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86" r:id="rId3"/>
    <p:sldId id="2456" r:id="rId4"/>
    <p:sldId id="2442" r:id="rId5"/>
    <p:sldId id="2425" r:id="rId6"/>
    <p:sldId id="2426" r:id="rId7"/>
    <p:sldId id="2428" r:id="rId8"/>
    <p:sldId id="2429" r:id="rId9"/>
    <p:sldId id="2448" r:id="rId10"/>
    <p:sldId id="2449" r:id="rId11"/>
    <p:sldId id="2436" r:id="rId12"/>
    <p:sldId id="2437" r:id="rId13"/>
    <p:sldId id="2444" r:id="rId14"/>
    <p:sldId id="2446" r:id="rId15"/>
    <p:sldId id="2454" r:id="rId16"/>
    <p:sldId id="298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C9655C-E215-9525-E78E-EB904F314012}" name="ROT-MUNSTERMANN, KAREN" initials="RMK" userId="S::K.ROT@AFDB.ORG::43ace2e7-d101-40a9-a99d-bd78ce05c0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839" autoAdjust="0"/>
  </p:normalViewPr>
  <p:slideViewPr>
    <p:cSldViewPr snapToGrid="0">
      <p:cViewPr varScale="1">
        <p:scale>
          <a:sx n="57" d="100"/>
          <a:sy n="57" d="100"/>
        </p:scale>
        <p:origin x="46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52A63-D86C-4EF6-B63B-12F1F205010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E98829BD-1D91-44E3-9D3F-D83C42F03D5E}">
      <dgm:prSet phldrT="[Texte]"/>
      <dgm:spPr/>
      <dgm:t>
        <a:bodyPr/>
        <a:lstStyle/>
        <a:p>
          <a:r>
            <a:rPr lang="fr-FR" dirty="0"/>
            <a:t>2010</a:t>
          </a:r>
        </a:p>
      </dgm:t>
    </dgm:pt>
    <dgm:pt modelId="{1F2DCAAD-0D4C-4D6E-9664-B79FC7FA2F92}" type="parTrans" cxnId="{AB1B9862-0235-48B0-A5AE-1ABC558AA540}">
      <dgm:prSet/>
      <dgm:spPr/>
      <dgm:t>
        <a:bodyPr/>
        <a:lstStyle/>
        <a:p>
          <a:endParaRPr lang="fr-FR"/>
        </a:p>
      </dgm:t>
    </dgm:pt>
    <dgm:pt modelId="{E0167FB3-5EB9-49BF-8645-632F45ADEA09}" type="sibTrans" cxnId="{AB1B9862-0235-48B0-A5AE-1ABC558AA540}">
      <dgm:prSet/>
      <dgm:spPr/>
      <dgm:t>
        <a:bodyPr/>
        <a:lstStyle/>
        <a:p>
          <a:endParaRPr lang="fr-FR"/>
        </a:p>
      </dgm:t>
    </dgm:pt>
    <dgm:pt modelId="{FF91B29D-A14C-46C9-B0B4-CA3F0199A686}">
      <dgm:prSet phldrT="[Texte]"/>
      <dgm:spPr/>
      <dgm:t>
        <a:bodyPr/>
        <a:lstStyle/>
        <a:p>
          <a:r>
            <a:rPr lang="fr-FR" dirty="0"/>
            <a:t>2011</a:t>
          </a:r>
        </a:p>
      </dgm:t>
    </dgm:pt>
    <dgm:pt modelId="{BA5205E7-09D9-4DAE-818E-6846BF93FF8C}" type="parTrans" cxnId="{762CE4E9-1101-4829-B5DD-6736A89C7E19}">
      <dgm:prSet/>
      <dgm:spPr/>
      <dgm:t>
        <a:bodyPr/>
        <a:lstStyle/>
        <a:p>
          <a:endParaRPr lang="fr-FR"/>
        </a:p>
      </dgm:t>
    </dgm:pt>
    <dgm:pt modelId="{AB64E2DB-B09F-4C7C-8A09-DA8C7780866B}" type="sibTrans" cxnId="{762CE4E9-1101-4829-B5DD-6736A89C7E19}">
      <dgm:prSet/>
      <dgm:spPr/>
      <dgm:t>
        <a:bodyPr/>
        <a:lstStyle/>
        <a:p>
          <a:endParaRPr lang="fr-FR"/>
        </a:p>
      </dgm:t>
    </dgm:pt>
    <dgm:pt modelId="{67BB9F9B-C32E-42A1-8BFB-300D615299F0}">
      <dgm:prSet phldrT="[Texte]"/>
      <dgm:spPr/>
      <dgm:t>
        <a:bodyPr/>
        <a:lstStyle/>
        <a:p>
          <a:r>
            <a:rPr lang="fr-FR" dirty="0"/>
            <a:t>2012</a:t>
          </a:r>
        </a:p>
      </dgm:t>
    </dgm:pt>
    <dgm:pt modelId="{A387A79C-150F-41B2-AB5D-A903BB38E5BF}" type="parTrans" cxnId="{ABAACC51-C962-4686-A7F2-12996B0E2CEC}">
      <dgm:prSet/>
      <dgm:spPr/>
      <dgm:t>
        <a:bodyPr/>
        <a:lstStyle/>
        <a:p>
          <a:endParaRPr lang="fr-FR"/>
        </a:p>
      </dgm:t>
    </dgm:pt>
    <dgm:pt modelId="{F32DF2A7-BB27-4368-8DC9-14F18B3BF456}" type="sibTrans" cxnId="{ABAACC51-C962-4686-A7F2-12996B0E2CEC}">
      <dgm:prSet/>
      <dgm:spPr/>
      <dgm:t>
        <a:bodyPr/>
        <a:lstStyle/>
        <a:p>
          <a:endParaRPr lang="fr-FR"/>
        </a:p>
      </dgm:t>
    </dgm:pt>
    <dgm:pt modelId="{CBD6D779-9A0A-41CE-93B9-7405239FC11D}">
      <dgm:prSet/>
      <dgm:spPr/>
      <dgm:t>
        <a:bodyPr/>
        <a:lstStyle/>
        <a:p>
          <a:r>
            <a:rPr lang="fr-FR" dirty="0"/>
            <a:t>2015</a:t>
          </a:r>
        </a:p>
      </dgm:t>
    </dgm:pt>
    <dgm:pt modelId="{FBC054BD-A833-4D99-9AC6-B7D4D2327840}" type="parTrans" cxnId="{F512F9E3-6B97-4123-AA39-56C373B9D87A}">
      <dgm:prSet/>
      <dgm:spPr/>
      <dgm:t>
        <a:bodyPr/>
        <a:lstStyle/>
        <a:p>
          <a:endParaRPr lang="fr-FR"/>
        </a:p>
      </dgm:t>
    </dgm:pt>
    <dgm:pt modelId="{5991DC92-CEEF-42BB-AB3B-7A2592B39B51}" type="sibTrans" cxnId="{F512F9E3-6B97-4123-AA39-56C373B9D87A}">
      <dgm:prSet/>
      <dgm:spPr/>
      <dgm:t>
        <a:bodyPr/>
        <a:lstStyle/>
        <a:p>
          <a:endParaRPr lang="fr-FR"/>
        </a:p>
      </dgm:t>
    </dgm:pt>
    <dgm:pt modelId="{05582552-9E84-4C00-8C5E-A0DBEA2C0AAF}">
      <dgm:prSet/>
      <dgm:spPr/>
      <dgm:t>
        <a:bodyPr/>
        <a:lstStyle/>
        <a:p>
          <a:r>
            <a:rPr lang="fr-FR" dirty="0"/>
            <a:t>2016</a:t>
          </a:r>
        </a:p>
      </dgm:t>
    </dgm:pt>
    <dgm:pt modelId="{C13E3C4C-A713-4448-8720-CD9872F87627}" type="parTrans" cxnId="{EF7B9351-350C-4E84-AD9F-BF2C17CF12C3}">
      <dgm:prSet/>
      <dgm:spPr/>
      <dgm:t>
        <a:bodyPr/>
        <a:lstStyle/>
        <a:p>
          <a:endParaRPr lang="fr-FR"/>
        </a:p>
      </dgm:t>
    </dgm:pt>
    <dgm:pt modelId="{5BF75C33-8190-4351-8E20-BB9AE4DB3BF9}" type="sibTrans" cxnId="{EF7B9351-350C-4E84-AD9F-BF2C17CF12C3}">
      <dgm:prSet/>
      <dgm:spPr/>
      <dgm:t>
        <a:bodyPr/>
        <a:lstStyle/>
        <a:p>
          <a:endParaRPr lang="fr-FR"/>
        </a:p>
      </dgm:t>
    </dgm:pt>
    <dgm:pt modelId="{C48C09D8-6090-41E5-9745-27916D9F6D8C}">
      <dgm:prSet/>
      <dgm:spPr/>
      <dgm:t>
        <a:bodyPr/>
        <a:lstStyle/>
        <a:p>
          <a:r>
            <a:rPr lang="fr-FR" dirty="0"/>
            <a:t>2020</a:t>
          </a:r>
        </a:p>
      </dgm:t>
    </dgm:pt>
    <dgm:pt modelId="{BDDDCB5A-ACBA-4F53-9ACF-0CC3ABFC5D1C}" type="parTrans" cxnId="{5004BD9D-93BF-4C5C-B843-424E2E987344}">
      <dgm:prSet/>
      <dgm:spPr/>
      <dgm:t>
        <a:bodyPr/>
        <a:lstStyle/>
        <a:p>
          <a:endParaRPr lang="fr-FR"/>
        </a:p>
      </dgm:t>
    </dgm:pt>
    <dgm:pt modelId="{DA5C0F16-A50B-47A8-ABB6-4E53DE7B87D0}" type="sibTrans" cxnId="{5004BD9D-93BF-4C5C-B843-424E2E987344}">
      <dgm:prSet/>
      <dgm:spPr/>
      <dgm:t>
        <a:bodyPr/>
        <a:lstStyle/>
        <a:p>
          <a:endParaRPr lang="fr-FR"/>
        </a:p>
      </dgm:t>
    </dgm:pt>
    <dgm:pt modelId="{C2321F86-CFB7-448F-9491-5D0793ECB50B}">
      <dgm:prSet/>
      <dgm:spPr/>
      <dgm:t>
        <a:bodyPr/>
        <a:lstStyle/>
        <a:p>
          <a:r>
            <a:rPr lang="fr-FR" dirty="0"/>
            <a:t>2017</a:t>
          </a:r>
        </a:p>
      </dgm:t>
    </dgm:pt>
    <dgm:pt modelId="{A14BE028-6A2D-483E-A1C4-903022389328}" type="parTrans" cxnId="{163142D3-0EF7-421A-AAF9-F47FB0DEAC36}">
      <dgm:prSet/>
      <dgm:spPr/>
      <dgm:t>
        <a:bodyPr/>
        <a:lstStyle/>
        <a:p>
          <a:endParaRPr lang="fr-FR"/>
        </a:p>
      </dgm:t>
    </dgm:pt>
    <dgm:pt modelId="{240761DD-AD97-40BB-8C18-E20367BAA07C}" type="sibTrans" cxnId="{163142D3-0EF7-421A-AAF9-F47FB0DEAC36}">
      <dgm:prSet/>
      <dgm:spPr/>
      <dgm:t>
        <a:bodyPr/>
        <a:lstStyle/>
        <a:p>
          <a:endParaRPr lang="fr-FR"/>
        </a:p>
      </dgm:t>
    </dgm:pt>
    <dgm:pt modelId="{2E3BD95C-D8CE-491C-BDBE-A1658A3D85EF}">
      <dgm:prSet/>
      <dgm:spPr/>
      <dgm:t>
        <a:bodyPr/>
        <a:lstStyle/>
        <a:p>
          <a:r>
            <a:rPr lang="fr-FR" dirty="0"/>
            <a:t>2018</a:t>
          </a:r>
        </a:p>
      </dgm:t>
    </dgm:pt>
    <dgm:pt modelId="{7FD928DE-0002-4829-97D0-089FFFD23D7D}" type="parTrans" cxnId="{6FCEC4AE-81F4-427E-9EC6-0C46CA0403AB}">
      <dgm:prSet/>
      <dgm:spPr/>
      <dgm:t>
        <a:bodyPr/>
        <a:lstStyle/>
        <a:p>
          <a:endParaRPr lang="fr-FR"/>
        </a:p>
      </dgm:t>
    </dgm:pt>
    <dgm:pt modelId="{2DD846BE-4C2A-41CF-AF5E-45D3CCD0D7C0}" type="sibTrans" cxnId="{6FCEC4AE-81F4-427E-9EC6-0C46CA0403AB}">
      <dgm:prSet/>
      <dgm:spPr/>
      <dgm:t>
        <a:bodyPr/>
        <a:lstStyle/>
        <a:p>
          <a:endParaRPr lang="fr-FR"/>
        </a:p>
      </dgm:t>
    </dgm:pt>
    <dgm:pt modelId="{7B252BF6-2614-4960-8549-68EBE9446B6D}">
      <dgm:prSet/>
      <dgm:spPr/>
      <dgm:t>
        <a:bodyPr/>
        <a:lstStyle/>
        <a:p>
          <a:r>
            <a:rPr lang="fr-FR" dirty="0"/>
            <a:t>2019</a:t>
          </a:r>
        </a:p>
      </dgm:t>
    </dgm:pt>
    <dgm:pt modelId="{F728B8FE-CD45-4207-BAE1-BE5386E78709}" type="parTrans" cxnId="{21D14CAD-ABF7-4289-9531-253EF0DB8326}">
      <dgm:prSet/>
      <dgm:spPr/>
      <dgm:t>
        <a:bodyPr/>
        <a:lstStyle/>
        <a:p>
          <a:endParaRPr lang="fr-FR"/>
        </a:p>
      </dgm:t>
    </dgm:pt>
    <dgm:pt modelId="{0365C1C1-CB1D-464C-98AF-D95386A2E815}" type="sibTrans" cxnId="{21D14CAD-ABF7-4289-9531-253EF0DB8326}">
      <dgm:prSet/>
      <dgm:spPr/>
      <dgm:t>
        <a:bodyPr/>
        <a:lstStyle/>
        <a:p>
          <a:endParaRPr lang="fr-FR"/>
        </a:p>
      </dgm:t>
    </dgm:pt>
    <dgm:pt modelId="{9CA55E4B-4065-4929-A927-0D9740E462DC}">
      <dgm:prSet/>
      <dgm:spPr/>
      <dgm:t>
        <a:bodyPr/>
        <a:lstStyle/>
        <a:p>
          <a:r>
            <a:rPr lang="fr-FR" dirty="0"/>
            <a:t>2021</a:t>
          </a:r>
        </a:p>
      </dgm:t>
    </dgm:pt>
    <dgm:pt modelId="{2788CA7C-39BF-4A7D-9DBE-224F2B76FD96}" type="parTrans" cxnId="{D0B059F3-2015-443E-BEC3-01DB72E2D77B}">
      <dgm:prSet/>
      <dgm:spPr/>
      <dgm:t>
        <a:bodyPr/>
        <a:lstStyle/>
        <a:p>
          <a:endParaRPr lang="fr-FR"/>
        </a:p>
      </dgm:t>
    </dgm:pt>
    <dgm:pt modelId="{6E35F258-4041-40CC-B98E-573ABCB7D3E1}" type="sibTrans" cxnId="{D0B059F3-2015-443E-BEC3-01DB72E2D77B}">
      <dgm:prSet/>
      <dgm:spPr/>
      <dgm:t>
        <a:bodyPr/>
        <a:lstStyle/>
        <a:p>
          <a:endParaRPr lang="fr-FR"/>
        </a:p>
      </dgm:t>
    </dgm:pt>
    <dgm:pt modelId="{7F1EEC8B-5D3A-4383-8376-3DF46496ACE9}">
      <dgm:prSet/>
      <dgm:spPr/>
      <dgm:t>
        <a:bodyPr/>
        <a:lstStyle/>
        <a:p>
          <a:r>
            <a:rPr lang="fr-FR" dirty="0"/>
            <a:t>2014</a:t>
          </a:r>
        </a:p>
      </dgm:t>
    </dgm:pt>
    <dgm:pt modelId="{C9FAB5E2-187F-4BB7-B2BA-A8BAEDA210E3}" type="parTrans" cxnId="{5DF512AD-6B5A-4DC2-A112-96E5FB3B95DF}">
      <dgm:prSet/>
      <dgm:spPr/>
      <dgm:t>
        <a:bodyPr/>
        <a:lstStyle/>
        <a:p>
          <a:endParaRPr lang="fr-FR"/>
        </a:p>
      </dgm:t>
    </dgm:pt>
    <dgm:pt modelId="{A497DD98-717E-4A0B-90E3-247DAC12ADB0}" type="sibTrans" cxnId="{5DF512AD-6B5A-4DC2-A112-96E5FB3B95DF}">
      <dgm:prSet/>
      <dgm:spPr/>
      <dgm:t>
        <a:bodyPr/>
        <a:lstStyle/>
        <a:p>
          <a:endParaRPr lang="fr-FR"/>
        </a:p>
      </dgm:t>
    </dgm:pt>
    <dgm:pt modelId="{CF310B21-8B88-46E0-AACA-298E5554DEA8}">
      <dgm:prSet/>
      <dgm:spPr/>
      <dgm:t>
        <a:bodyPr/>
        <a:lstStyle/>
        <a:p>
          <a:r>
            <a:rPr lang="fr-FR" dirty="0"/>
            <a:t>2013</a:t>
          </a:r>
        </a:p>
      </dgm:t>
    </dgm:pt>
    <dgm:pt modelId="{B1317168-01E1-46E5-93AC-E15E3D14C040}" type="parTrans" cxnId="{C14708F2-D722-40FF-9286-9A4E97958A8A}">
      <dgm:prSet/>
      <dgm:spPr/>
      <dgm:t>
        <a:bodyPr/>
        <a:lstStyle/>
        <a:p>
          <a:endParaRPr lang="fr-FR"/>
        </a:p>
      </dgm:t>
    </dgm:pt>
    <dgm:pt modelId="{C12EE593-27BC-4ABB-A95E-20EB580E7BF9}" type="sibTrans" cxnId="{C14708F2-D722-40FF-9286-9A4E97958A8A}">
      <dgm:prSet/>
      <dgm:spPr/>
      <dgm:t>
        <a:bodyPr/>
        <a:lstStyle/>
        <a:p>
          <a:endParaRPr lang="fr-FR"/>
        </a:p>
      </dgm:t>
    </dgm:pt>
    <dgm:pt modelId="{BB85F8CE-C026-4A41-A9EE-18F967FBAF41}">
      <dgm:prSet/>
      <dgm:spPr/>
      <dgm:t>
        <a:bodyPr/>
        <a:lstStyle/>
        <a:p>
          <a:r>
            <a:rPr lang="fr-FR" dirty="0"/>
            <a:t>2022</a:t>
          </a:r>
        </a:p>
      </dgm:t>
    </dgm:pt>
    <dgm:pt modelId="{866FE22B-5D2C-486D-9E3A-02FBDE1C582A}" type="parTrans" cxnId="{F3F3A6E8-529C-4AF3-9950-DBE2C1C39A9F}">
      <dgm:prSet/>
      <dgm:spPr/>
      <dgm:t>
        <a:bodyPr/>
        <a:lstStyle/>
        <a:p>
          <a:endParaRPr lang="fr-FR"/>
        </a:p>
      </dgm:t>
    </dgm:pt>
    <dgm:pt modelId="{D7385511-C775-4C40-91D5-844C58CA45E3}" type="sibTrans" cxnId="{F3F3A6E8-529C-4AF3-9950-DBE2C1C39A9F}">
      <dgm:prSet/>
      <dgm:spPr/>
      <dgm:t>
        <a:bodyPr/>
        <a:lstStyle/>
        <a:p>
          <a:endParaRPr lang="fr-FR"/>
        </a:p>
      </dgm:t>
    </dgm:pt>
    <dgm:pt modelId="{BF9A7B90-9DE8-43A1-88AF-474DF7D56FA7}">
      <dgm:prSet/>
      <dgm:spPr/>
      <dgm:t>
        <a:bodyPr/>
        <a:lstStyle/>
        <a:p>
          <a:r>
            <a:rPr lang="fr-FR" dirty="0"/>
            <a:t>2023</a:t>
          </a:r>
        </a:p>
      </dgm:t>
    </dgm:pt>
    <dgm:pt modelId="{10D39384-99D1-498F-BEDC-44E5EBC58C1D}" type="parTrans" cxnId="{11F49A5B-8531-4850-BC7A-38AE530C69CF}">
      <dgm:prSet/>
      <dgm:spPr/>
      <dgm:t>
        <a:bodyPr/>
        <a:lstStyle/>
        <a:p>
          <a:endParaRPr lang="fr-FR"/>
        </a:p>
      </dgm:t>
    </dgm:pt>
    <dgm:pt modelId="{63CEA28E-0CD0-4FC4-8194-0BAEA62E4875}" type="sibTrans" cxnId="{11F49A5B-8531-4850-BC7A-38AE530C69CF}">
      <dgm:prSet/>
      <dgm:spPr/>
      <dgm:t>
        <a:bodyPr/>
        <a:lstStyle/>
        <a:p>
          <a:endParaRPr lang="fr-FR"/>
        </a:p>
      </dgm:t>
    </dgm:pt>
    <dgm:pt modelId="{AAB06480-D559-4CD8-B7A9-8044BC054A6B}">
      <dgm:prSet/>
      <dgm:spPr/>
      <dgm:t>
        <a:bodyPr/>
        <a:lstStyle/>
        <a:p>
          <a:r>
            <a:rPr lang="fr-FR" dirty="0"/>
            <a:t>2024</a:t>
          </a:r>
        </a:p>
      </dgm:t>
    </dgm:pt>
    <dgm:pt modelId="{12739494-3019-476A-89F5-8210E43F7CA4}" type="parTrans" cxnId="{CFF08119-B940-41BC-A3B9-42B1398E16A8}">
      <dgm:prSet/>
      <dgm:spPr/>
      <dgm:t>
        <a:bodyPr/>
        <a:lstStyle/>
        <a:p>
          <a:endParaRPr lang="fr-FR"/>
        </a:p>
      </dgm:t>
    </dgm:pt>
    <dgm:pt modelId="{A716DC71-36D6-45E0-9633-18BA13B27517}" type="sibTrans" cxnId="{CFF08119-B940-41BC-A3B9-42B1398E16A8}">
      <dgm:prSet/>
      <dgm:spPr/>
      <dgm:t>
        <a:bodyPr/>
        <a:lstStyle/>
        <a:p>
          <a:endParaRPr lang="fr-FR"/>
        </a:p>
      </dgm:t>
    </dgm:pt>
    <dgm:pt modelId="{02486232-73FA-496F-97FD-DB801F7F3EC3}" type="pres">
      <dgm:prSet presAssocID="{B9552A63-D86C-4EF6-B63B-12F1F2050109}" presName="Name0" presStyleCnt="0">
        <dgm:presLayoutVars>
          <dgm:dir/>
          <dgm:resizeHandles val="exact"/>
        </dgm:presLayoutVars>
      </dgm:prSet>
      <dgm:spPr/>
    </dgm:pt>
    <dgm:pt modelId="{A0C1B793-F062-4A8C-B971-5802110A8B86}" type="pres">
      <dgm:prSet presAssocID="{E98829BD-1D91-44E3-9D3F-D83C42F03D5E}" presName="node" presStyleLbl="node1" presStyleIdx="0" presStyleCnt="15">
        <dgm:presLayoutVars>
          <dgm:bulletEnabled val="1"/>
        </dgm:presLayoutVars>
      </dgm:prSet>
      <dgm:spPr/>
    </dgm:pt>
    <dgm:pt modelId="{B948404A-C539-4AD2-95D9-0D30FA2D4AD5}" type="pres">
      <dgm:prSet presAssocID="{E0167FB3-5EB9-49BF-8645-632F45ADEA09}" presName="sibTrans" presStyleLbl="sibTrans1D1" presStyleIdx="0" presStyleCnt="14"/>
      <dgm:spPr/>
    </dgm:pt>
    <dgm:pt modelId="{D4DF30BF-CDB7-41B4-A784-4E5624E78BF8}" type="pres">
      <dgm:prSet presAssocID="{E0167FB3-5EB9-49BF-8645-632F45ADEA09}" presName="connectorText" presStyleLbl="sibTrans1D1" presStyleIdx="0" presStyleCnt="14"/>
      <dgm:spPr/>
    </dgm:pt>
    <dgm:pt modelId="{E1BD7212-8EAF-4000-963B-09C6C420BAD2}" type="pres">
      <dgm:prSet presAssocID="{FF91B29D-A14C-46C9-B0B4-CA3F0199A686}" presName="node" presStyleLbl="node1" presStyleIdx="1" presStyleCnt="15">
        <dgm:presLayoutVars>
          <dgm:bulletEnabled val="1"/>
        </dgm:presLayoutVars>
      </dgm:prSet>
      <dgm:spPr/>
    </dgm:pt>
    <dgm:pt modelId="{8F2C9DDC-D04F-4D4E-9A37-8DE0DC8A9F27}" type="pres">
      <dgm:prSet presAssocID="{AB64E2DB-B09F-4C7C-8A09-DA8C7780866B}" presName="sibTrans" presStyleLbl="sibTrans1D1" presStyleIdx="1" presStyleCnt="14"/>
      <dgm:spPr/>
    </dgm:pt>
    <dgm:pt modelId="{FFB5F88D-CA4A-4EF9-BCF7-A4200C2F943A}" type="pres">
      <dgm:prSet presAssocID="{AB64E2DB-B09F-4C7C-8A09-DA8C7780866B}" presName="connectorText" presStyleLbl="sibTrans1D1" presStyleIdx="1" presStyleCnt="14"/>
      <dgm:spPr/>
    </dgm:pt>
    <dgm:pt modelId="{8AB010F9-E6FB-45BC-9A84-CC84D1E3B0DE}" type="pres">
      <dgm:prSet presAssocID="{67BB9F9B-C32E-42A1-8BFB-300D615299F0}" presName="node" presStyleLbl="node1" presStyleIdx="2" presStyleCnt="15">
        <dgm:presLayoutVars>
          <dgm:bulletEnabled val="1"/>
        </dgm:presLayoutVars>
      </dgm:prSet>
      <dgm:spPr/>
    </dgm:pt>
    <dgm:pt modelId="{4686692E-D634-4EE4-8196-3C8647817EC2}" type="pres">
      <dgm:prSet presAssocID="{F32DF2A7-BB27-4368-8DC9-14F18B3BF456}" presName="sibTrans" presStyleLbl="sibTrans1D1" presStyleIdx="2" presStyleCnt="14"/>
      <dgm:spPr/>
    </dgm:pt>
    <dgm:pt modelId="{F4204AF3-F6FF-4EE6-BCFE-9B11BAAF3A1D}" type="pres">
      <dgm:prSet presAssocID="{F32DF2A7-BB27-4368-8DC9-14F18B3BF456}" presName="connectorText" presStyleLbl="sibTrans1D1" presStyleIdx="2" presStyleCnt="14"/>
      <dgm:spPr/>
    </dgm:pt>
    <dgm:pt modelId="{FE80529B-F3D3-449F-89C9-0AEAF741FC53}" type="pres">
      <dgm:prSet presAssocID="{CF310B21-8B88-46E0-AACA-298E5554DEA8}" presName="node" presStyleLbl="node1" presStyleIdx="3" presStyleCnt="15">
        <dgm:presLayoutVars>
          <dgm:bulletEnabled val="1"/>
        </dgm:presLayoutVars>
      </dgm:prSet>
      <dgm:spPr/>
    </dgm:pt>
    <dgm:pt modelId="{4085CC9D-55EA-4BD6-8283-DC79833249DC}" type="pres">
      <dgm:prSet presAssocID="{C12EE593-27BC-4ABB-A95E-20EB580E7BF9}" presName="sibTrans" presStyleLbl="sibTrans1D1" presStyleIdx="3" presStyleCnt="14"/>
      <dgm:spPr/>
    </dgm:pt>
    <dgm:pt modelId="{18051317-18FC-440C-87E1-9100B471683D}" type="pres">
      <dgm:prSet presAssocID="{C12EE593-27BC-4ABB-A95E-20EB580E7BF9}" presName="connectorText" presStyleLbl="sibTrans1D1" presStyleIdx="3" presStyleCnt="14"/>
      <dgm:spPr/>
    </dgm:pt>
    <dgm:pt modelId="{15FF1F19-CDE4-4D67-843D-FE6A331155F0}" type="pres">
      <dgm:prSet presAssocID="{7F1EEC8B-5D3A-4383-8376-3DF46496ACE9}" presName="node" presStyleLbl="node1" presStyleIdx="4" presStyleCnt="15">
        <dgm:presLayoutVars>
          <dgm:bulletEnabled val="1"/>
        </dgm:presLayoutVars>
      </dgm:prSet>
      <dgm:spPr/>
    </dgm:pt>
    <dgm:pt modelId="{484222F2-9CF4-4291-BE15-3B88920360EE}" type="pres">
      <dgm:prSet presAssocID="{A497DD98-717E-4A0B-90E3-247DAC12ADB0}" presName="sibTrans" presStyleLbl="sibTrans1D1" presStyleIdx="4" presStyleCnt="14"/>
      <dgm:spPr/>
    </dgm:pt>
    <dgm:pt modelId="{7EA9FDD0-755E-45CD-A515-5D60D9B04C45}" type="pres">
      <dgm:prSet presAssocID="{A497DD98-717E-4A0B-90E3-247DAC12ADB0}" presName="connectorText" presStyleLbl="sibTrans1D1" presStyleIdx="4" presStyleCnt="14"/>
      <dgm:spPr/>
    </dgm:pt>
    <dgm:pt modelId="{EC30BB7C-6615-4207-8EFE-D3BEE801898F}" type="pres">
      <dgm:prSet presAssocID="{CBD6D779-9A0A-41CE-93B9-7405239FC11D}" presName="node" presStyleLbl="node1" presStyleIdx="5" presStyleCnt="15">
        <dgm:presLayoutVars>
          <dgm:bulletEnabled val="1"/>
        </dgm:presLayoutVars>
      </dgm:prSet>
      <dgm:spPr/>
    </dgm:pt>
    <dgm:pt modelId="{B27BD74E-6A9B-4191-A7B8-59B1F7FF470E}" type="pres">
      <dgm:prSet presAssocID="{5991DC92-CEEF-42BB-AB3B-7A2592B39B51}" presName="sibTrans" presStyleLbl="sibTrans1D1" presStyleIdx="5" presStyleCnt="14"/>
      <dgm:spPr/>
    </dgm:pt>
    <dgm:pt modelId="{D8E356DF-3079-4B5A-9B50-8ADE93FEC0AE}" type="pres">
      <dgm:prSet presAssocID="{5991DC92-CEEF-42BB-AB3B-7A2592B39B51}" presName="connectorText" presStyleLbl="sibTrans1D1" presStyleIdx="5" presStyleCnt="14"/>
      <dgm:spPr/>
    </dgm:pt>
    <dgm:pt modelId="{1231686A-752C-4DFF-9FCF-85EAC1A6E44B}" type="pres">
      <dgm:prSet presAssocID="{05582552-9E84-4C00-8C5E-A0DBEA2C0AAF}" presName="node" presStyleLbl="node1" presStyleIdx="6" presStyleCnt="15">
        <dgm:presLayoutVars>
          <dgm:bulletEnabled val="1"/>
        </dgm:presLayoutVars>
      </dgm:prSet>
      <dgm:spPr/>
    </dgm:pt>
    <dgm:pt modelId="{0885C776-9ED2-460B-B899-27EA8424854C}" type="pres">
      <dgm:prSet presAssocID="{5BF75C33-8190-4351-8E20-BB9AE4DB3BF9}" presName="sibTrans" presStyleLbl="sibTrans1D1" presStyleIdx="6" presStyleCnt="14"/>
      <dgm:spPr/>
    </dgm:pt>
    <dgm:pt modelId="{B9A1BB09-C19C-44D5-B896-48C8476F85FC}" type="pres">
      <dgm:prSet presAssocID="{5BF75C33-8190-4351-8E20-BB9AE4DB3BF9}" presName="connectorText" presStyleLbl="sibTrans1D1" presStyleIdx="6" presStyleCnt="14"/>
      <dgm:spPr/>
    </dgm:pt>
    <dgm:pt modelId="{4AD607D2-FAA1-477E-9FFD-D5FB865905D0}" type="pres">
      <dgm:prSet presAssocID="{C2321F86-CFB7-448F-9491-5D0793ECB50B}" presName="node" presStyleLbl="node1" presStyleIdx="7" presStyleCnt="15">
        <dgm:presLayoutVars>
          <dgm:bulletEnabled val="1"/>
        </dgm:presLayoutVars>
      </dgm:prSet>
      <dgm:spPr/>
    </dgm:pt>
    <dgm:pt modelId="{33E3096A-5F5C-4DB7-BFD2-00344FB6C55A}" type="pres">
      <dgm:prSet presAssocID="{240761DD-AD97-40BB-8C18-E20367BAA07C}" presName="sibTrans" presStyleLbl="sibTrans1D1" presStyleIdx="7" presStyleCnt="14"/>
      <dgm:spPr/>
    </dgm:pt>
    <dgm:pt modelId="{53E59F15-8BEE-4D96-B685-7AB0B98A9E20}" type="pres">
      <dgm:prSet presAssocID="{240761DD-AD97-40BB-8C18-E20367BAA07C}" presName="connectorText" presStyleLbl="sibTrans1D1" presStyleIdx="7" presStyleCnt="14"/>
      <dgm:spPr/>
    </dgm:pt>
    <dgm:pt modelId="{8CE627C3-9098-4C39-9151-62C77288101F}" type="pres">
      <dgm:prSet presAssocID="{2E3BD95C-D8CE-491C-BDBE-A1658A3D85EF}" presName="node" presStyleLbl="node1" presStyleIdx="8" presStyleCnt="15">
        <dgm:presLayoutVars>
          <dgm:bulletEnabled val="1"/>
        </dgm:presLayoutVars>
      </dgm:prSet>
      <dgm:spPr/>
    </dgm:pt>
    <dgm:pt modelId="{AA73B9C5-58B2-4898-83D7-651EB0F9D678}" type="pres">
      <dgm:prSet presAssocID="{2DD846BE-4C2A-41CF-AF5E-45D3CCD0D7C0}" presName="sibTrans" presStyleLbl="sibTrans1D1" presStyleIdx="8" presStyleCnt="14"/>
      <dgm:spPr/>
    </dgm:pt>
    <dgm:pt modelId="{93A602F4-79B2-49D1-9AA1-4364C21AD107}" type="pres">
      <dgm:prSet presAssocID="{2DD846BE-4C2A-41CF-AF5E-45D3CCD0D7C0}" presName="connectorText" presStyleLbl="sibTrans1D1" presStyleIdx="8" presStyleCnt="14"/>
      <dgm:spPr/>
    </dgm:pt>
    <dgm:pt modelId="{5375190A-96B1-48F1-9163-4D19B28BF7F6}" type="pres">
      <dgm:prSet presAssocID="{7B252BF6-2614-4960-8549-68EBE9446B6D}" presName="node" presStyleLbl="node1" presStyleIdx="9" presStyleCnt="15">
        <dgm:presLayoutVars>
          <dgm:bulletEnabled val="1"/>
        </dgm:presLayoutVars>
      </dgm:prSet>
      <dgm:spPr/>
    </dgm:pt>
    <dgm:pt modelId="{34F0D133-2D9C-45BC-BEBD-F17E500578C3}" type="pres">
      <dgm:prSet presAssocID="{0365C1C1-CB1D-464C-98AF-D95386A2E815}" presName="sibTrans" presStyleLbl="sibTrans1D1" presStyleIdx="9" presStyleCnt="14"/>
      <dgm:spPr/>
    </dgm:pt>
    <dgm:pt modelId="{AD9446C0-5097-43B4-A67C-834AE9891D28}" type="pres">
      <dgm:prSet presAssocID="{0365C1C1-CB1D-464C-98AF-D95386A2E815}" presName="connectorText" presStyleLbl="sibTrans1D1" presStyleIdx="9" presStyleCnt="14"/>
      <dgm:spPr/>
    </dgm:pt>
    <dgm:pt modelId="{B232CACF-1192-42FF-939B-50F7BC6F073F}" type="pres">
      <dgm:prSet presAssocID="{C48C09D8-6090-41E5-9745-27916D9F6D8C}" presName="node" presStyleLbl="node1" presStyleIdx="10" presStyleCnt="15">
        <dgm:presLayoutVars>
          <dgm:bulletEnabled val="1"/>
        </dgm:presLayoutVars>
      </dgm:prSet>
      <dgm:spPr/>
    </dgm:pt>
    <dgm:pt modelId="{9C91B39C-3A8E-4FF6-B783-413015916C1D}" type="pres">
      <dgm:prSet presAssocID="{DA5C0F16-A50B-47A8-ABB6-4E53DE7B87D0}" presName="sibTrans" presStyleLbl="sibTrans1D1" presStyleIdx="10" presStyleCnt="14"/>
      <dgm:spPr/>
    </dgm:pt>
    <dgm:pt modelId="{F63D0B7D-DAE2-4C7C-A1F2-5A055C04830B}" type="pres">
      <dgm:prSet presAssocID="{DA5C0F16-A50B-47A8-ABB6-4E53DE7B87D0}" presName="connectorText" presStyleLbl="sibTrans1D1" presStyleIdx="10" presStyleCnt="14"/>
      <dgm:spPr/>
    </dgm:pt>
    <dgm:pt modelId="{6FACFF85-C13E-4192-96CE-57C9F6337036}" type="pres">
      <dgm:prSet presAssocID="{9CA55E4B-4065-4929-A927-0D9740E462DC}" presName="node" presStyleLbl="node1" presStyleIdx="11" presStyleCnt="15">
        <dgm:presLayoutVars>
          <dgm:bulletEnabled val="1"/>
        </dgm:presLayoutVars>
      </dgm:prSet>
      <dgm:spPr/>
    </dgm:pt>
    <dgm:pt modelId="{0FFE4D40-18C5-48B1-890C-03F1AA5F4D39}" type="pres">
      <dgm:prSet presAssocID="{6E35F258-4041-40CC-B98E-573ABCB7D3E1}" presName="sibTrans" presStyleLbl="sibTrans1D1" presStyleIdx="11" presStyleCnt="14"/>
      <dgm:spPr/>
    </dgm:pt>
    <dgm:pt modelId="{9DC97641-0AEA-400D-9589-E5A3D35EFA6E}" type="pres">
      <dgm:prSet presAssocID="{6E35F258-4041-40CC-B98E-573ABCB7D3E1}" presName="connectorText" presStyleLbl="sibTrans1D1" presStyleIdx="11" presStyleCnt="14"/>
      <dgm:spPr/>
    </dgm:pt>
    <dgm:pt modelId="{EF3E2D53-82D1-44DF-ABBC-22333F8DD292}" type="pres">
      <dgm:prSet presAssocID="{BB85F8CE-C026-4A41-A9EE-18F967FBAF41}" presName="node" presStyleLbl="node1" presStyleIdx="12" presStyleCnt="15">
        <dgm:presLayoutVars>
          <dgm:bulletEnabled val="1"/>
        </dgm:presLayoutVars>
      </dgm:prSet>
      <dgm:spPr/>
    </dgm:pt>
    <dgm:pt modelId="{51CABD31-80E4-4B2C-B406-F08624BA0C51}" type="pres">
      <dgm:prSet presAssocID="{D7385511-C775-4C40-91D5-844C58CA45E3}" presName="sibTrans" presStyleLbl="sibTrans1D1" presStyleIdx="12" presStyleCnt="14"/>
      <dgm:spPr/>
    </dgm:pt>
    <dgm:pt modelId="{C0C24B33-E775-4917-94AD-7468FD390519}" type="pres">
      <dgm:prSet presAssocID="{D7385511-C775-4C40-91D5-844C58CA45E3}" presName="connectorText" presStyleLbl="sibTrans1D1" presStyleIdx="12" presStyleCnt="14"/>
      <dgm:spPr/>
    </dgm:pt>
    <dgm:pt modelId="{D45BE9A8-11EF-4475-A9DF-EDA7EBDF7B07}" type="pres">
      <dgm:prSet presAssocID="{BF9A7B90-9DE8-43A1-88AF-474DF7D56FA7}" presName="node" presStyleLbl="node1" presStyleIdx="13" presStyleCnt="15">
        <dgm:presLayoutVars>
          <dgm:bulletEnabled val="1"/>
        </dgm:presLayoutVars>
      </dgm:prSet>
      <dgm:spPr/>
    </dgm:pt>
    <dgm:pt modelId="{4D9A83C8-A16F-4459-8654-4978BD69824E}" type="pres">
      <dgm:prSet presAssocID="{63CEA28E-0CD0-4FC4-8194-0BAEA62E4875}" presName="sibTrans" presStyleLbl="sibTrans1D1" presStyleIdx="13" presStyleCnt="14"/>
      <dgm:spPr/>
    </dgm:pt>
    <dgm:pt modelId="{1E62F864-4212-4737-9B63-A2DEF6C823BE}" type="pres">
      <dgm:prSet presAssocID="{63CEA28E-0CD0-4FC4-8194-0BAEA62E4875}" presName="connectorText" presStyleLbl="sibTrans1D1" presStyleIdx="13" presStyleCnt="14"/>
      <dgm:spPr/>
    </dgm:pt>
    <dgm:pt modelId="{DA05B517-6825-4914-9857-07C84DCE769C}" type="pres">
      <dgm:prSet presAssocID="{AAB06480-D559-4CD8-B7A9-8044BC054A6B}" presName="node" presStyleLbl="node1" presStyleIdx="14" presStyleCnt="15">
        <dgm:presLayoutVars>
          <dgm:bulletEnabled val="1"/>
        </dgm:presLayoutVars>
      </dgm:prSet>
      <dgm:spPr/>
    </dgm:pt>
  </dgm:ptLst>
  <dgm:cxnLst>
    <dgm:cxn modelId="{49BDC904-A226-4556-8E1E-F28FD8BD4C46}" type="presOf" srcId="{D7385511-C775-4C40-91D5-844C58CA45E3}" destId="{51CABD31-80E4-4B2C-B406-F08624BA0C51}" srcOrd="0" destOrd="0" presId="urn:microsoft.com/office/officeart/2005/8/layout/bProcess3"/>
    <dgm:cxn modelId="{AE4A6D12-3903-4748-A0C6-CF4D47887922}" type="presOf" srcId="{AB64E2DB-B09F-4C7C-8A09-DA8C7780866B}" destId="{FFB5F88D-CA4A-4EF9-BCF7-A4200C2F943A}" srcOrd="1" destOrd="0" presId="urn:microsoft.com/office/officeart/2005/8/layout/bProcess3"/>
    <dgm:cxn modelId="{C9634B13-A054-4D43-96CF-BDC4C4967A1A}" type="presOf" srcId="{E98829BD-1D91-44E3-9D3F-D83C42F03D5E}" destId="{A0C1B793-F062-4A8C-B971-5802110A8B86}" srcOrd="0" destOrd="0" presId="urn:microsoft.com/office/officeart/2005/8/layout/bProcess3"/>
    <dgm:cxn modelId="{CFF08119-B940-41BC-A3B9-42B1398E16A8}" srcId="{B9552A63-D86C-4EF6-B63B-12F1F2050109}" destId="{AAB06480-D559-4CD8-B7A9-8044BC054A6B}" srcOrd="14" destOrd="0" parTransId="{12739494-3019-476A-89F5-8210E43F7CA4}" sibTransId="{A716DC71-36D6-45E0-9633-18BA13B27517}"/>
    <dgm:cxn modelId="{4909B919-9335-4820-8B55-2457A4F20A8A}" type="presOf" srcId="{C2321F86-CFB7-448F-9491-5D0793ECB50B}" destId="{4AD607D2-FAA1-477E-9FFD-D5FB865905D0}" srcOrd="0" destOrd="0" presId="urn:microsoft.com/office/officeart/2005/8/layout/bProcess3"/>
    <dgm:cxn modelId="{0DBF6923-E749-4369-B641-ADFE2E1F09FF}" type="presOf" srcId="{7F1EEC8B-5D3A-4383-8376-3DF46496ACE9}" destId="{15FF1F19-CDE4-4D67-843D-FE6A331155F0}" srcOrd="0" destOrd="0" presId="urn:microsoft.com/office/officeart/2005/8/layout/bProcess3"/>
    <dgm:cxn modelId="{C1050726-8BF3-45E2-80B0-23428014BBCD}" type="presOf" srcId="{DA5C0F16-A50B-47A8-ABB6-4E53DE7B87D0}" destId="{9C91B39C-3A8E-4FF6-B783-413015916C1D}" srcOrd="0" destOrd="0" presId="urn:microsoft.com/office/officeart/2005/8/layout/bProcess3"/>
    <dgm:cxn modelId="{63B57529-A3D2-45FE-8266-162EEDABA45A}" type="presOf" srcId="{9CA55E4B-4065-4929-A927-0D9740E462DC}" destId="{6FACFF85-C13E-4192-96CE-57C9F6337036}" srcOrd="0" destOrd="0" presId="urn:microsoft.com/office/officeart/2005/8/layout/bProcess3"/>
    <dgm:cxn modelId="{D8A3A535-74DA-414C-B324-ABB110B5B984}" type="presOf" srcId="{CF310B21-8B88-46E0-AACA-298E5554DEA8}" destId="{FE80529B-F3D3-449F-89C9-0AEAF741FC53}" srcOrd="0" destOrd="0" presId="urn:microsoft.com/office/officeart/2005/8/layout/bProcess3"/>
    <dgm:cxn modelId="{BA77AA37-2C0B-46FF-AF39-3D31CD0D0664}" type="presOf" srcId="{63CEA28E-0CD0-4FC4-8194-0BAEA62E4875}" destId="{1E62F864-4212-4737-9B63-A2DEF6C823BE}" srcOrd="1" destOrd="0" presId="urn:microsoft.com/office/officeart/2005/8/layout/bProcess3"/>
    <dgm:cxn modelId="{98FE533E-AC5D-4E82-8932-15FE52D1E814}" type="presOf" srcId="{E0167FB3-5EB9-49BF-8645-632F45ADEA09}" destId="{D4DF30BF-CDB7-41B4-A784-4E5624E78BF8}" srcOrd="1" destOrd="0" presId="urn:microsoft.com/office/officeart/2005/8/layout/bProcess3"/>
    <dgm:cxn modelId="{11F49A5B-8531-4850-BC7A-38AE530C69CF}" srcId="{B9552A63-D86C-4EF6-B63B-12F1F2050109}" destId="{BF9A7B90-9DE8-43A1-88AF-474DF7D56FA7}" srcOrd="13" destOrd="0" parTransId="{10D39384-99D1-498F-BEDC-44E5EBC58C1D}" sibTransId="{63CEA28E-0CD0-4FC4-8194-0BAEA62E4875}"/>
    <dgm:cxn modelId="{C9F05341-05B8-4B82-BEB2-97EC6AC9EDB7}" type="presOf" srcId="{6E35F258-4041-40CC-B98E-573ABCB7D3E1}" destId="{0FFE4D40-18C5-48B1-890C-03F1AA5F4D39}" srcOrd="0" destOrd="0" presId="urn:microsoft.com/office/officeart/2005/8/layout/bProcess3"/>
    <dgm:cxn modelId="{AB1B9862-0235-48B0-A5AE-1ABC558AA540}" srcId="{B9552A63-D86C-4EF6-B63B-12F1F2050109}" destId="{E98829BD-1D91-44E3-9D3F-D83C42F03D5E}" srcOrd="0" destOrd="0" parTransId="{1F2DCAAD-0D4C-4D6E-9664-B79FC7FA2F92}" sibTransId="{E0167FB3-5EB9-49BF-8645-632F45ADEA09}"/>
    <dgm:cxn modelId="{E6F53643-EE9F-4F29-AB98-6C4A09A60CC8}" type="presOf" srcId="{05582552-9E84-4C00-8C5E-A0DBEA2C0AAF}" destId="{1231686A-752C-4DFF-9FCF-85EAC1A6E44B}" srcOrd="0" destOrd="0" presId="urn:microsoft.com/office/officeart/2005/8/layout/bProcess3"/>
    <dgm:cxn modelId="{AECA6D43-015C-4192-8505-016BFDD584A0}" type="presOf" srcId="{67BB9F9B-C32E-42A1-8BFB-300D615299F0}" destId="{8AB010F9-E6FB-45BC-9A84-CC84D1E3B0DE}" srcOrd="0" destOrd="0" presId="urn:microsoft.com/office/officeart/2005/8/layout/bProcess3"/>
    <dgm:cxn modelId="{5FEAEF65-2CAD-40FC-A7CC-16DE08B0CF3A}" type="presOf" srcId="{C12EE593-27BC-4ABB-A95E-20EB580E7BF9}" destId="{18051317-18FC-440C-87E1-9100B471683D}" srcOrd="1" destOrd="0" presId="urn:microsoft.com/office/officeart/2005/8/layout/bProcess3"/>
    <dgm:cxn modelId="{EA8C354B-8B43-419C-86E3-C88A4552B826}" type="presOf" srcId="{F32DF2A7-BB27-4368-8DC9-14F18B3BF456}" destId="{F4204AF3-F6FF-4EE6-BCFE-9B11BAAF3A1D}" srcOrd="1" destOrd="0" presId="urn:microsoft.com/office/officeart/2005/8/layout/bProcess3"/>
    <dgm:cxn modelId="{EF7B9351-350C-4E84-AD9F-BF2C17CF12C3}" srcId="{B9552A63-D86C-4EF6-B63B-12F1F2050109}" destId="{05582552-9E84-4C00-8C5E-A0DBEA2C0AAF}" srcOrd="6" destOrd="0" parTransId="{C13E3C4C-A713-4448-8720-CD9872F87627}" sibTransId="{5BF75C33-8190-4351-8E20-BB9AE4DB3BF9}"/>
    <dgm:cxn modelId="{ABAACC51-C962-4686-A7F2-12996B0E2CEC}" srcId="{B9552A63-D86C-4EF6-B63B-12F1F2050109}" destId="{67BB9F9B-C32E-42A1-8BFB-300D615299F0}" srcOrd="2" destOrd="0" parTransId="{A387A79C-150F-41B2-AB5D-A903BB38E5BF}" sibTransId="{F32DF2A7-BB27-4368-8DC9-14F18B3BF456}"/>
    <dgm:cxn modelId="{3CB79753-F9BB-455C-807A-186355DE4E7F}" type="presOf" srcId="{FF91B29D-A14C-46C9-B0B4-CA3F0199A686}" destId="{E1BD7212-8EAF-4000-963B-09C6C420BAD2}" srcOrd="0" destOrd="0" presId="urn:microsoft.com/office/officeart/2005/8/layout/bProcess3"/>
    <dgm:cxn modelId="{73F2E973-9B2E-4804-99A5-BA6F231E7477}" type="presOf" srcId="{AB64E2DB-B09F-4C7C-8A09-DA8C7780866B}" destId="{8F2C9DDC-D04F-4D4E-9A37-8DE0DC8A9F27}" srcOrd="0" destOrd="0" presId="urn:microsoft.com/office/officeart/2005/8/layout/bProcess3"/>
    <dgm:cxn modelId="{7D001E74-CF7B-4E5E-B0EC-430AA312CFA1}" type="presOf" srcId="{DA5C0F16-A50B-47A8-ABB6-4E53DE7B87D0}" destId="{F63D0B7D-DAE2-4C7C-A1F2-5A055C04830B}" srcOrd="1" destOrd="0" presId="urn:microsoft.com/office/officeart/2005/8/layout/bProcess3"/>
    <dgm:cxn modelId="{2C9C2655-6799-4D0B-AC83-4430C24D4A8D}" type="presOf" srcId="{5991DC92-CEEF-42BB-AB3B-7A2592B39B51}" destId="{D8E356DF-3079-4B5A-9B50-8ADE93FEC0AE}" srcOrd="1" destOrd="0" presId="urn:microsoft.com/office/officeart/2005/8/layout/bProcess3"/>
    <dgm:cxn modelId="{3A2CE47B-13A8-421B-8D11-ECB37D2CCDEE}" type="presOf" srcId="{0365C1C1-CB1D-464C-98AF-D95386A2E815}" destId="{AD9446C0-5097-43B4-A67C-834AE9891D28}" srcOrd="1" destOrd="0" presId="urn:microsoft.com/office/officeart/2005/8/layout/bProcess3"/>
    <dgm:cxn modelId="{C1654D88-F10E-4013-A455-BA47428764CE}" type="presOf" srcId="{0365C1C1-CB1D-464C-98AF-D95386A2E815}" destId="{34F0D133-2D9C-45BC-BEBD-F17E500578C3}" srcOrd="0" destOrd="0" presId="urn:microsoft.com/office/officeart/2005/8/layout/bProcess3"/>
    <dgm:cxn modelId="{96BD588A-AD25-41F1-AAA1-F3829CDFCA9C}" type="presOf" srcId="{C48C09D8-6090-41E5-9745-27916D9F6D8C}" destId="{B232CACF-1192-42FF-939B-50F7BC6F073F}" srcOrd="0" destOrd="0" presId="urn:microsoft.com/office/officeart/2005/8/layout/bProcess3"/>
    <dgm:cxn modelId="{3DC9CD8C-A48B-4F21-B197-279D6CCA6DD7}" type="presOf" srcId="{A497DD98-717E-4A0B-90E3-247DAC12ADB0}" destId="{7EA9FDD0-755E-45CD-A515-5D60D9B04C45}" srcOrd="1" destOrd="0" presId="urn:microsoft.com/office/officeart/2005/8/layout/bProcess3"/>
    <dgm:cxn modelId="{6919DF93-1E5D-49FB-A877-C78552123FA9}" type="presOf" srcId="{C12EE593-27BC-4ABB-A95E-20EB580E7BF9}" destId="{4085CC9D-55EA-4BD6-8283-DC79833249DC}" srcOrd="0" destOrd="0" presId="urn:microsoft.com/office/officeart/2005/8/layout/bProcess3"/>
    <dgm:cxn modelId="{B9960C96-2661-4E3D-A1D8-C995D136FF6A}" type="presOf" srcId="{AAB06480-D559-4CD8-B7A9-8044BC054A6B}" destId="{DA05B517-6825-4914-9857-07C84DCE769C}" srcOrd="0" destOrd="0" presId="urn:microsoft.com/office/officeart/2005/8/layout/bProcess3"/>
    <dgm:cxn modelId="{5004BD9D-93BF-4C5C-B843-424E2E987344}" srcId="{B9552A63-D86C-4EF6-B63B-12F1F2050109}" destId="{C48C09D8-6090-41E5-9745-27916D9F6D8C}" srcOrd="10" destOrd="0" parTransId="{BDDDCB5A-ACBA-4F53-9ACF-0CC3ABFC5D1C}" sibTransId="{DA5C0F16-A50B-47A8-ABB6-4E53DE7B87D0}"/>
    <dgm:cxn modelId="{CA19969F-9EC4-4DE7-B9C5-DC2AF7129B93}" type="presOf" srcId="{F32DF2A7-BB27-4368-8DC9-14F18B3BF456}" destId="{4686692E-D634-4EE4-8196-3C8647817EC2}" srcOrd="0" destOrd="0" presId="urn:microsoft.com/office/officeart/2005/8/layout/bProcess3"/>
    <dgm:cxn modelId="{9DB5C1A8-2869-4A12-A84C-86F3DC96B39A}" type="presOf" srcId="{E0167FB3-5EB9-49BF-8645-632F45ADEA09}" destId="{B948404A-C539-4AD2-95D9-0D30FA2D4AD5}" srcOrd="0" destOrd="0" presId="urn:microsoft.com/office/officeart/2005/8/layout/bProcess3"/>
    <dgm:cxn modelId="{81E5F3A8-54BF-409F-877E-3E55E5882779}" type="presOf" srcId="{BB85F8CE-C026-4A41-A9EE-18F967FBAF41}" destId="{EF3E2D53-82D1-44DF-ABBC-22333F8DD292}" srcOrd="0" destOrd="0" presId="urn:microsoft.com/office/officeart/2005/8/layout/bProcess3"/>
    <dgm:cxn modelId="{A596AEAA-0A9C-4007-A7C3-488FDBA127AE}" type="presOf" srcId="{6E35F258-4041-40CC-B98E-573ABCB7D3E1}" destId="{9DC97641-0AEA-400D-9589-E5A3D35EFA6E}" srcOrd="1" destOrd="0" presId="urn:microsoft.com/office/officeart/2005/8/layout/bProcess3"/>
    <dgm:cxn modelId="{5DF512AD-6B5A-4DC2-A112-96E5FB3B95DF}" srcId="{B9552A63-D86C-4EF6-B63B-12F1F2050109}" destId="{7F1EEC8B-5D3A-4383-8376-3DF46496ACE9}" srcOrd="4" destOrd="0" parTransId="{C9FAB5E2-187F-4BB7-B2BA-A8BAEDA210E3}" sibTransId="{A497DD98-717E-4A0B-90E3-247DAC12ADB0}"/>
    <dgm:cxn modelId="{21D14CAD-ABF7-4289-9531-253EF0DB8326}" srcId="{B9552A63-D86C-4EF6-B63B-12F1F2050109}" destId="{7B252BF6-2614-4960-8549-68EBE9446B6D}" srcOrd="9" destOrd="0" parTransId="{F728B8FE-CD45-4207-BAE1-BE5386E78709}" sibTransId="{0365C1C1-CB1D-464C-98AF-D95386A2E815}"/>
    <dgm:cxn modelId="{533A60AE-CF90-4404-966F-A33CC3338390}" type="presOf" srcId="{D7385511-C775-4C40-91D5-844C58CA45E3}" destId="{C0C24B33-E775-4917-94AD-7468FD390519}" srcOrd="1" destOrd="0" presId="urn:microsoft.com/office/officeart/2005/8/layout/bProcess3"/>
    <dgm:cxn modelId="{6FCEC4AE-81F4-427E-9EC6-0C46CA0403AB}" srcId="{B9552A63-D86C-4EF6-B63B-12F1F2050109}" destId="{2E3BD95C-D8CE-491C-BDBE-A1658A3D85EF}" srcOrd="8" destOrd="0" parTransId="{7FD928DE-0002-4829-97D0-089FFFD23D7D}" sibTransId="{2DD846BE-4C2A-41CF-AF5E-45D3CCD0D7C0}"/>
    <dgm:cxn modelId="{6785C7B2-AB9B-438A-BB1C-4FCA3B0BFA93}" type="presOf" srcId="{240761DD-AD97-40BB-8C18-E20367BAA07C}" destId="{33E3096A-5F5C-4DB7-BFD2-00344FB6C55A}" srcOrd="0" destOrd="0" presId="urn:microsoft.com/office/officeart/2005/8/layout/bProcess3"/>
    <dgm:cxn modelId="{DE0CD0BD-5ED6-4173-A8D2-AA4464C2A9CD}" type="presOf" srcId="{240761DD-AD97-40BB-8C18-E20367BAA07C}" destId="{53E59F15-8BEE-4D96-B685-7AB0B98A9E20}" srcOrd="1" destOrd="0" presId="urn:microsoft.com/office/officeart/2005/8/layout/bProcess3"/>
    <dgm:cxn modelId="{125D03C6-20E6-44DE-8844-737D21F4AF83}" type="presOf" srcId="{5991DC92-CEEF-42BB-AB3B-7A2592B39B51}" destId="{B27BD74E-6A9B-4191-A7B8-59B1F7FF470E}" srcOrd="0" destOrd="0" presId="urn:microsoft.com/office/officeart/2005/8/layout/bProcess3"/>
    <dgm:cxn modelId="{37B44CCD-EC4C-4811-A460-6FA841221364}" type="presOf" srcId="{BF9A7B90-9DE8-43A1-88AF-474DF7D56FA7}" destId="{D45BE9A8-11EF-4475-A9DF-EDA7EBDF7B07}" srcOrd="0" destOrd="0" presId="urn:microsoft.com/office/officeart/2005/8/layout/bProcess3"/>
    <dgm:cxn modelId="{163142D3-0EF7-421A-AAF9-F47FB0DEAC36}" srcId="{B9552A63-D86C-4EF6-B63B-12F1F2050109}" destId="{C2321F86-CFB7-448F-9491-5D0793ECB50B}" srcOrd="7" destOrd="0" parTransId="{A14BE028-6A2D-483E-A1C4-903022389328}" sibTransId="{240761DD-AD97-40BB-8C18-E20367BAA07C}"/>
    <dgm:cxn modelId="{64C22FD6-761A-4C9D-A3D3-13A69A17EA4D}" type="presOf" srcId="{B9552A63-D86C-4EF6-B63B-12F1F2050109}" destId="{02486232-73FA-496F-97FD-DB801F7F3EC3}" srcOrd="0" destOrd="0" presId="urn:microsoft.com/office/officeart/2005/8/layout/bProcess3"/>
    <dgm:cxn modelId="{7FCCF6D9-29D7-49FE-B2A5-B45B9A7A2EE7}" type="presOf" srcId="{2DD846BE-4C2A-41CF-AF5E-45D3CCD0D7C0}" destId="{AA73B9C5-58B2-4898-83D7-651EB0F9D678}" srcOrd="0" destOrd="0" presId="urn:microsoft.com/office/officeart/2005/8/layout/bProcess3"/>
    <dgm:cxn modelId="{ADD581DD-941F-4653-88BD-17BA27407C36}" type="presOf" srcId="{63CEA28E-0CD0-4FC4-8194-0BAEA62E4875}" destId="{4D9A83C8-A16F-4459-8654-4978BD69824E}" srcOrd="0" destOrd="0" presId="urn:microsoft.com/office/officeart/2005/8/layout/bProcess3"/>
    <dgm:cxn modelId="{D70D26E0-56A1-4727-A72E-3D036D0DE543}" type="presOf" srcId="{A497DD98-717E-4A0B-90E3-247DAC12ADB0}" destId="{484222F2-9CF4-4291-BE15-3B88920360EE}" srcOrd="0" destOrd="0" presId="urn:microsoft.com/office/officeart/2005/8/layout/bProcess3"/>
    <dgm:cxn modelId="{F512F9E3-6B97-4123-AA39-56C373B9D87A}" srcId="{B9552A63-D86C-4EF6-B63B-12F1F2050109}" destId="{CBD6D779-9A0A-41CE-93B9-7405239FC11D}" srcOrd="5" destOrd="0" parTransId="{FBC054BD-A833-4D99-9AC6-B7D4D2327840}" sibTransId="{5991DC92-CEEF-42BB-AB3B-7A2592B39B51}"/>
    <dgm:cxn modelId="{F3F3A6E8-529C-4AF3-9950-DBE2C1C39A9F}" srcId="{B9552A63-D86C-4EF6-B63B-12F1F2050109}" destId="{BB85F8CE-C026-4A41-A9EE-18F967FBAF41}" srcOrd="12" destOrd="0" parTransId="{866FE22B-5D2C-486D-9E3A-02FBDE1C582A}" sibTransId="{D7385511-C775-4C40-91D5-844C58CA45E3}"/>
    <dgm:cxn modelId="{762CE4E9-1101-4829-B5DD-6736A89C7E19}" srcId="{B9552A63-D86C-4EF6-B63B-12F1F2050109}" destId="{FF91B29D-A14C-46C9-B0B4-CA3F0199A686}" srcOrd="1" destOrd="0" parTransId="{BA5205E7-09D9-4DAE-818E-6846BF93FF8C}" sibTransId="{AB64E2DB-B09F-4C7C-8A09-DA8C7780866B}"/>
    <dgm:cxn modelId="{E9B392EE-F5AC-431C-A12C-348682B65B73}" type="presOf" srcId="{7B252BF6-2614-4960-8549-68EBE9446B6D}" destId="{5375190A-96B1-48F1-9163-4D19B28BF7F6}" srcOrd="0" destOrd="0" presId="urn:microsoft.com/office/officeart/2005/8/layout/bProcess3"/>
    <dgm:cxn modelId="{93E516F0-D440-48DF-85BB-1B0023737FF8}" type="presOf" srcId="{2E3BD95C-D8CE-491C-BDBE-A1658A3D85EF}" destId="{8CE627C3-9098-4C39-9151-62C77288101F}" srcOrd="0" destOrd="0" presId="urn:microsoft.com/office/officeart/2005/8/layout/bProcess3"/>
    <dgm:cxn modelId="{E85BCCF0-F498-46A7-BC4F-71783F2D71CC}" type="presOf" srcId="{CBD6D779-9A0A-41CE-93B9-7405239FC11D}" destId="{EC30BB7C-6615-4207-8EFE-D3BEE801898F}" srcOrd="0" destOrd="0" presId="urn:microsoft.com/office/officeart/2005/8/layout/bProcess3"/>
    <dgm:cxn modelId="{C14708F2-D722-40FF-9286-9A4E97958A8A}" srcId="{B9552A63-D86C-4EF6-B63B-12F1F2050109}" destId="{CF310B21-8B88-46E0-AACA-298E5554DEA8}" srcOrd="3" destOrd="0" parTransId="{B1317168-01E1-46E5-93AC-E15E3D14C040}" sibTransId="{C12EE593-27BC-4ABB-A95E-20EB580E7BF9}"/>
    <dgm:cxn modelId="{2E4B1CF2-A78A-41A1-9235-FA4E7824C1E6}" type="presOf" srcId="{2DD846BE-4C2A-41CF-AF5E-45D3CCD0D7C0}" destId="{93A602F4-79B2-49D1-9AA1-4364C21AD107}" srcOrd="1" destOrd="0" presId="urn:microsoft.com/office/officeart/2005/8/layout/bProcess3"/>
    <dgm:cxn modelId="{D0B059F3-2015-443E-BEC3-01DB72E2D77B}" srcId="{B9552A63-D86C-4EF6-B63B-12F1F2050109}" destId="{9CA55E4B-4065-4929-A927-0D9740E462DC}" srcOrd="11" destOrd="0" parTransId="{2788CA7C-39BF-4A7D-9DBE-224F2B76FD96}" sibTransId="{6E35F258-4041-40CC-B98E-573ABCB7D3E1}"/>
    <dgm:cxn modelId="{A07127FD-791C-4475-9C43-194C555E359A}" type="presOf" srcId="{5BF75C33-8190-4351-8E20-BB9AE4DB3BF9}" destId="{0885C776-9ED2-460B-B899-27EA8424854C}" srcOrd="0" destOrd="0" presId="urn:microsoft.com/office/officeart/2005/8/layout/bProcess3"/>
    <dgm:cxn modelId="{55E469FF-C038-4C94-A59B-16BD62B13BF2}" type="presOf" srcId="{5BF75C33-8190-4351-8E20-BB9AE4DB3BF9}" destId="{B9A1BB09-C19C-44D5-B896-48C8476F85FC}" srcOrd="1" destOrd="0" presId="urn:microsoft.com/office/officeart/2005/8/layout/bProcess3"/>
    <dgm:cxn modelId="{CE659E24-37B2-44E5-A2AB-5BB4FC7A4ED0}" type="presParOf" srcId="{02486232-73FA-496F-97FD-DB801F7F3EC3}" destId="{A0C1B793-F062-4A8C-B971-5802110A8B86}" srcOrd="0" destOrd="0" presId="urn:microsoft.com/office/officeart/2005/8/layout/bProcess3"/>
    <dgm:cxn modelId="{E319570A-DC03-4533-B18E-AC8B97D50319}" type="presParOf" srcId="{02486232-73FA-496F-97FD-DB801F7F3EC3}" destId="{B948404A-C539-4AD2-95D9-0D30FA2D4AD5}" srcOrd="1" destOrd="0" presId="urn:microsoft.com/office/officeart/2005/8/layout/bProcess3"/>
    <dgm:cxn modelId="{491FF9C1-90BE-4578-8AF9-C05618B3C5AC}" type="presParOf" srcId="{B948404A-C539-4AD2-95D9-0D30FA2D4AD5}" destId="{D4DF30BF-CDB7-41B4-A784-4E5624E78BF8}" srcOrd="0" destOrd="0" presId="urn:microsoft.com/office/officeart/2005/8/layout/bProcess3"/>
    <dgm:cxn modelId="{5547E1BA-2795-4F76-B949-7714EBA7BC68}" type="presParOf" srcId="{02486232-73FA-496F-97FD-DB801F7F3EC3}" destId="{E1BD7212-8EAF-4000-963B-09C6C420BAD2}" srcOrd="2" destOrd="0" presId="urn:microsoft.com/office/officeart/2005/8/layout/bProcess3"/>
    <dgm:cxn modelId="{CF0C85F8-462B-4E5F-972B-66B09A72D2CD}" type="presParOf" srcId="{02486232-73FA-496F-97FD-DB801F7F3EC3}" destId="{8F2C9DDC-D04F-4D4E-9A37-8DE0DC8A9F27}" srcOrd="3" destOrd="0" presId="urn:microsoft.com/office/officeart/2005/8/layout/bProcess3"/>
    <dgm:cxn modelId="{BC905C04-BBA8-41A3-9853-DF33E92737C6}" type="presParOf" srcId="{8F2C9DDC-D04F-4D4E-9A37-8DE0DC8A9F27}" destId="{FFB5F88D-CA4A-4EF9-BCF7-A4200C2F943A}" srcOrd="0" destOrd="0" presId="urn:microsoft.com/office/officeart/2005/8/layout/bProcess3"/>
    <dgm:cxn modelId="{F4DC2AE1-8C24-4B15-A71E-A2F504796230}" type="presParOf" srcId="{02486232-73FA-496F-97FD-DB801F7F3EC3}" destId="{8AB010F9-E6FB-45BC-9A84-CC84D1E3B0DE}" srcOrd="4" destOrd="0" presId="urn:microsoft.com/office/officeart/2005/8/layout/bProcess3"/>
    <dgm:cxn modelId="{E1DB858C-DD49-4665-9192-92FB0D00EC61}" type="presParOf" srcId="{02486232-73FA-496F-97FD-DB801F7F3EC3}" destId="{4686692E-D634-4EE4-8196-3C8647817EC2}" srcOrd="5" destOrd="0" presId="urn:microsoft.com/office/officeart/2005/8/layout/bProcess3"/>
    <dgm:cxn modelId="{5A921F4C-1E70-4C5D-A9B0-041FDD0D0723}" type="presParOf" srcId="{4686692E-D634-4EE4-8196-3C8647817EC2}" destId="{F4204AF3-F6FF-4EE6-BCFE-9B11BAAF3A1D}" srcOrd="0" destOrd="0" presId="urn:microsoft.com/office/officeart/2005/8/layout/bProcess3"/>
    <dgm:cxn modelId="{7EE522AA-6D59-402E-97B4-E53F0308A59B}" type="presParOf" srcId="{02486232-73FA-496F-97FD-DB801F7F3EC3}" destId="{FE80529B-F3D3-449F-89C9-0AEAF741FC53}" srcOrd="6" destOrd="0" presId="urn:microsoft.com/office/officeart/2005/8/layout/bProcess3"/>
    <dgm:cxn modelId="{4EBA7418-BE81-487F-8274-CE43FFF33033}" type="presParOf" srcId="{02486232-73FA-496F-97FD-DB801F7F3EC3}" destId="{4085CC9D-55EA-4BD6-8283-DC79833249DC}" srcOrd="7" destOrd="0" presId="urn:microsoft.com/office/officeart/2005/8/layout/bProcess3"/>
    <dgm:cxn modelId="{7D143DC3-47D0-40A9-AAA7-582E7EB0BD86}" type="presParOf" srcId="{4085CC9D-55EA-4BD6-8283-DC79833249DC}" destId="{18051317-18FC-440C-87E1-9100B471683D}" srcOrd="0" destOrd="0" presId="urn:microsoft.com/office/officeart/2005/8/layout/bProcess3"/>
    <dgm:cxn modelId="{15D5013C-4047-489D-8FFB-182632B657A9}" type="presParOf" srcId="{02486232-73FA-496F-97FD-DB801F7F3EC3}" destId="{15FF1F19-CDE4-4D67-843D-FE6A331155F0}" srcOrd="8" destOrd="0" presId="urn:microsoft.com/office/officeart/2005/8/layout/bProcess3"/>
    <dgm:cxn modelId="{51CB68E1-19DF-427E-AC42-E4035F42C537}" type="presParOf" srcId="{02486232-73FA-496F-97FD-DB801F7F3EC3}" destId="{484222F2-9CF4-4291-BE15-3B88920360EE}" srcOrd="9" destOrd="0" presId="urn:microsoft.com/office/officeart/2005/8/layout/bProcess3"/>
    <dgm:cxn modelId="{6B017BC9-5C26-46EF-8DF9-F0991477CEB6}" type="presParOf" srcId="{484222F2-9CF4-4291-BE15-3B88920360EE}" destId="{7EA9FDD0-755E-45CD-A515-5D60D9B04C45}" srcOrd="0" destOrd="0" presId="urn:microsoft.com/office/officeart/2005/8/layout/bProcess3"/>
    <dgm:cxn modelId="{42607991-349D-4176-B1EB-868541E2824D}" type="presParOf" srcId="{02486232-73FA-496F-97FD-DB801F7F3EC3}" destId="{EC30BB7C-6615-4207-8EFE-D3BEE801898F}" srcOrd="10" destOrd="0" presId="urn:microsoft.com/office/officeart/2005/8/layout/bProcess3"/>
    <dgm:cxn modelId="{E561E43D-F261-4098-8DEE-070F07543869}" type="presParOf" srcId="{02486232-73FA-496F-97FD-DB801F7F3EC3}" destId="{B27BD74E-6A9B-4191-A7B8-59B1F7FF470E}" srcOrd="11" destOrd="0" presId="urn:microsoft.com/office/officeart/2005/8/layout/bProcess3"/>
    <dgm:cxn modelId="{57E517DC-B8A4-4D9B-97CB-ACC5DCE7C2AB}" type="presParOf" srcId="{B27BD74E-6A9B-4191-A7B8-59B1F7FF470E}" destId="{D8E356DF-3079-4B5A-9B50-8ADE93FEC0AE}" srcOrd="0" destOrd="0" presId="urn:microsoft.com/office/officeart/2005/8/layout/bProcess3"/>
    <dgm:cxn modelId="{9BC1F6D8-7778-47C4-8C14-7C5E42B97D17}" type="presParOf" srcId="{02486232-73FA-496F-97FD-DB801F7F3EC3}" destId="{1231686A-752C-4DFF-9FCF-85EAC1A6E44B}" srcOrd="12" destOrd="0" presId="urn:microsoft.com/office/officeart/2005/8/layout/bProcess3"/>
    <dgm:cxn modelId="{6F1B24F8-2866-4A05-952A-64DE1F221D9A}" type="presParOf" srcId="{02486232-73FA-496F-97FD-DB801F7F3EC3}" destId="{0885C776-9ED2-460B-B899-27EA8424854C}" srcOrd="13" destOrd="0" presId="urn:microsoft.com/office/officeart/2005/8/layout/bProcess3"/>
    <dgm:cxn modelId="{C1537175-F822-4A20-9B3B-BF873B334665}" type="presParOf" srcId="{0885C776-9ED2-460B-B899-27EA8424854C}" destId="{B9A1BB09-C19C-44D5-B896-48C8476F85FC}" srcOrd="0" destOrd="0" presId="urn:microsoft.com/office/officeart/2005/8/layout/bProcess3"/>
    <dgm:cxn modelId="{5A14E98B-645E-4696-BB69-932BA25FDE84}" type="presParOf" srcId="{02486232-73FA-496F-97FD-DB801F7F3EC3}" destId="{4AD607D2-FAA1-477E-9FFD-D5FB865905D0}" srcOrd="14" destOrd="0" presId="urn:microsoft.com/office/officeart/2005/8/layout/bProcess3"/>
    <dgm:cxn modelId="{CB9D2AEA-4F0C-474C-9CBF-6E14BBDED37F}" type="presParOf" srcId="{02486232-73FA-496F-97FD-DB801F7F3EC3}" destId="{33E3096A-5F5C-4DB7-BFD2-00344FB6C55A}" srcOrd="15" destOrd="0" presId="urn:microsoft.com/office/officeart/2005/8/layout/bProcess3"/>
    <dgm:cxn modelId="{8B8CDE8D-E1EF-44C7-9FBE-31048AB5DF14}" type="presParOf" srcId="{33E3096A-5F5C-4DB7-BFD2-00344FB6C55A}" destId="{53E59F15-8BEE-4D96-B685-7AB0B98A9E20}" srcOrd="0" destOrd="0" presId="urn:microsoft.com/office/officeart/2005/8/layout/bProcess3"/>
    <dgm:cxn modelId="{B2705224-38D1-4A91-AE21-73F0051EE982}" type="presParOf" srcId="{02486232-73FA-496F-97FD-DB801F7F3EC3}" destId="{8CE627C3-9098-4C39-9151-62C77288101F}" srcOrd="16" destOrd="0" presId="urn:microsoft.com/office/officeart/2005/8/layout/bProcess3"/>
    <dgm:cxn modelId="{83601F83-CAEB-4E30-9EF5-2192FC1DEC43}" type="presParOf" srcId="{02486232-73FA-496F-97FD-DB801F7F3EC3}" destId="{AA73B9C5-58B2-4898-83D7-651EB0F9D678}" srcOrd="17" destOrd="0" presId="urn:microsoft.com/office/officeart/2005/8/layout/bProcess3"/>
    <dgm:cxn modelId="{5E287AFB-B4E5-4602-8974-300337E77241}" type="presParOf" srcId="{AA73B9C5-58B2-4898-83D7-651EB0F9D678}" destId="{93A602F4-79B2-49D1-9AA1-4364C21AD107}" srcOrd="0" destOrd="0" presId="urn:microsoft.com/office/officeart/2005/8/layout/bProcess3"/>
    <dgm:cxn modelId="{38AA0F88-350B-4E6D-91FE-74CCC33AC9E8}" type="presParOf" srcId="{02486232-73FA-496F-97FD-DB801F7F3EC3}" destId="{5375190A-96B1-48F1-9163-4D19B28BF7F6}" srcOrd="18" destOrd="0" presId="urn:microsoft.com/office/officeart/2005/8/layout/bProcess3"/>
    <dgm:cxn modelId="{C48DD79B-1846-4AD6-A221-ACF3A0DC5AD3}" type="presParOf" srcId="{02486232-73FA-496F-97FD-DB801F7F3EC3}" destId="{34F0D133-2D9C-45BC-BEBD-F17E500578C3}" srcOrd="19" destOrd="0" presId="urn:microsoft.com/office/officeart/2005/8/layout/bProcess3"/>
    <dgm:cxn modelId="{DB9034A5-D8FD-4C07-A7FC-40CA1EE51CA8}" type="presParOf" srcId="{34F0D133-2D9C-45BC-BEBD-F17E500578C3}" destId="{AD9446C0-5097-43B4-A67C-834AE9891D28}" srcOrd="0" destOrd="0" presId="urn:microsoft.com/office/officeart/2005/8/layout/bProcess3"/>
    <dgm:cxn modelId="{EC77EBFC-A065-475A-A652-C09705D20D79}" type="presParOf" srcId="{02486232-73FA-496F-97FD-DB801F7F3EC3}" destId="{B232CACF-1192-42FF-939B-50F7BC6F073F}" srcOrd="20" destOrd="0" presId="urn:microsoft.com/office/officeart/2005/8/layout/bProcess3"/>
    <dgm:cxn modelId="{F95D8A53-1170-4520-A70C-A5069D13E12A}" type="presParOf" srcId="{02486232-73FA-496F-97FD-DB801F7F3EC3}" destId="{9C91B39C-3A8E-4FF6-B783-413015916C1D}" srcOrd="21" destOrd="0" presId="urn:microsoft.com/office/officeart/2005/8/layout/bProcess3"/>
    <dgm:cxn modelId="{5034E781-A794-42D1-AF7F-FC32D5D3A550}" type="presParOf" srcId="{9C91B39C-3A8E-4FF6-B783-413015916C1D}" destId="{F63D0B7D-DAE2-4C7C-A1F2-5A055C04830B}" srcOrd="0" destOrd="0" presId="urn:microsoft.com/office/officeart/2005/8/layout/bProcess3"/>
    <dgm:cxn modelId="{878A2865-9445-477F-8622-9F549904E854}" type="presParOf" srcId="{02486232-73FA-496F-97FD-DB801F7F3EC3}" destId="{6FACFF85-C13E-4192-96CE-57C9F6337036}" srcOrd="22" destOrd="0" presId="urn:microsoft.com/office/officeart/2005/8/layout/bProcess3"/>
    <dgm:cxn modelId="{E02F70A3-CF69-4CBD-A045-CC5113CDE389}" type="presParOf" srcId="{02486232-73FA-496F-97FD-DB801F7F3EC3}" destId="{0FFE4D40-18C5-48B1-890C-03F1AA5F4D39}" srcOrd="23" destOrd="0" presId="urn:microsoft.com/office/officeart/2005/8/layout/bProcess3"/>
    <dgm:cxn modelId="{2F697AEE-B2ED-4D97-AFF8-4B8B15DCA725}" type="presParOf" srcId="{0FFE4D40-18C5-48B1-890C-03F1AA5F4D39}" destId="{9DC97641-0AEA-400D-9589-E5A3D35EFA6E}" srcOrd="0" destOrd="0" presId="urn:microsoft.com/office/officeart/2005/8/layout/bProcess3"/>
    <dgm:cxn modelId="{EA06D526-9A05-4F71-9842-AF42783C1795}" type="presParOf" srcId="{02486232-73FA-496F-97FD-DB801F7F3EC3}" destId="{EF3E2D53-82D1-44DF-ABBC-22333F8DD292}" srcOrd="24" destOrd="0" presId="urn:microsoft.com/office/officeart/2005/8/layout/bProcess3"/>
    <dgm:cxn modelId="{C14E6B23-949C-4F86-99A3-71DA9E4F54CD}" type="presParOf" srcId="{02486232-73FA-496F-97FD-DB801F7F3EC3}" destId="{51CABD31-80E4-4B2C-B406-F08624BA0C51}" srcOrd="25" destOrd="0" presId="urn:microsoft.com/office/officeart/2005/8/layout/bProcess3"/>
    <dgm:cxn modelId="{DA8C82FD-A27B-4B65-BF2C-F2AD1AA6508E}" type="presParOf" srcId="{51CABD31-80E4-4B2C-B406-F08624BA0C51}" destId="{C0C24B33-E775-4917-94AD-7468FD390519}" srcOrd="0" destOrd="0" presId="urn:microsoft.com/office/officeart/2005/8/layout/bProcess3"/>
    <dgm:cxn modelId="{C892135A-5CEF-42E4-ACDC-3C544E3C3707}" type="presParOf" srcId="{02486232-73FA-496F-97FD-DB801F7F3EC3}" destId="{D45BE9A8-11EF-4475-A9DF-EDA7EBDF7B07}" srcOrd="26" destOrd="0" presId="urn:microsoft.com/office/officeart/2005/8/layout/bProcess3"/>
    <dgm:cxn modelId="{36676E8D-3949-4D64-9790-7FDE15635798}" type="presParOf" srcId="{02486232-73FA-496F-97FD-DB801F7F3EC3}" destId="{4D9A83C8-A16F-4459-8654-4978BD69824E}" srcOrd="27" destOrd="0" presId="urn:microsoft.com/office/officeart/2005/8/layout/bProcess3"/>
    <dgm:cxn modelId="{084D1B99-464F-4208-9DF3-4026AC402E78}" type="presParOf" srcId="{4D9A83C8-A16F-4459-8654-4978BD69824E}" destId="{1E62F864-4212-4737-9B63-A2DEF6C823BE}" srcOrd="0" destOrd="0" presId="urn:microsoft.com/office/officeart/2005/8/layout/bProcess3"/>
    <dgm:cxn modelId="{81D0BD28-31DB-4DD0-8CEF-F095B0B70F22}" type="presParOf" srcId="{02486232-73FA-496F-97FD-DB801F7F3EC3}" destId="{DA05B517-6825-4914-9857-07C84DCE769C}" srcOrd="2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68A58-DA99-4755-B426-83ED7589C5F5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C25B31-98F8-43EB-A0B7-100D1634AA7F}">
      <dgm:prSet phldrT="[Texte]" custT="1"/>
      <dgm:spPr/>
      <dgm:t>
        <a:bodyPr/>
        <a:lstStyle/>
        <a:p>
          <a:r>
            <a:rPr lang="en-US" sz="1400" b="1" dirty="0"/>
            <a:t>TYS 2013</a:t>
          </a:r>
        </a:p>
      </dgm:t>
    </dgm:pt>
    <dgm:pt modelId="{8562A7E0-1E6B-4DAF-AB6D-0C78B29278A8}" type="parTrans" cxnId="{33866A00-EC6A-422B-87EA-10A5EF4471F5}">
      <dgm:prSet/>
      <dgm:spPr/>
      <dgm:t>
        <a:bodyPr/>
        <a:lstStyle/>
        <a:p>
          <a:endParaRPr lang="en-US" sz="1600" b="1"/>
        </a:p>
      </dgm:t>
    </dgm:pt>
    <dgm:pt modelId="{0EFB245B-4A69-4EA4-9063-E2642E90DB72}" type="sibTrans" cxnId="{33866A00-EC6A-422B-87EA-10A5EF4471F5}">
      <dgm:prSet/>
      <dgm:spPr/>
      <dgm:t>
        <a:bodyPr/>
        <a:lstStyle/>
        <a:p>
          <a:endParaRPr lang="en-US" sz="1600" b="1"/>
        </a:p>
      </dgm:t>
    </dgm:pt>
    <dgm:pt modelId="{CB446B99-9C7C-4F70-8001-B012D73EF4A1}">
      <dgm:prSet phldrT="[Texte]" custT="1"/>
      <dgm:spPr/>
      <dgm:t>
        <a:bodyPr/>
        <a:lstStyle/>
        <a:p>
          <a:r>
            <a:rPr lang="en-US" sz="1600" b="1" dirty="0"/>
            <a:t>High 5s</a:t>
          </a:r>
        </a:p>
        <a:p>
          <a:r>
            <a:rPr lang="en-US" sz="1600" b="1" dirty="0"/>
            <a:t>2016</a:t>
          </a:r>
        </a:p>
      </dgm:t>
    </dgm:pt>
    <dgm:pt modelId="{F2705F9A-B3E6-407E-9B87-9B59B3569EBB}" type="parTrans" cxnId="{161A3392-54CC-4958-8E6F-C2B515FC6D50}">
      <dgm:prSet/>
      <dgm:spPr/>
      <dgm:t>
        <a:bodyPr/>
        <a:lstStyle/>
        <a:p>
          <a:endParaRPr lang="en-US" sz="1600" b="1"/>
        </a:p>
      </dgm:t>
    </dgm:pt>
    <dgm:pt modelId="{FC5DB3FA-5DBB-4893-8C43-86A6A1272386}" type="sibTrans" cxnId="{161A3392-54CC-4958-8E6F-C2B515FC6D50}">
      <dgm:prSet/>
      <dgm:spPr/>
      <dgm:t>
        <a:bodyPr/>
        <a:lstStyle/>
        <a:p>
          <a:endParaRPr lang="en-US" sz="1600" b="1"/>
        </a:p>
      </dgm:t>
    </dgm:pt>
    <dgm:pt modelId="{7AD5C839-2B30-4A22-A8DC-0451C59C0D1E}">
      <dgm:prSet phldrT="[Texte]" custT="1"/>
      <dgm:spPr/>
      <dgm:t>
        <a:bodyPr/>
        <a:lstStyle/>
        <a:p>
          <a:r>
            <a:rPr lang="en-US" sz="1600" b="1" dirty="0"/>
            <a:t>DBDM</a:t>
          </a:r>
        </a:p>
        <a:p>
          <a:r>
            <a:rPr lang="en-US" sz="1600" b="1" dirty="0"/>
            <a:t> 2016</a:t>
          </a:r>
        </a:p>
      </dgm:t>
    </dgm:pt>
    <dgm:pt modelId="{939DE4EC-81FA-431E-ACB6-2516AA0C9E03}" type="parTrans" cxnId="{EDB5D993-89A9-41C9-BED3-308DFC5D6040}">
      <dgm:prSet/>
      <dgm:spPr/>
      <dgm:t>
        <a:bodyPr/>
        <a:lstStyle/>
        <a:p>
          <a:endParaRPr lang="en-US" sz="1600" b="1"/>
        </a:p>
      </dgm:t>
    </dgm:pt>
    <dgm:pt modelId="{A471287E-11B1-4345-816C-E62866DC0827}" type="sibTrans" cxnId="{EDB5D993-89A9-41C9-BED3-308DFC5D6040}">
      <dgm:prSet/>
      <dgm:spPr/>
      <dgm:t>
        <a:bodyPr/>
        <a:lstStyle/>
        <a:p>
          <a:endParaRPr lang="en-US" sz="1600" b="1"/>
        </a:p>
      </dgm:t>
    </dgm:pt>
    <dgm:pt modelId="{85007E67-BF12-4A2D-B2E0-CB9214BC9830}">
      <dgm:prSet phldrT="[Texte]" custT="1"/>
      <dgm:spPr/>
      <dgm:t>
        <a:bodyPr/>
        <a:lstStyle/>
        <a:p>
          <a:r>
            <a:rPr lang="en-US" sz="1600" b="1" dirty="0"/>
            <a:t>OBA</a:t>
          </a:r>
        </a:p>
        <a:p>
          <a:r>
            <a:rPr lang="en-US" sz="1600" b="1" dirty="0"/>
            <a:t>2020</a:t>
          </a:r>
        </a:p>
      </dgm:t>
    </dgm:pt>
    <dgm:pt modelId="{0344A6BD-09B7-469B-96FF-04A3026F265E}" type="parTrans" cxnId="{F5FC9F47-64F6-4BB2-B295-32C7FAF90292}">
      <dgm:prSet/>
      <dgm:spPr/>
      <dgm:t>
        <a:bodyPr/>
        <a:lstStyle/>
        <a:p>
          <a:endParaRPr lang="en-US" sz="1600" b="1"/>
        </a:p>
      </dgm:t>
    </dgm:pt>
    <dgm:pt modelId="{C37845F2-0947-489C-B31E-D01FFF5F6F6E}" type="sibTrans" cxnId="{F5FC9F47-64F6-4BB2-B295-32C7FAF90292}">
      <dgm:prSet/>
      <dgm:spPr/>
      <dgm:t>
        <a:bodyPr/>
        <a:lstStyle/>
        <a:p>
          <a:endParaRPr lang="en-US" sz="1600" b="1"/>
        </a:p>
      </dgm:t>
    </dgm:pt>
    <dgm:pt modelId="{15EAA3B7-8567-4ABB-8629-4A26C21AA92A}">
      <dgm:prSet phldrT="[Texte]" custT="1"/>
      <dgm:spPr/>
      <dgm:t>
        <a:bodyPr/>
        <a:lstStyle/>
        <a:p>
          <a:r>
            <a:rPr lang="en-US" sz="1600" b="1" dirty="0"/>
            <a:t>TYS 2.0 2024</a:t>
          </a:r>
        </a:p>
      </dgm:t>
    </dgm:pt>
    <dgm:pt modelId="{FB94ED54-7232-4A27-9163-67393057D187}" type="parTrans" cxnId="{41E5E26B-91B7-41ED-9119-871415B1BCB2}">
      <dgm:prSet/>
      <dgm:spPr/>
      <dgm:t>
        <a:bodyPr/>
        <a:lstStyle/>
        <a:p>
          <a:endParaRPr lang="en-US" sz="1600" b="1"/>
        </a:p>
      </dgm:t>
    </dgm:pt>
    <dgm:pt modelId="{827219B5-F555-4534-9065-BA87B3EBC904}" type="sibTrans" cxnId="{41E5E26B-91B7-41ED-9119-871415B1BCB2}">
      <dgm:prSet/>
      <dgm:spPr/>
      <dgm:t>
        <a:bodyPr/>
        <a:lstStyle/>
        <a:p>
          <a:endParaRPr lang="en-US" sz="1600" b="1"/>
        </a:p>
      </dgm:t>
    </dgm:pt>
    <dgm:pt modelId="{0F92D4FD-D569-447E-AC43-BAFDDF772873}" type="pres">
      <dgm:prSet presAssocID="{FA568A58-DA99-4755-B426-83ED7589C5F5}" presName="Name0" presStyleCnt="0">
        <dgm:presLayoutVars>
          <dgm:dir/>
          <dgm:animOne val="branch"/>
          <dgm:animLvl val="lvl"/>
        </dgm:presLayoutVars>
      </dgm:prSet>
      <dgm:spPr/>
    </dgm:pt>
    <dgm:pt modelId="{579AFB85-8310-4CA7-8A35-0A68633A48BD}" type="pres">
      <dgm:prSet presAssocID="{97C25B31-98F8-43EB-A0B7-100D1634AA7F}" presName="chaos" presStyleCnt="0"/>
      <dgm:spPr/>
    </dgm:pt>
    <dgm:pt modelId="{745E26F5-89D1-4DCB-8C39-5907EACCE2C8}" type="pres">
      <dgm:prSet presAssocID="{97C25B31-98F8-43EB-A0B7-100D1634AA7F}" presName="parTx1" presStyleLbl="revTx" presStyleIdx="0" presStyleCnt="4" custScaleY="155758" custLinFactNeighborX="-1076" custLinFactNeighborY="18058"/>
      <dgm:spPr/>
    </dgm:pt>
    <dgm:pt modelId="{8ACC1703-EC57-462E-9C42-B76E7B9D96C8}" type="pres">
      <dgm:prSet presAssocID="{97C25B31-98F8-43EB-A0B7-100D1634AA7F}" presName="c1" presStyleLbl="node1" presStyleIdx="0" presStyleCnt="19"/>
      <dgm:spPr/>
    </dgm:pt>
    <dgm:pt modelId="{79E20629-24E4-4D20-8F8D-0F8F1320FCBF}" type="pres">
      <dgm:prSet presAssocID="{97C25B31-98F8-43EB-A0B7-100D1634AA7F}" presName="c2" presStyleLbl="node1" presStyleIdx="1" presStyleCnt="19"/>
      <dgm:spPr/>
    </dgm:pt>
    <dgm:pt modelId="{7BD39D35-1A22-46AA-942A-211EB28344BE}" type="pres">
      <dgm:prSet presAssocID="{97C25B31-98F8-43EB-A0B7-100D1634AA7F}" presName="c3" presStyleLbl="node1" presStyleIdx="2" presStyleCnt="19"/>
      <dgm:spPr/>
    </dgm:pt>
    <dgm:pt modelId="{805A659F-C77C-48FB-8D17-0767864135FF}" type="pres">
      <dgm:prSet presAssocID="{97C25B31-98F8-43EB-A0B7-100D1634AA7F}" presName="c4" presStyleLbl="node1" presStyleIdx="3" presStyleCnt="19"/>
      <dgm:spPr/>
    </dgm:pt>
    <dgm:pt modelId="{4A6F2697-70F8-4A54-A15C-D719394A2A6D}" type="pres">
      <dgm:prSet presAssocID="{97C25B31-98F8-43EB-A0B7-100D1634AA7F}" presName="c5" presStyleLbl="node1" presStyleIdx="4" presStyleCnt="19"/>
      <dgm:spPr/>
    </dgm:pt>
    <dgm:pt modelId="{43AF0A4B-3B33-4634-BE1F-B654E8B0BB91}" type="pres">
      <dgm:prSet presAssocID="{97C25B31-98F8-43EB-A0B7-100D1634AA7F}" presName="c6" presStyleLbl="node1" presStyleIdx="5" presStyleCnt="19"/>
      <dgm:spPr/>
    </dgm:pt>
    <dgm:pt modelId="{381EAEA1-EFB2-491D-8FC5-DDD903E53615}" type="pres">
      <dgm:prSet presAssocID="{97C25B31-98F8-43EB-A0B7-100D1634AA7F}" presName="c7" presStyleLbl="node1" presStyleIdx="6" presStyleCnt="19"/>
      <dgm:spPr/>
    </dgm:pt>
    <dgm:pt modelId="{E8444B65-DB83-4BD8-A0A1-66E9ECFCD136}" type="pres">
      <dgm:prSet presAssocID="{97C25B31-98F8-43EB-A0B7-100D1634AA7F}" presName="c8" presStyleLbl="node1" presStyleIdx="7" presStyleCnt="19"/>
      <dgm:spPr/>
    </dgm:pt>
    <dgm:pt modelId="{4C712D67-6807-473F-A5ED-F46BCE525BA0}" type="pres">
      <dgm:prSet presAssocID="{97C25B31-98F8-43EB-A0B7-100D1634AA7F}" presName="c9" presStyleLbl="node1" presStyleIdx="8" presStyleCnt="19"/>
      <dgm:spPr/>
    </dgm:pt>
    <dgm:pt modelId="{A100E97C-D297-4B17-B362-835B06E99F24}" type="pres">
      <dgm:prSet presAssocID="{97C25B31-98F8-43EB-A0B7-100D1634AA7F}" presName="c10" presStyleLbl="node1" presStyleIdx="9" presStyleCnt="19"/>
      <dgm:spPr/>
    </dgm:pt>
    <dgm:pt modelId="{AD83421E-6768-4119-84AC-EF570A95BC1C}" type="pres">
      <dgm:prSet presAssocID="{97C25B31-98F8-43EB-A0B7-100D1634AA7F}" presName="c11" presStyleLbl="node1" presStyleIdx="10" presStyleCnt="19"/>
      <dgm:spPr/>
    </dgm:pt>
    <dgm:pt modelId="{4EAAC5D2-E41B-40FE-979C-63C4F7896C44}" type="pres">
      <dgm:prSet presAssocID="{97C25B31-98F8-43EB-A0B7-100D1634AA7F}" presName="c12" presStyleLbl="node1" presStyleIdx="11" presStyleCnt="19"/>
      <dgm:spPr/>
    </dgm:pt>
    <dgm:pt modelId="{90CDC71E-0884-4F3C-88F6-9FB799CE98F7}" type="pres">
      <dgm:prSet presAssocID="{97C25B31-98F8-43EB-A0B7-100D1634AA7F}" presName="c13" presStyleLbl="node1" presStyleIdx="12" presStyleCnt="19"/>
      <dgm:spPr/>
    </dgm:pt>
    <dgm:pt modelId="{41BF253C-A247-4BB9-A55A-5200C578A5D4}" type="pres">
      <dgm:prSet presAssocID="{97C25B31-98F8-43EB-A0B7-100D1634AA7F}" presName="c14" presStyleLbl="node1" presStyleIdx="13" presStyleCnt="19"/>
      <dgm:spPr/>
    </dgm:pt>
    <dgm:pt modelId="{EF3D516D-32EF-4449-A71F-1A6BE5E1B443}" type="pres">
      <dgm:prSet presAssocID="{97C25B31-98F8-43EB-A0B7-100D1634AA7F}" presName="c15" presStyleLbl="node1" presStyleIdx="14" presStyleCnt="19"/>
      <dgm:spPr/>
    </dgm:pt>
    <dgm:pt modelId="{24611DED-F66F-4BC6-832B-14CDAA128E2C}" type="pres">
      <dgm:prSet presAssocID="{97C25B31-98F8-43EB-A0B7-100D1634AA7F}" presName="c16" presStyleLbl="node1" presStyleIdx="15" presStyleCnt="19"/>
      <dgm:spPr/>
    </dgm:pt>
    <dgm:pt modelId="{32EA90C2-2110-44BA-BD1D-E5CED490CD40}" type="pres">
      <dgm:prSet presAssocID="{97C25B31-98F8-43EB-A0B7-100D1634AA7F}" presName="c17" presStyleLbl="node1" presStyleIdx="16" presStyleCnt="19"/>
      <dgm:spPr/>
    </dgm:pt>
    <dgm:pt modelId="{603B1E9C-450F-4CD4-8347-A22D2D3D5F33}" type="pres">
      <dgm:prSet presAssocID="{97C25B31-98F8-43EB-A0B7-100D1634AA7F}" presName="c18" presStyleLbl="node1" presStyleIdx="17" presStyleCnt="19"/>
      <dgm:spPr/>
    </dgm:pt>
    <dgm:pt modelId="{3988CF01-632F-4755-A31F-89BD2A5D41A3}" type="pres">
      <dgm:prSet presAssocID="{0EFB245B-4A69-4EA4-9063-E2642E90DB72}" presName="chevronComposite1" presStyleCnt="0"/>
      <dgm:spPr/>
    </dgm:pt>
    <dgm:pt modelId="{4782E09A-9D57-4982-877E-E92D31C130CD}" type="pres">
      <dgm:prSet presAssocID="{0EFB245B-4A69-4EA4-9063-E2642E90DB72}" presName="chevron1" presStyleLbl="sibTrans2D1" presStyleIdx="0" presStyleCnt="4"/>
      <dgm:spPr/>
    </dgm:pt>
    <dgm:pt modelId="{D4112B7F-25D0-4109-A80B-6D7FF6DAFAFD}" type="pres">
      <dgm:prSet presAssocID="{0EFB245B-4A69-4EA4-9063-E2642E90DB72}" presName="spChevron1" presStyleCnt="0"/>
      <dgm:spPr/>
    </dgm:pt>
    <dgm:pt modelId="{E7E9A15A-2CD2-4A6C-99DC-4A58E01A2FAA}" type="pres">
      <dgm:prSet presAssocID="{CB446B99-9C7C-4F70-8001-B012D73EF4A1}" presName="middle" presStyleCnt="0"/>
      <dgm:spPr/>
    </dgm:pt>
    <dgm:pt modelId="{EF04A3C5-9024-43DC-951B-9611D3A0D8C8}" type="pres">
      <dgm:prSet presAssocID="{CB446B99-9C7C-4F70-8001-B012D73EF4A1}" presName="parTxMid" presStyleLbl="revTx" presStyleIdx="1" presStyleCnt="4"/>
      <dgm:spPr/>
    </dgm:pt>
    <dgm:pt modelId="{6796A7D6-07D6-44C0-A838-D50020CB3F18}" type="pres">
      <dgm:prSet presAssocID="{CB446B99-9C7C-4F70-8001-B012D73EF4A1}" presName="spMid" presStyleCnt="0"/>
      <dgm:spPr/>
    </dgm:pt>
    <dgm:pt modelId="{8B87D80A-FEE0-4645-924A-DD35CC42E021}" type="pres">
      <dgm:prSet presAssocID="{FC5DB3FA-5DBB-4893-8C43-86A6A1272386}" presName="chevronComposite1" presStyleCnt="0"/>
      <dgm:spPr/>
    </dgm:pt>
    <dgm:pt modelId="{55A649D8-A418-4597-86BF-3A2E96997D71}" type="pres">
      <dgm:prSet presAssocID="{FC5DB3FA-5DBB-4893-8C43-86A6A1272386}" presName="chevron1" presStyleLbl="sibTrans2D1" presStyleIdx="1" presStyleCnt="4"/>
      <dgm:spPr/>
    </dgm:pt>
    <dgm:pt modelId="{3DA70C84-6EE7-4003-B40A-257238CC9E65}" type="pres">
      <dgm:prSet presAssocID="{FC5DB3FA-5DBB-4893-8C43-86A6A1272386}" presName="spChevron1" presStyleCnt="0"/>
      <dgm:spPr/>
    </dgm:pt>
    <dgm:pt modelId="{DCABCA89-1702-4B20-9ED6-AB75C0F7B7CF}" type="pres">
      <dgm:prSet presAssocID="{7AD5C839-2B30-4A22-A8DC-0451C59C0D1E}" presName="middle" presStyleCnt="0"/>
      <dgm:spPr/>
    </dgm:pt>
    <dgm:pt modelId="{C3AA3E57-A4A7-4E3F-8A99-DDA5F6059D29}" type="pres">
      <dgm:prSet presAssocID="{7AD5C839-2B30-4A22-A8DC-0451C59C0D1E}" presName="parTxMid" presStyleLbl="revTx" presStyleIdx="2" presStyleCnt="4"/>
      <dgm:spPr/>
    </dgm:pt>
    <dgm:pt modelId="{F43A8524-488C-4982-B90E-7646B6186252}" type="pres">
      <dgm:prSet presAssocID="{7AD5C839-2B30-4A22-A8DC-0451C59C0D1E}" presName="spMid" presStyleCnt="0"/>
      <dgm:spPr/>
    </dgm:pt>
    <dgm:pt modelId="{3B31AD3F-EF6C-4518-A9BE-C8CCDAB7AB0A}" type="pres">
      <dgm:prSet presAssocID="{A471287E-11B1-4345-816C-E62866DC0827}" presName="chevronComposite1" presStyleCnt="0"/>
      <dgm:spPr/>
    </dgm:pt>
    <dgm:pt modelId="{CDE3DBBB-D751-4ADD-A024-7A514092FDBD}" type="pres">
      <dgm:prSet presAssocID="{A471287E-11B1-4345-816C-E62866DC0827}" presName="chevron1" presStyleLbl="sibTrans2D1" presStyleIdx="2" presStyleCnt="4"/>
      <dgm:spPr/>
    </dgm:pt>
    <dgm:pt modelId="{9C8B897A-7A34-4C46-9D9B-FE8F0B4CF0B1}" type="pres">
      <dgm:prSet presAssocID="{A471287E-11B1-4345-816C-E62866DC0827}" presName="spChevron1" presStyleCnt="0"/>
      <dgm:spPr/>
    </dgm:pt>
    <dgm:pt modelId="{64352D5C-1052-4F7B-9480-509BB355FE1D}" type="pres">
      <dgm:prSet presAssocID="{85007E67-BF12-4A2D-B2E0-CB9214BC9830}" presName="middle" presStyleCnt="0"/>
      <dgm:spPr/>
    </dgm:pt>
    <dgm:pt modelId="{61F7955A-8902-4B9D-9928-7AE276667AEE}" type="pres">
      <dgm:prSet presAssocID="{85007E67-BF12-4A2D-B2E0-CB9214BC9830}" presName="parTxMid" presStyleLbl="revTx" presStyleIdx="3" presStyleCnt="4"/>
      <dgm:spPr/>
    </dgm:pt>
    <dgm:pt modelId="{E1418B36-30A4-4A4F-9D60-1DEDB16A0EFC}" type="pres">
      <dgm:prSet presAssocID="{85007E67-BF12-4A2D-B2E0-CB9214BC9830}" presName="spMid" presStyleCnt="0"/>
      <dgm:spPr/>
    </dgm:pt>
    <dgm:pt modelId="{CDAE6789-FCF1-4233-AEFB-0369639FBB33}" type="pres">
      <dgm:prSet presAssocID="{C37845F2-0947-489C-B31E-D01FFF5F6F6E}" presName="chevronComposite1" presStyleCnt="0"/>
      <dgm:spPr/>
    </dgm:pt>
    <dgm:pt modelId="{24F47353-6D5F-4F39-8547-F4192557E24D}" type="pres">
      <dgm:prSet presAssocID="{C37845F2-0947-489C-B31E-D01FFF5F6F6E}" presName="chevron1" presStyleLbl="sibTrans2D1" presStyleIdx="3" presStyleCnt="4"/>
      <dgm:spPr/>
    </dgm:pt>
    <dgm:pt modelId="{D9807A2C-E1AC-4BF9-AC66-C89553EC0E12}" type="pres">
      <dgm:prSet presAssocID="{C37845F2-0947-489C-B31E-D01FFF5F6F6E}" presName="spChevron1" presStyleCnt="0"/>
      <dgm:spPr/>
    </dgm:pt>
    <dgm:pt modelId="{17BF90CB-3337-45C3-AC12-FD020171D96C}" type="pres">
      <dgm:prSet presAssocID="{15EAA3B7-8567-4ABB-8629-4A26C21AA92A}" presName="last" presStyleCnt="0"/>
      <dgm:spPr/>
    </dgm:pt>
    <dgm:pt modelId="{2F0926F4-6594-49DC-9FF2-EDE3AAB8D834}" type="pres">
      <dgm:prSet presAssocID="{15EAA3B7-8567-4ABB-8629-4A26C21AA92A}" presName="circleTx" presStyleLbl="node1" presStyleIdx="18" presStyleCnt="19" custScaleX="134968" custLinFactNeighborX="17341" custLinFactNeighborY="-1239"/>
      <dgm:spPr/>
    </dgm:pt>
    <dgm:pt modelId="{52ECEAF5-71F4-49D0-9E57-DA881C2CF095}" type="pres">
      <dgm:prSet presAssocID="{15EAA3B7-8567-4ABB-8629-4A26C21AA92A}" presName="spN" presStyleCnt="0"/>
      <dgm:spPr/>
    </dgm:pt>
  </dgm:ptLst>
  <dgm:cxnLst>
    <dgm:cxn modelId="{33866A00-EC6A-422B-87EA-10A5EF4471F5}" srcId="{FA568A58-DA99-4755-B426-83ED7589C5F5}" destId="{97C25B31-98F8-43EB-A0B7-100D1634AA7F}" srcOrd="0" destOrd="0" parTransId="{8562A7E0-1E6B-4DAF-AB6D-0C78B29278A8}" sibTransId="{0EFB245B-4A69-4EA4-9063-E2642E90DB72}"/>
    <dgm:cxn modelId="{EE198132-596C-43ED-AA12-01C61B9A5132}" type="presOf" srcId="{FA568A58-DA99-4755-B426-83ED7589C5F5}" destId="{0F92D4FD-D569-447E-AC43-BAFDDF772873}" srcOrd="0" destOrd="0" presId="urn:microsoft.com/office/officeart/2009/3/layout/RandomtoResultProcess"/>
    <dgm:cxn modelId="{F5FC9F47-64F6-4BB2-B295-32C7FAF90292}" srcId="{FA568A58-DA99-4755-B426-83ED7589C5F5}" destId="{85007E67-BF12-4A2D-B2E0-CB9214BC9830}" srcOrd="3" destOrd="0" parTransId="{0344A6BD-09B7-469B-96FF-04A3026F265E}" sibTransId="{C37845F2-0947-489C-B31E-D01FFF5F6F6E}"/>
    <dgm:cxn modelId="{41E5E26B-91B7-41ED-9119-871415B1BCB2}" srcId="{FA568A58-DA99-4755-B426-83ED7589C5F5}" destId="{15EAA3B7-8567-4ABB-8629-4A26C21AA92A}" srcOrd="4" destOrd="0" parTransId="{FB94ED54-7232-4A27-9163-67393057D187}" sibTransId="{827219B5-F555-4534-9065-BA87B3EBC904}"/>
    <dgm:cxn modelId="{673ABC6C-BB76-4365-8CC1-AE22D33309FE}" type="presOf" srcId="{85007E67-BF12-4A2D-B2E0-CB9214BC9830}" destId="{61F7955A-8902-4B9D-9928-7AE276667AEE}" srcOrd="0" destOrd="0" presId="urn:microsoft.com/office/officeart/2009/3/layout/RandomtoResultProcess"/>
    <dgm:cxn modelId="{50AE317B-239F-4036-A7E8-52BAEE9AC2D7}" type="presOf" srcId="{7AD5C839-2B30-4A22-A8DC-0451C59C0D1E}" destId="{C3AA3E57-A4A7-4E3F-8A99-DDA5F6059D29}" srcOrd="0" destOrd="0" presId="urn:microsoft.com/office/officeart/2009/3/layout/RandomtoResultProcess"/>
    <dgm:cxn modelId="{843B4B82-BE76-4AD8-886A-1EFE29FD6003}" type="presOf" srcId="{CB446B99-9C7C-4F70-8001-B012D73EF4A1}" destId="{EF04A3C5-9024-43DC-951B-9611D3A0D8C8}" srcOrd="0" destOrd="0" presId="urn:microsoft.com/office/officeart/2009/3/layout/RandomtoResultProcess"/>
    <dgm:cxn modelId="{161A3392-54CC-4958-8E6F-C2B515FC6D50}" srcId="{FA568A58-DA99-4755-B426-83ED7589C5F5}" destId="{CB446B99-9C7C-4F70-8001-B012D73EF4A1}" srcOrd="1" destOrd="0" parTransId="{F2705F9A-B3E6-407E-9B87-9B59B3569EBB}" sibTransId="{FC5DB3FA-5DBB-4893-8C43-86A6A1272386}"/>
    <dgm:cxn modelId="{EDB5D993-89A9-41C9-BED3-308DFC5D6040}" srcId="{FA568A58-DA99-4755-B426-83ED7589C5F5}" destId="{7AD5C839-2B30-4A22-A8DC-0451C59C0D1E}" srcOrd="2" destOrd="0" parTransId="{939DE4EC-81FA-431E-ACB6-2516AA0C9E03}" sibTransId="{A471287E-11B1-4345-816C-E62866DC0827}"/>
    <dgm:cxn modelId="{F88B34A3-4506-406B-BCC4-8AB3B8A0F27A}" type="presOf" srcId="{15EAA3B7-8567-4ABB-8629-4A26C21AA92A}" destId="{2F0926F4-6594-49DC-9FF2-EDE3AAB8D834}" srcOrd="0" destOrd="0" presId="urn:microsoft.com/office/officeart/2009/3/layout/RandomtoResultProcess"/>
    <dgm:cxn modelId="{D90245E4-5A9D-4F0F-A942-6256F83DD351}" type="presOf" srcId="{97C25B31-98F8-43EB-A0B7-100D1634AA7F}" destId="{745E26F5-89D1-4DCB-8C39-5907EACCE2C8}" srcOrd="0" destOrd="0" presId="urn:microsoft.com/office/officeart/2009/3/layout/RandomtoResultProcess"/>
    <dgm:cxn modelId="{CE637F3B-86E0-400A-8062-363107B321EE}" type="presParOf" srcId="{0F92D4FD-D569-447E-AC43-BAFDDF772873}" destId="{579AFB85-8310-4CA7-8A35-0A68633A48BD}" srcOrd="0" destOrd="0" presId="urn:microsoft.com/office/officeart/2009/3/layout/RandomtoResultProcess"/>
    <dgm:cxn modelId="{173678AB-D1CE-4296-91C0-47BFE82CF404}" type="presParOf" srcId="{579AFB85-8310-4CA7-8A35-0A68633A48BD}" destId="{745E26F5-89D1-4DCB-8C39-5907EACCE2C8}" srcOrd="0" destOrd="0" presId="urn:microsoft.com/office/officeart/2009/3/layout/RandomtoResultProcess"/>
    <dgm:cxn modelId="{B69504A3-C3D9-4FDC-B068-B88DD1B50008}" type="presParOf" srcId="{579AFB85-8310-4CA7-8A35-0A68633A48BD}" destId="{8ACC1703-EC57-462E-9C42-B76E7B9D96C8}" srcOrd="1" destOrd="0" presId="urn:microsoft.com/office/officeart/2009/3/layout/RandomtoResultProcess"/>
    <dgm:cxn modelId="{F086822E-3530-4BEF-A394-D438A52B7FA6}" type="presParOf" srcId="{579AFB85-8310-4CA7-8A35-0A68633A48BD}" destId="{79E20629-24E4-4D20-8F8D-0F8F1320FCBF}" srcOrd="2" destOrd="0" presId="urn:microsoft.com/office/officeart/2009/3/layout/RandomtoResultProcess"/>
    <dgm:cxn modelId="{DD68482A-A64A-41A0-AD5A-BCCF6AE043B9}" type="presParOf" srcId="{579AFB85-8310-4CA7-8A35-0A68633A48BD}" destId="{7BD39D35-1A22-46AA-942A-211EB28344BE}" srcOrd="3" destOrd="0" presId="urn:microsoft.com/office/officeart/2009/3/layout/RandomtoResultProcess"/>
    <dgm:cxn modelId="{006019CA-E447-4576-9B9D-B23E427D5A17}" type="presParOf" srcId="{579AFB85-8310-4CA7-8A35-0A68633A48BD}" destId="{805A659F-C77C-48FB-8D17-0767864135FF}" srcOrd="4" destOrd="0" presId="urn:microsoft.com/office/officeart/2009/3/layout/RandomtoResultProcess"/>
    <dgm:cxn modelId="{C93B9453-C23B-4312-BA2C-E2980B8A522F}" type="presParOf" srcId="{579AFB85-8310-4CA7-8A35-0A68633A48BD}" destId="{4A6F2697-70F8-4A54-A15C-D719394A2A6D}" srcOrd="5" destOrd="0" presId="urn:microsoft.com/office/officeart/2009/3/layout/RandomtoResultProcess"/>
    <dgm:cxn modelId="{C6F45355-15E8-4C8A-8FEE-A17B5147DE1B}" type="presParOf" srcId="{579AFB85-8310-4CA7-8A35-0A68633A48BD}" destId="{43AF0A4B-3B33-4634-BE1F-B654E8B0BB91}" srcOrd="6" destOrd="0" presId="urn:microsoft.com/office/officeart/2009/3/layout/RandomtoResultProcess"/>
    <dgm:cxn modelId="{9BFFC88B-0E03-4B2F-8C52-B696709612FC}" type="presParOf" srcId="{579AFB85-8310-4CA7-8A35-0A68633A48BD}" destId="{381EAEA1-EFB2-491D-8FC5-DDD903E53615}" srcOrd="7" destOrd="0" presId="urn:microsoft.com/office/officeart/2009/3/layout/RandomtoResultProcess"/>
    <dgm:cxn modelId="{BE2AADBB-4FC1-4899-A8B1-EF554CA5457C}" type="presParOf" srcId="{579AFB85-8310-4CA7-8A35-0A68633A48BD}" destId="{E8444B65-DB83-4BD8-A0A1-66E9ECFCD136}" srcOrd="8" destOrd="0" presId="urn:microsoft.com/office/officeart/2009/3/layout/RandomtoResultProcess"/>
    <dgm:cxn modelId="{7B09BF9D-58CA-4166-BC93-FDC91B948724}" type="presParOf" srcId="{579AFB85-8310-4CA7-8A35-0A68633A48BD}" destId="{4C712D67-6807-473F-A5ED-F46BCE525BA0}" srcOrd="9" destOrd="0" presId="urn:microsoft.com/office/officeart/2009/3/layout/RandomtoResultProcess"/>
    <dgm:cxn modelId="{8C854FA6-0DAB-4A61-8179-1DD716494EFF}" type="presParOf" srcId="{579AFB85-8310-4CA7-8A35-0A68633A48BD}" destId="{A100E97C-D297-4B17-B362-835B06E99F24}" srcOrd="10" destOrd="0" presId="urn:microsoft.com/office/officeart/2009/3/layout/RandomtoResultProcess"/>
    <dgm:cxn modelId="{7549E697-3B9A-4C41-BB26-1B7C13E16086}" type="presParOf" srcId="{579AFB85-8310-4CA7-8A35-0A68633A48BD}" destId="{AD83421E-6768-4119-84AC-EF570A95BC1C}" srcOrd="11" destOrd="0" presId="urn:microsoft.com/office/officeart/2009/3/layout/RandomtoResultProcess"/>
    <dgm:cxn modelId="{98A6364F-B14E-4674-B253-D399A7E2EA3F}" type="presParOf" srcId="{579AFB85-8310-4CA7-8A35-0A68633A48BD}" destId="{4EAAC5D2-E41B-40FE-979C-63C4F7896C44}" srcOrd="12" destOrd="0" presId="urn:microsoft.com/office/officeart/2009/3/layout/RandomtoResultProcess"/>
    <dgm:cxn modelId="{126CEDE9-651F-4232-BE9F-0346F5E5A48E}" type="presParOf" srcId="{579AFB85-8310-4CA7-8A35-0A68633A48BD}" destId="{90CDC71E-0884-4F3C-88F6-9FB799CE98F7}" srcOrd="13" destOrd="0" presId="urn:microsoft.com/office/officeart/2009/3/layout/RandomtoResultProcess"/>
    <dgm:cxn modelId="{10724AEF-160E-4429-8FDC-F4DDEBF00BEB}" type="presParOf" srcId="{579AFB85-8310-4CA7-8A35-0A68633A48BD}" destId="{41BF253C-A247-4BB9-A55A-5200C578A5D4}" srcOrd="14" destOrd="0" presId="urn:microsoft.com/office/officeart/2009/3/layout/RandomtoResultProcess"/>
    <dgm:cxn modelId="{A0782FC0-5F64-4892-8B8C-8CB6104992EF}" type="presParOf" srcId="{579AFB85-8310-4CA7-8A35-0A68633A48BD}" destId="{EF3D516D-32EF-4449-A71F-1A6BE5E1B443}" srcOrd="15" destOrd="0" presId="urn:microsoft.com/office/officeart/2009/3/layout/RandomtoResultProcess"/>
    <dgm:cxn modelId="{0C32B3F1-2CC8-45A3-97D6-BAABB3AD69CA}" type="presParOf" srcId="{579AFB85-8310-4CA7-8A35-0A68633A48BD}" destId="{24611DED-F66F-4BC6-832B-14CDAA128E2C}" srcOrd="16" destOrd="0" presId="urn:microsoft.com/office/officeart/2009/3/layout/RandomtoResultProcess"/>
    <dgm:cxn modelId="{B4DDD7C3-F9F8-4DD1-84BF-16D1B7BE3826}" type="presParOf" srcId="{579AFB85-8310-4CA7-8A35-0A68633A48BD}" destId="{32EA90C2-2110-44BA-BD1D-E5CED490CD40}" srcOrd="17" destOrd="0" presId="urn:microsoft.com/office/officeart/2009/3/layout/RandomtoResultProcess"/>
    <dgm:cxn modelId="{D2322585-BE8E-474C-A022-290400B44883}" type="presParOf" srcId="{579AFB85-8310-4CA7-8A35-0A68633A48BD}" destId="{603B1E9C-450F-4CD4-8347-A22D2D3D5F33}" srcOrd="18" destOrd="0" presId="urn:microsoft.com/office/officeart/2009/3/layout/RandomtoResultProcess"/>
    <dgm:cxn modelId="{A43A0A2D-8B70-473F-861A-D4E228A8085C}" type="presParOf" srcId="{0F92D4FD-D569-447E-AC43-BAFDDF772873}" destId="{3988CF01-632F-4755-A31F-89BD2A5D41A3}" srcOrd="1" destOrd="0" presId="urn:microsoft.com/office/officeart/2009/3/layout/RandomtoResultProcess"/>
    <dgm:cxn modelId="{E53459BD-6360-4556-8368-E8EA1010DA64}" type="presParOf" srcId="{3988CF01-632F-4755-A31F-89BD2A5D41A3}" destId="{4782E09A-9D57-4982-877E-E92D31C130CD}" srcOrd="0" destOrd="0" presId="urn:microsoft.com/office/officeart/2009/3/layout/RandomtoResultProcess"/>
    <dgm:cxn modelId="{F7F5B2AB-115E-4D79-AD2F-51CE5279E7FF}" type="presParOf" srcId="{3988CF01-632F-4755-A31F-89BD2A5D41A3}" destId="{D4112B7F-25D0-4109-A80B-6D7FF6DAFAFD}" srcOrd="1" destOrd="0" presId="urn:microsoft.com/office/officeart/2009/3/layout/RandomtoResultProcess"/>
    <dgm:cxn modelId="{848C9706-552E-45CB-91C3-D0BF67ACDEED}" type="presParOf" srcId="{0F92D4FD-D569-447E-AC43-BAFDDF772873}" destId="{E7E9A15A-2CD2-4A6C-99DC-4A58E01A2FAA}" srcOrd="2" destOrd="0" presId="urn:microsoft.com/office/officeart/2009/3/layout/RandomtoResultProcess"/>
    <dgm:cxn modelId="{E02F01E2-E862-4727-A105-1DA28EEB504D}" type="presParOf" srcId="{E7E9A15A-2CD2-4A6C-99DC-4A58E01A2FAA}" destId="{EF04A3C5-9024-43DC-951B-9611D3A0D8C8}" srcOrd="0" destOrd="0" presId="urn:microsoft.com/office/officeart/2009/3/layout/RandomtoResultProcess"/>
    <dgm:cxn modelId="{574A44D8-5CED-4D96-89C7-2738D39F9C59}" type="presParOf" srcId="{E7E9A15A-2CD2-4A6C-99DC-4A58E01A2FAA}" destId="{6796A7D6-07D6-44C0-A838-D50020CB3F18}" srcOrd="1" destOrd="0" presId="urn:microsoft.com/office/officeart/2009/3/layout/RandomtoResultProcess"/>
    <dgm:cxn modelId="{FEBBCCE5-4C74-4EAE-855B-BA68DC357224}" type="presParOf" srcId="{0F92D4FD-D569-447E-AC43-BAFDDF772873}" destId="{8B87D80A-FEE0-4645-924A-DD35CC42E021}" srcOrd="3" destOrd="0" presId="urn:microsoft.com/office/officeart/2009/3/layout/RandomtoResultProcess"/>
    <dgm:cxn modelId="{6448D4E1-DECE-48D9-A77C-6EDBC465CB1B}" type="presParOf" srcId="{8B87D80A-FEE0-4645-924A-DD35CC42E021}" destId="{55A649D8-A418-4597-86BF-3A2E96997D71}" srcOrd="0" destOrd="0" presId="urn:microsoft.com/office/officeart/2009/3/layout/RandomtoResultProcess"/>
    <dgm:cxn modelId="{DDB3D9E6-7F65-435A-BD19-159554778BCC}" type="presParOf" srcId="{8B87D80A-FEE0-4645-924A-DD35CC42E021}" destId="{3DA70C84-6EE7-4003-B40A-257238CC9E65}" srcOrd="1" destOrd="0" presId="urn:microsoft.com/office/officeart/2009/3/layout/RandomtoResultProcess"/>
    <dgm:cxn modelId="{B59C758B-FE8A-48EF-8B66-F3ECFDA5A0D5}" type="presParOf" srcId="{0F92D4FD-D569-447E-AC43-BAFDDF772873}" destId="{DCABCA89-1702-4B20-9ED6-AB75C0F7B7CF}" srcOrd="4" destOrd="0" presId="urn:microsoft.com/office/officeart/2009/3/layout/RandomtoResultProcess"/>
    <dgm:cxn modelId="{417DDCAA-15E9-48E1-B151-88A3D0000D96}" type="presParOf" srcId="{DCABCA89-1702-4B20-9ED6-AB75C0F7B7CF}" destId="{C3AA3E57-A4A7-4E3F-8A99-DDA5F6059D29}" srcOrd="0" destOrd="0" presId="urn:microsoft.com/office/officeart/2009/3/layout/RandomtoResultProcess"/>
    <dgm:cxn modelId="{0CB7D6C9-E08C-4A56-B0EA-7E05D1FF1558}" type="presParOf" srcId="{DCABCA89-1702-4B20-9ED6-AB75C0F7B7CF}" destId="{F43A8524-488C-4982-B90E-7646B6186252}" srcOrd="1" destOrd="0" presId="urn:microsoft.com/office/officeart/2009/3/layout/RandomtoResultProcess"/>
    <dgm:cxn modelId="{8F154BDF-9AAE-441B-946A-724A0E016E8C}" type="presParOf" srcId="{0F92D4FD-D569-447E-AC43-BAFDDF772873}" destId="{3B31AD3F-EF6C-4518-A9BE-C8CCDAB7AB0A}" srcOrd="5" destOrd="0" presId="urn:microsoft.com/office/officeart/2009/3/layout/RandomtoResultProcess"/>
    <dgm:cxn modelId="{AA227AFB-33F4-424C-ADF8-3D0A711C5D88}" type="presParOf" srcId="{3B31AD3F-EF6C-4518-A9BE-C8CCDAB7AB0A}" destId="{CDE3DBBB-D751-4ADD-A024-7A514092FDBD}" srcOrd="0" destOrd="0" presId="urn:microsoft.com/office/officeart/2009/3/layout/RandomtoResultProcess"/>
    <dgm:cxn modelId="{BDB1B905-D35B-4E56-8EFA-EFCC60EA0428}" type="presParOf" srcId="{3B31AD3F-EF6C-4518-A9BE-C8CCDAB7AB0A}" destId="{9C8B897A-7A34-4C46-9D9B-FE8F0B4CF0B1}" srcOrd="1" destOrd="0" presId="urn:microsoft.com/office/officeart/2009/3/layout/RandomtoResultProcess"/>
    <dgm:cxn modelId="{70A7054F-E6B4-40B7-BF14-50026D296631}" type="presParOf" srcId="{0F92D4FD-D569-447E-AC43-BAFDDF772873}" destId="{64352D5C-1052-4F7B-9480-509BB355FE1D}" srcOrd="6" destOrd="0" presId="urn:microsoft.com/office/officeart/2009/3/layout/RandomtoResultProcess"/>
    <dgm:cxn modelId="{47DD1ED1-6E70-4D9C-84E2-DDF24A9907B6}" type="presParOf" srcId="{64352D5C-1052-4F7B-9480-509BB355FE1D}" destId="{61F7955A-8902-4B9D-9928-7AE276667AEE}" srcOrd="0" destOrd="0" presId="urn:microsoft.com/office/officeart/2009/3/layout/RandomtoResultProcess"/>
    <dgm:cxn modelId="{EC57E7FF-C6F9-4800-8CD8-89F25E54932C}" type="presParOf" srcId="{64352D5C-1052-4F7B-9480-509BB355FE1D}" destId="{E1418B36-30A4-4A4F-9D60-1DEDB16A0EFC}" srcOrd="1" destOrd="0" presId="urn:microsoft.com/office/officeart/2009/3/layout/RandomtoResultProcess"/>
    <dgm:cxn modelId="{335FE44D-EA8B-476D-8367-F8C6B88A430A}" type="presParOf" srcId="{0F92D4FD-D569-447E-AC43-BAFDDF772873}" destId="{CDAE6789-FCF1-4233-AEFB-0369639FBB33}" srcOrd="7" destOrd="0" presId="urn:microsoft.com/office/officeart/2009/3/layout/RandomtoResultProcess"/>
    <dgm:cxn modelId="{8567427E-AEF2-43E2-988C-E8150ABDE47A}" type="presParOf" srcId="{CDAE6789-FCF1-4233-AEFB-0369639FBB33}" destId="{24F47353-6D5F-4F39-8547-F4192557E24D}" srcOrd="0" destOrd="0" presId="urn:microsoft.com/office/officeart/2009/3/layout/RandomtoResultProcess"/>
    <dgm:cxn modelId="{58232290-D780-44C8-9B9F-45E1543897AA}" type="presParOf" srcId="{CDAE6789-FCF1-4233-AEFB-0369639FBB33}" destId="{D9807A2C-E1AC-4BF9-AC66-C89553EC0E12}" srcOrd="1" destOrd="0" presId="urn:microsoft.com/office/officeart/2009/3/layout/RandomtoResultProcess"/>
    <dgm:cxn modelId="{CD095A61-CEFF-441D-A056-956C459D2C12}" type="presParOf" srcId="{0F92D4FD-D569-447E-AC43-BAFDDF772873}" destId="{17BF90CB-3337-45C3-AC12-FD020171D96C}" srcOrd="8" destOrd="0" presId="urn:microsoft.com/office/officeart/2009/3/layout/RandomtoResultProcess"/>
    <dgm:cxn modelId="{E9566BE5-BC84-47A4-B72B-557AAA3E48E2}" type="presParOf" srcId="{17BF90CB-3337-45C3-AC12-FD020171D96C}" destId="{2F0926F4-6594-49DC-9FF2-EDE3AAB8D834}" srcOrd="0" destOrd="0" presId="urn:microsoft.com/office/officeart/2009/3/layout/RandomtoResultProcess"/>
    <dgm:cxn modelId="{34F55B4C-DE12-4B88-998E-55D353EEF832}" type="presParOf" srcId="{17BF90CB-3337-45C3-AC12-FD020171D96C}" destId="{52ECEAF5-71F4-49D0-9E57-DA881C2CF095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68A58-DA99-4755-B426-83ED7589C5F5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C25B31-98F8-43EB-A0B7-100D1634AA7F}">
      <dgm:prSet phldrT="[Texte]" custT="1"/>
      <dgm:spPr/>
      <dgm:t>
        <a:bodyPr/>
        <a:lstStyle/>
        <a:p>
          <a:r>
            <a:rPr lang="en-US" sz="1800" dirty="0"/>
            <a:t>Evaluation of the implementation of the DBDM (2019)</a:t>
          </a:r>
        </a:p>
      </dgm:t>
    </dgm:pt>
    <dgm:pt modelId="{8562A7E0-1E6B-4DAF-AB6D-0C78B29278A8}" type="parTrans" cxnId="{33866A00-EC6A-422B-87EA-10A5EF4471F5}">
      <dgm:prSet/>
      <dgm:spPr/>
      <dgm:t>
        <a:bodyPr/>
        <a:lstStyle/>
        <a:p>
          <a:endParaRPr lang="en-US" sz="1800"/>
        </a:p>
      </dgm:t>
    </dgm:pt>
    <dgm:pt modelId="{0EFB245B-4A69-4EA4-9063-E2642E90DB72}" type="sibTrans" cxnId="{33866A00-EC6A-422B-87EA-10A5EF4471F5}">
      <dgm:prSet/>
      <dgm:spPr/>
      <dgm:t>
        <a:bodyPr/>
        <a:lstStyle/>
        <a:p>
          <a:endParaRPr lang="en-US" sz="1800"/>
        </a:p>
      </dgm:t>
    </dgm:pt>
    <dgm:pt modelId="{85007E67-BF12-4A2D-B2E0-CB9214BC9830}">
      <dgm:prSet phldrT="[Texte]" custT="1"/>
      <dgm:spPr/>
      <dgm:t>
        <a:bodyPr/>
        <a:lstStyle/>
        <a:p>
          <a:r>
            <a:rPr lang="en-US" sz="1800" dirty="0"/>
            <a:t>Evaluations of Organizational reforms in the AfDB (2023-2024) / Ongoing</a:t>
          </a:r>
        </a:p>
      </dgm:t>
    </dgm:pt>
    <dgm:pt modelId="{0344A6BD-09B7-469B-96FF-04A3026F265E}" type="parTrans" cxnId="{F5FC9F47-64F6-4BB2-B295-32C7FAF90292}">
      <dgm:prSet/>
      <dgm:spPr/>
      <dgm:t>
        <a:bodyPr/>
        <a:lstStyle/>
        <a:p>
          <a:endParaRPr lang="en-US" sz="1800"/>
        </a:p>
      </dgm:t>
    </dgm:pt>
    <dgm:pt modelId="{C37845F2-0947-489C-B31E-D01FFF5F6F6E}" type="sibTrans" cxnId="{F5FC9F47-64F6-4BB2-B295-32C7FAF90292}">
      <dgm:prSet/>
      <dgm:spPr/>
      <dgm:t>
        <a:bodyPr/>
        <a:lstStyle/>
        <a:p>
          <a:endParaRPr lang="en-US" sz="1800"/>
        </a:p>
      </dgm:t>
    </dgm:pt>
    <dgm:pt modelId="{225DC6A9-6CE1-4B6A-8D84-1B8D9052F643}">
      <dgm:prSet phldrT="[Texte]" custT="1"/>
      <dgm:spPr/>
      <dgm:t>
        <a:bodyPr/>
        <a:lstStyle/>
        <a:p>
          <a:r>
            <a:rPr lang="en-US" sz="1800" dirty="0"/>
            <a:t>High 5s (2016 – 2022) </a:t>
          </a:r>
        </a:p>
      </dgm:t>
    </dgm:pt>
    <dgm:pt modelId="{75373089-B4B2-4709-8677-440371FB5FDC}" type="parTrans" cxnId="{2720BFC2-3183-4FB4-BCAC-EF47F3423264}">
      <dgm:prSet/>
      <dgm:spPr/>
      <dgm:t>
        <a:bodyPr/>
        <a:lstStyle/>
        <a:p>
          <a:endParaRPr lang="en-US" sz="1800"/>
        </a:p>
      </dgm:t>
    </dgm:pt>
    <dgm:pt modelId="{7D3F60E7-5CA3-477B-AF61-227357477479}" type="sibTrans" cxnId="{2720BFC2-3183-4FB4-BCAC-EF47F3423264}">
      <dgm:prSet/>
      <dgm:spPr/>
      <dgm:t>
        <a:bodyPr/>
        <a:lstStyle/>
        <a:p>
          <a:endParaRPr lang="en-US" sz="1800"/>
        </a:p>
      </dgm:t>
    </dgm:pt>
    <dgm:pt modelId="{AA188276-CE81-4405-B0F3-D067A8230165}">
      <dgm:prSet phldrT="[Texte]" custT="1"/>
      <dgm:spPr/>
      <dgm:t>
        <a:bodyPr/>
        <a:lstStyle/>
        <a:p>
          <a:r>
            <a:rPr lang="en-US" sz="1800" dirty="0"/>
            <a:t>TYS (2013-2022)</a:t>
          </a:r>
        </a:p>
      </dgm:t>
    </dgm:pt>
    <dgm:pt modelId="{30CC9579-EE94-4633-B118-B22214B9058A}" type="parTrans" cxnId="{874154D4-6C33-4F7A-AEA5-BAF9AD695731}">
      <dgm:prSet/>
      <dgm:spPr/>
      <dgm:t>
        <a:bodyPr/>
        <a:lstStyle/>
        <a:p>
          <a:endParaRPr lang="en-US" sz="1800"/>
        </a:p>
      </dgm:t>
    </dgm:pt>
    <dgm:pt modelId="{3D2808C2-6ABF-457B-9824-F0ABB2F6F0F0}" type="sibTrans" cxnId="{874154D4-6C33-4F7A-AEA5-BAF9AD695731}">
      <dgm:prSet/>
      <dgm:spPr/>
      <dgm:t>
        <a:bodyPr/>
        <a:lstStyle/>
        <a:p>
          <a:endParaRPr lang="en-US" sz="1800"/>
        </a:p>
      </dgm:t>
    </dgm:pt>
    <dgm:pt modelId="{682A2A2E-0A60-4420-A6E2-DE713BDFC808}">
      <dgm:prSet phldrT="[Texte]" custT="1"/>
      <dgm:spPr/>
      <dgm:t>
        <a:bodyPr/>
        <a:lstStyle/>
        <a:p>
          <a:r>
            <a:rPr lang="en-US" sz="1800" dirty="0"/>
            <a:t>Decentralization Program (2015-2023)</a:t>
          </a:r>
        </a:p>
      </dgm:t>
    </dgm:pt>
    <dgm:pt modelId="{5F894731-3A4E-4D68-AFD3-3C1559B6EC50}" type="parTrans" cxnId="{84F85585-7708-406C-B583-EA03D10A9762}">
      <dgm:prSet/>
      <dgm:spPr/>
      <dgm:t>
        <a:bodyPr/>
        <a:lstStyle/>
        <a:p>
          <a:endParaRPr lang="en-US" sz="1800"/>
        </a:p>
      </dgm:t>
    </dgm:pt>
    <dgm:pt modelId="{6D8C7923-257F-440A-9764-03E8F5DC6EE1}" type="sibTrans" cxnId="{84F85585-7708-406C-B583-EA03D10A9762}">
      <dgm:prSet/>
      <dgm:spPr/>
      <dgm:t>
        <a:bodyPr/>
        <a:lstStyle/>
        <a:p>
          <a:endParaRPr lang="en-US" sz="1800"/>
        </a:p>
      </dgm:t>
    </dgm:pt>
    <dgm:pt modelId="{80145ED1-0FE7-4578-87A4-22325EF9FED7}">
      <dgm:prSet phldrT="[Texte]" custT="1"/>
      <dgm:spPr/>
      <dgm:t>
        <a:bodyPr/>
        <a:lstStyle/>
        <a:p>
          <a:r>
            <a:rPr lang="en-US" sz="1800" dirty="0"/>
            <a:t>One Bank Approach  (2020-2023)</a:t>
          </a:r>
        </a:p>
      </dgm:t>
    </dgm:pt>
    <dgm:pt modelId="{A9BB9CBE-EA41-4645-9516-564C58A2FD3E}" type="parTrans" cxnId="{D82153E9-E4AD-4C8A-B483-19F32A88FA0B}">
      <dgm:prSet/>
      <dgm:spPr/>
      <dgm:t>
        <a:bodyPr/>
        <a:lstStyle/>
        <a:p>
          <a:endParaRPr lang="en-US" sz="1800"/>
        </a:p>
      </dgm:t>
    </dgm:pt>
    <dgm:pt modelId="{C6D0E0A1-AAC3-4C43-B1BF-EC41109E820A}" type="sibTrans" cxnId="{D82153E9-E4AD-4C8A-B483-19F32A88FA0B}">
      <dgm:prSet/>
      <dgm:spPr/>
      <dgm:t>
        <a:bodyPr/>
        <a:lstStyle/>
        <a:p>
          <a:endParaRPr lang="en-US" sz="1800"/>
        </a:p>
      </dgm:t>
    </dgm:pt>
    <dgm:pt modelId="{C1922228-2C75-46AA-983C-F91CFBB9D6A2}">
      <dgm:prSet phldrT="[Texte]" custT="1"/>
      <dgm:spPr/>
      <dgm:t>
        <a:bodyPr/>
        <a:lstStyle/>
        <a:p>
          <a:r>
            <a:rPr lang="en-US" sz="1800" dirty="0"/>
            <a:t>DBDM (2016-2018) </a:t>
          </a:r>
        </a:p>
      </dgm:t>
    </dgm:pt>
    <dgm:pt modelId="{E91370F4-9995-4065-A652-8F1322EF4DBD}" type="parTrans" cxnId="{904A85D7-1B21-4EC0-B311-1628404BD8D3}">
      <dgm:prSet/>
      <dgm:spPr/>
      <dgm:t>
        <a:bodyPr/>
        <a:lstStyle/>
        <a:p>
          <a:endParaRPr lang="en-US" sz="1800"/>
        </a:p>
      </dgm:t>
    </dgm:pt>
    <dgm:pt modelId="{96CF138A-8909-403F-84B4-CC893D4682F8}" type="sibTrans" cxnId="{904A85D7-1B21-4EC0-B311-1628404BD8D3}">
      <dgm:prSet/>
      <dgm:spPr/>
      <dgm:t>
        <a:bodyPr/>
        <a:lstStyle/>
        <a:p>
          <a:endParaRPr lang="en-US" sz="1800"/>
        </a:p>
      </dgm:t>
    </dgm:pt>
    <dgm:pt modelId="{A3B222B9-4CAF-4F4C-ABEF-E76BDD11992E}">
      <dgm:prSet phldrT="[Texte]" custT="1"/>
      <dgm:spPr/>
      <dgm:t>
        <a:bodyPr/>
        <a:lstStyle/>
        <a:p>
          <a:r>
            <a:rPr lang="en-US" sz="1800"/>
            <a:t>Evaluation </a:t>
          </a:r>
          <a:r>
            <a:rPr lang="en-US" sz="1800" dirty="0"/>
            <a:t>of the implementation of the TYS in 2022</a:t>
          </a:r>
        </a:p>
      </dgm:t>
    </dgm:pt>
    <dgm:pt modelId="{D5178472-F1D5-4E50-AB57-7C2A94219492}" type="parTrans" cxnId="{320EBAC5-499A-4789-94BC-8D61C977857E}">
      <dgm:prSet/>
      <dgm:spPr/>
      <dgm:t>
        <a:bodyPr/>
        <a:lstStyle/>
        <a:p>
          <a:endParaRPr lang="en-US" sz="1800"/>
        </a:p>
      </dgm:t>
    </dgm:pt>
    <dgm:pt modelId="{2A338709-EE3C-48D4-B741-530960294364}" type="sibTrans" cxnId="{320EBAC5-499A-4789-94BC-8D61C977857E}">
      <dgm:prSet/>
      <dgm:spPr/>
      <dgm:t>
        <a:bodyPr/>
        <a:lstStyle/>
        <a:p>
          <a:endParaRPr lang="en-US" sz="1800"/>
        </a:p>
      </dgm:t>
    </dgm:pt>
    <dgm:pt modelId="{741C2BCD-81E5-4255-93D0-DF7F171A07C1}" type="pres">
      <dgm:prSet presAssocID="{FA568A58-DA99-4755-B426-83ED7589C5F5}" presName="Name0" presStyleCnt="0">
        <dgm:presLayoutVars>
          <dgm:dir/>
          <dgm:animLvl val="lvl"/>
          <dgm:resizeHandles val="exact"/>
        </dgm:presLayoutVars>
      </dgm:prSet>
      <dgm:spPr/>
    </dgm:pt>
    <dgm:pt modelId="{E3ECF63F-BC2D-461C-9F8B-734F4FE8E0C6}" type="pres">
      <dgm:prSet presAssocID="{85007E67-BF12-4A2D-B2E0-CB9214BC9830}" presName="boxAndChildren" presStyleCnt="0"/>
      <dgm:spPr/>
    </dgm:pt>
    <dgm:pt modelId="{C178814A-CF01-4B56-BC9D-5AC293181692}" type="pres">
      <dgm:prSet presAssocID="{85007E67-BF12-4A2D-B2E0-CB9214BC9830}" presName="parentTextBox" presStyleLbl="node1" presStyleIdx="0" presStyleCnt="3"/>
      <dgm:spPr/>
    </dgm:pt>
    <dgm:pt modelId="{B572F8BA-B1CF-4543-9A5C-AF2E798DC63C}" type="pres">
      <dgm:prSet presAssocID="{85007E67-BF12-4A2D-B2E0-CB9214BC9830}" presName="entireBox" presStyleLbl="node1" presStyleIdx="0" presStyleCnt="3"/>
      <dgm:spPr/>
    </dgm:pt>
    <dgm:pt modelId="{EFDC63F7-1525-41F8-AF3F-93EA991C68F9}" type="pres">
      <dgm:prSet presAssocID="{85007E67-BF12-4A2D-B2E0-CB9214BC9830}" presName="descendantBox" presStyleCnt="0"/>
      <dgm:spPr/>
    </dgm:pt>
    <dgm:pt modelId="{0D80EE62-7BE5-473F-9B66-F462475B2FC3}" type="pres">
      <dgm:prSet presAssocID="{682A2A2E-0A60-4420-A6E2-DE713BDFC808}" presName="childTextBox" presStyleLbl="fgAccFollowNode1" presStyleIdx="0" presStyleCnt="5">
        <dgm:presLayoutVars>
          <dgm:bulletEnabled val="1"/>
        </dgm:presLayoutVars>
      </dgm:prSet>
      <dgm:spPr/>
    </dgm:pt>
    <dgm:pt modelId="{5C6FA874-EF3F-4C3E-846C-353F8C02B0A3}" type="pres">
      <dgm:prSet presAssocID="{80145ED1-0FE7-4578-87A4-22325EF9FED7}" presName="childTextBox" presStyleLbl="fgAccFollowNode1" presStyleIdx="1" presStyleCnt="5">
        <dgm:presLayoutVars>
          <dgm:bulletEnabled val="1"/>
        </dgm:presLayoutVars>
      </dgm:prSet>
      <dgm:spPr/>
    </dgm:pt>
    <dgm:pt modelId="{AE74B85D-D8B0-4878-A178-043709D02C75}" type="pres">
      <dgm:prSet presAssocID="{2A338709-EE3C-48D4-B741-530960294364}" presName="sp" presStyleCnt="0"/>
      <dgm:spPr/>
    </dgm:pt>
    <dgm:pt modelId="{C24E2A15-3572-40AB-B3B0-8596CD5D844D}" type="pres">
      <dgm:prSet presAssocID="{A3B222B9-4CAF-4F4C-ABEF-E76BDD11992E}" presName="arrowAndChildren" presStyleCnt="0"/>
      <dgm:spPr/>
    </dgm:pt>
    <dgm:pt modelId="{8FA92267-7BBC-4F55-83CB-240E4DE8D10E}" type="pres">
      <dgm:prSet presAssocID="{A3B222B9-4CAF-4F4C-ABEF-E76BDD11992E}" presName="parentTextArrow" presStyleLbl="node1" presStyleIdx="0" presStyleCnt="3"/>
      <dgm:spPr/>
    </dgm:pt>
    <dgm:pt modelId="{73BBA2A9-1A35-4D10-89B2-768C3CBEB131}" type="pres">
      <dgm:prSet presAssocID="{A3B222B9-4CAF-4F4C-ABEF-E76BDD11992E}" presName="arrow" presStyleLbl="node1" presStyleIdx="1" presStyleCnt="3"/>
      <dgm:spPr/>
    </dgm:pt>
    <dgm:pt modelId="{037AAB42-5301-4D38-82BD-5CFFD97C71E7}" type="pres">
      <dgm:prSet presAssocID="{A3B222B9-4CAF-4F4C-ABEF-E76BDD11992E}" presName="descendantArrow" presStyleCnt="0"/>
      <dgm:spPr/>
    </dgm:pt>
    <dgm:pt modelId="{28250D44-8D78-428E-B87F-655D541E6C08}" type="pres">
      <dgm:prSet presAssocID="{AA188276-CE81-4405-B0F3-D067A8230165}" presName="childTextArrow" presStyleLbl="fgAccFollowNode1" presStyleIdx="2" presStyleCnt="5">
        <dgm:presLayoutVars>
          <dgm:bulletEnabled val="1"/>
        </dgm:presLayoutVars>
      </dgm:prSet>
      <dgm:spPr/>
    </dgm:pt>
    <dgm:pt modelId="{011E03AE-67D7-4A4E-A4F8-63AD5BF5EDDE}" type="pres">
      <dgm:prSet presAssocID="{225DC6A9-6CE1-4B6A-8D84-1B8D9052F643}" presName="childTextArrow" presStyleLbl="fgAccFollowNode1" presStyleIdx="3" presStyleCnt="5">
        <dgm:presLayoutVars>
          <dgm:bulletEnabled val="1"/>
        </dgm:presLayoutVars>
      </dgm:prSet>
      <dgm:spPr/>
    </dgm:pt>
    <dgm:pt modelId="{2A7376FD-FD2D-4936-A073-40567ECB5970}" type="pres">
      <dgm:prSet presAssocID="{0EFB245B-4A69-4EA4-9063-E2642E90DB72}" presName="sp" presStyleCnt="0"/>
      <dgm:spPr/>
    </dgm:pt>
    <dgm:pt modelId="{730D4333-544C-462E-91E1-6C57C834233C}" type="pres">
      <dgm:prSet presAssocID="{97C25B31-98F8-43EB-A0B7-100D1634AA7F}" presName="arrowAndChildren" presStyleCnt="0"/>
      <dgm:spPr/>
    </dgm:pt>
    <dgm:pt modelId="{A615296F-8472-4906-9E71-3DD29BA16332}" type="pres">
      <dgm:prSet presAssocID="{97C25B31-98F8-43EB-A0B7-100D1634AA7F}" presName="parentTextArrow" presStyleLbl="node1" presStyleIdx="1" presStyleCnt="3"/>
      <dgm:spPr/>
    </dgm:pt>
    <dgm:pt modelId="{ED477590-25BD-4ADA-8644-06E44BC037AD}" type="pres">
      <dgm:prSet presAssocID="{97C25B31-98F8-43EB-A0B7-100D1634AA7F}" presName="arrow" presStyleLbl="node1" presStyleIdx="2" presStyleCnt="3"/>
      <dgm:spPr/>
    </dgm:pt>
    <dgm:pt modelId="{A62EB0F4-31FE-49B0-A1C9-C695E34C6A33}" type="pres">
      <dgm:prSet presAssocID="{97C25B31-98F8-43EB-A0B7-100D1634AA7F}" presName="descendantArrow" presStyleCnt="0"/>
      <dgm:spPr/>
    </dgm:pt>
    <dgm:pt modelId="{13ADD17A-8E9F-479F-8803-3BA0A0E23795}" type="pres">
      <dgm:prSet presAssocID="{C1922228-2C75-46AA-983C-F91CFBB9D6A2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33866A00-EC6A-422B-87EA-10A5EF4471F5}" srcId="{FA568A58-DA99-4755-B426-83ED7589C5F5}" destId="{97C25B31-98F8-43EB-A0B7-100D1634AA7F}" srcOrd="0" destOrd="0" parTransId="{8562A7E0-1E6B-4DAF-AB6D-0C78B29278A8}" sibTransId="{0EFB245B-4A69-4EA4-9063-E2642E90DB72}"/>
    <dgm:cxn modelId="{6DBAB015-0AF8-43E0-868A-AFAD511BC87E}" type="presOf" srcId="{682A2A2E-0A60-4420-A6E2-DE713BDFC808}" destId="{0D80EE62-7BE5-473F-9B66-F462475B2FC3}" srcOrd="0" destOrd="0" presId="urn:microsoft.com/office/officeart/2005/8/layout/process4"/>
    <dgm:cxn modelId="{F4AE7229-354D-414A-B463-8D6600AB97E6}" type="presOf" srcId="{A3B222B9-4CAF-4F4C-ABEF-E76BDD11992E}" destId="{8FA92267-7BBC-4F55-83CB-240E4DE8D10E}" srcOrd="0" destOrd="0" presId="urn:microsoft.com/office/officeart/2005/8/layout/process4"/>
    <dgm:cxn modelId="{CED7802C-C6BF-4D6E-B1E5-AE75C3880FD4}" type="presOf" srcId="{85007E67-BF12-4A2D-B2E0-CB9214BC9830}" destId="{B572F8BA-B1CF-4543-9A5C-AF2E798DC63C}" srcOrd="1" destOrd="0" presId="urn:microsoft.com/office/officeart/2005/8/layout/process4"/>
    <dgm:cxn modelId="{D2E03A2F-6325-494D-825D-4B832659D5B7}" type="presOf" srcId="{97C25B31-98F8-43EB-A0B7-100D1634AA7F}" destId="{A615296F-8472-4906-9E71-3DD29BA16332}" srcOrd="0" destOrd="0" presId="urn:microsoft.com/office/officeart/2005/8/layout/process4"/>
    <dgm:cxn modelId="{48113230-EC4C-432F-91E7-87BC20C93E47}" type="presOf" srcId="{225DC6A9-6CE1-4B6A-8D84-1B8D9052F643}" destId="{011E03AE-67D7-4A4E-A4F8-63AD5BF5EDDE}" srcOrd="0" destOrd="0" presId="urn:microsoft.com/office/officeart/2005/8/layout/process4"/>
    <dgm:cxn modelId="{C1A2A03C-AD2F-4CB2-912F-2FE6600F3003}" type="presOf" srcId="{85007E67-BF12-4A2D-B2E0-CB9214BC9830}" destId="{C178814A-CF01-4B56-BC9D-5AC293181692}" srcOrd="0" destOrd="0" presId="urn:microsoft.com/office/officeart/2005/8/layout/process4"/>
    <dgm:cxn modelId="{F5FC9F47-64F6-4BB2-B295-32C7FAF90292}" srcId="{FA568A58-DA99-4755-B426-83ED7589C5F5}" destId="{85007E67-BF12-4A2D-B2E0-CB9214BC9830}" srcOrd="2" destOrd="0" parTransId="{0344A6BD-09B7-469B-96FF-04A3026F265E}" sibTransId="{C37845F2-0947-489C-B31E-D01FFF5F6F6E}"/>
    <dgm:cxn modelId="{CDA07780-C088-4E37-BFF2-ACD1F5511B28}" type="presOf" srcId="{80145ED1-0FE7-4578-87A4-22325EF9FED7}" destId="{5C6FA874-EF3F-4C3E-846C-353F8C02B0A3}" srcOrd="0" destOrd="0" presId="urn:microsoft.com/office/officeart/2005/8/layout/process4"/>
    <dgm:cxn modelId="{84F85585-7708-406C-B583-EA03D10A9762}" srcId="{85007E67-BF12-4A2D-B2E0-CB9214BC9830}" destId="{682A2A2E-0A60-4420-A6E2-DE713BDFC808}" srcOrd="0" destOrd="0" parTransId="{5F894731-3A4E-4D68-AFD3-3C1559B6EC50}" sibTransId="{6D8C7923-257F-440A-9764-03E8F5DC6EE1}"/>
    <dgm:cxn modelId="{ED01268F-0A3D-4C7A-A09A-A0E73ED8AF36}" type="presOf" srcId="{A3B222B9-4CAF-4F4C-ABEF-E76BDD11992E}" destId="{73BBA2A9-1A35-4D10-89B2-768C3CBEB131}" srcOrd="1" destOrd="0" presId="urn:microsoft.com/office/officeart/2005/8/layout/process4"/>
    <dgm:cxn modelId="{F958C59B-A8AD-4F2A-A923-542361478133}" type="presOf" srcId="{97C25B31-98F8-43EB-A0B7-100D1634AA7F}" destId="{ED477590-25BD-4ADA-8644-06E44BC037AD}" srcOrd="1" destOrd="0" presId="urn:microsoft.com/office/officeart/2005/8/layout/process4"/>
    <dgm:cxn modelId="{70393AAD-5672-49EC-8692-2A8B0CC8FA95}" type="presOf" srcId="{AA188276-CE81-4405-B0F3-D067A8230165}" destId="{28250D44-8D78-428E-B87F-655D541E6C08}" srcOrd="0" destOrd="0" presId="urn:microsoft.com/office/officeart/2005/8/layout/process4"/>
    <dgm:cxn modelId="{EDABCDBB-B061-4AEE-8E4F-606AA16C5F94}" type="presOf" srcId="{C1922228-2C75-46AA-983C-F91CFBB9D6A2}" destId="{13ADD17A-8E9F-479F-8803-3BA0A0E23795}" srcOrd="0" destOrd="0" presId="urn:microsoft.com/office/officeart/2005/8/layout/process4"/>
    <dgm:cxn modelId="{2720BFC2-3183-4FB4-BCAC-EF47F3423264}" srcId="{A3B222B9-4CAF-4F4C-ABEF-E76BDD11992E}" destId="{225DC6A9-6CE1-4B6A-8D84-1B8D9052F643}" srcOrd="1" destOrd="0" parTransId="{75373089-B4B2-4709-8677-440371FB5FDC}" sibTransId="{7D3F60E7-5CA3-477B-AF61-227357477479}"/>
    <dgm:cxn modelId="{320EBAC5-499A-4789-94BC-8D61C977857E}" srcId="{FA568A58-DA99-4755-B426-83ED7589C5F5}" destId="{A3B222B9-4CAF-4F4C-ABEF-E76BDD11992E}" srcOrd="1" destOrd="0" parTransId="{D5178472-F1D5-4E50-AB57-7C2A94219492}" sibTransId="{2A338709-EE3C-48D4-B741-530960294364}"/>
    <dgm:cxn modelId="{874154D4-6C33-4F7A-AEA5-BAF9AD695731}" srcId="{A3B222B9-4CAF-4F4C-ABEF-E76BDD11992E}" destId="{AA188276-CE81-4405-B0F3-D067A8230165}" srcOrd="0" destOrd="0" parTransId="{30CC9579-EE94-4633-B118-B22214B9058A}" sibTransId="{3D2808C2-6ABF-457B-9824-F0ABB2F6F0F0}"/>
    <dgm:cxn modelId="{904A85D7-1B21-4EC0-B311-1628404BD8D3}" srcId="{97C25B31-98F8-43EB-A0B7-100D1634AA7F}" destId="{C1922228-2C75-46AA-983C-F91CFBB9D6A2}" srcOrd="0" destOrd="0" parTransId="{E91370F4-9995-4065-A652-8F1322EF4DBD}" sibTransId="{96CF138A-8909-403F-84B4-CC893D4682F8}"/>
    <dgm:cxn modelId="{D82153E9-E4AD-4C8A-B483-19F32A88FA0B}" srcId="{85007E67-BF12-4A2D-B2E0-CB9214BC9830}" destId="{80145ED1-0FE7-4578-87A4-22325EF9FED7}" srcOrd="1" destOrd="0" parTransId="{A9BB9CBE-EA41-4645-9516-564C58A2FD3E}" sibTransId="{C6D0E0A1-AAC3-4C43-B1BF-EC41109E820A}"/>
    <dgm:cxn modelId="{2C5474F4-8237-4100-B366-FCC8B84F4909}" type="presOf" srcId="{FA568A58-DA99-4755-B426-83ED7589C5F5}" destId="{741C2BCD-81E5-4255-93D0-DF7F171A07C1}" srcOrd="0" destOrd="0" presId="urn:microsoft.com/office/officeart/2005/8/layout/process4"/>
    <dgm:cxn modelId="{57364C39-B6EB-4690-9B1D-60FD4600E696}" type="presParOf" srcId="{741C2BCD-81E5-4255-93D0-DF7F171A07C1}" destId="{E3ECF63F-BC2D-461C-9F8B-734F4FE8E0C6}" srcOrd="0" destOrd="0" presId="urn:microsoft.com/office/officeart/2005/8/layout/process4"/>
    <dgm:cxn modelId="{A60E612A-5242-47BF-A8F4-63473528FADE}" type="presParOf" srcId="{E3ECF63F-BC2D-461C-9F8B-734F4FE8E0C6}" destId="{C178814A-CF01-4B56-BC9D-5AC293181692}" srcOrd="0" destOrd="0" presId="urn:microsoft.com/office/officeart/2005/8/layout/process4"/>
    <dgm:cxn modelId="{CE2A4826-A659-4C5C-9EFB-5E5D09B54026}" type="presParOf" srcId="{E3ECF63F-BC2D-461C-9F8B-734F4FE8E0C6}" destId="{B572F8BA-B1CF-4543-9A5C-AF2E798DC63C}" srcOrd="1" destOrd="0" presId="urn:microsoft.com/office/officeart/2005/8/layout/process4"/>
    <dgm:cxn modelId="{0057E5E3-160E-4EEE-B9C3-C1D64A64A3FA}" type="presParOf" srcId="{E3ECF63F-BC2D-461C-9F8B-734F4FE8E0C6}" destId="{EFDC63F7-1525-41F8-AF3F-93EA991C68F9}" srcOrd="2" destOrd="0" presId="urn:microsoft.com/office/officeart/2005/8/layout/process4"/>
    <dgm:cxn modelId="{E3BFF182-20CE-4857-B7FF-9C56D1081253}" type="presParOf" srcId="{EFDC63F7-1525-41F8-AF3F-93EA991C68F9}" destId="{0D80EE62-7BE5-473F-9B66-F462475B2FC3}" srcOrd="0" destOrd="0" presId="urn:microsoft.com/office/officeart/2005/8/layout/process4"/>
    <dgm:cxn modelId="{5C5ACA5E-7CAF-4248-B27C-090F915284B9}" type="presParOf" srcId="{EFDC63F7-1525-41F8-AF3F-93EA991C68F9}" destId="{5C6FA874-EF3F-4C3E-846C-353F8C02B0A3}" srcOrd="1" destOrd="0" presId="urn:microsoft.com/office/officeart/2005/8/layout/process4"/>
    <dgm:cxn modelId="{CE639840-CC61-456B-B099-7DC98630D894}" type="presParOf" srcId="{741C2BCD-81E5-4255-93D0-DF7F171A07C1}" destId="{AE74B85D-D8B0-4878-A178-043709D02C75}" srcOrd="1" destOrd="0" presId="urn:microsoft.com/office/officeart/2005/8/layout/process4"/>
    <dgm:cxn modelId="{C00B929C-D20D-4820-9BD1-0A51941BC6A5}" type="presParOf" srcId="{741C2BCD-81E5-4255-93D0-DF7F171A07C1}" destId="{C24E2A15-3572-40AB-B3B0-8596CD5D844D}" srcOrd="2" destOrd="0" presId="urn:microsoft.com/office/officeart/2005/8/layout/process4"/>
    <dgm:cxn modelId="{FBC4BF8E-031E-4443-A2F4-360A7FE3A88B}" type="presParOf" srcId="{C24E2A15-3572-40AB-B3B0-8596CD5D844D}" destId="{8FA92267-7BBC-4F55-83CB-240E4DE8D10E}" srcOrd="0" destOrd="0" presId="urn:microsoft.com/office/officeart/2005/8/layout/process4"/>
    <dgm:cxn modelId="{E5A7D432-2B5B-49A3-8163-4D0F7E336A53}" type="presParOf" srcId="{C24E2A15-3572-40AB-B3B0-8596CD5D844D}" destId="{73BBA2A9-1A35-4D10-89B2-768C3CBEB131}" srcOrd="1" destOrd="0" presId="urn:microsoft.com/office/officeart/2005/8/layout/process4"/>
    <dgm:cxn modelId="{0997EB47-51B2-4E27-B6EE-3008A6F017AD}" type="presParOf" srcId="{C24E2A15-3572-40AB-B3B0-8596CD5D844D}" destId="{037AAB42-5301-4D38-82BD-5CFFD97C71E7}" srcOrd="2" destOrd="0" presId="urn:microsoft.com/office/officeart/2005/8/layout/process4"/>
    <dgm:cxn modelId="{A9E4D6E5-4A39-420C-910E-78E992B2CB77}" type="presParOf" srcId="{037AAB42-5301-4D38-82BD-5CFFD97C71E7}" destId="{28250D44-8D78-428E-B87F-655D541E6C08}" srcOrd="0" destOrd="0" presId="urn:microsoft.com/office/officeart/2005/8/layout/process4"/>
    <dgm:cxn modelId="{BD263C7F-87F9-4E7F-B218-88297D69FEB3}" type="presParOf" srcId="{037AAB42-5301-4D38-82BD-5CFFD97C71E7}" destId="{011E03AE-67D7-4A4E-A4F8-63AD5BF5EDDE}" srcOrd="1" destOrd="0" presId="urn:microsoft.com/office/officeart/2005/8/layout/process4"/>
    <dgm:cxn modelId="{5F4C1722-5F85-41CB-8BCF-172B805C81B0}" type="presParOf" srcId="{741C2BCD-81E5-4255-93D0-DF7F171A07C1}" destId="{2A7376FD-FD2D-4936-A073-40567ECB5970}" srcOrd="3" destOrd="0" presId="urn:microsoft.com/office/officeart/2005/8/layout/process4"/>
    <dgm:cxn modelId="{E3FB9A50-9EA1-4E95-BAD8-D2850C14619E}" type="presParOf" srcId="{741C2BCD-81E5-4255-93D0-DF7F171A07C1}" destId="{730D4333-544C-462E-91E1-6C57C834233C}" srcOrd="4" destOrd="0" presId="urn:microsoft.com/office/officeart/2005/8/layout/process4"/>
    <dgm:cxn modelId="{3E123FB3-86D6-4C6B-9F2F-8E9685C1922E}" type="presParOf" srcId="{730D4333-544C-462E-91E1-6C57C834233C}" destId="{A615296F-8472-4906-9E71-3DD29BA16332}" srcOrd="0" destOrd="0" presId="urn:microsoft.com/office/officeart/2005/8/layout/process4"/>
    <dgm:cxn modelId="{F75F4EFC-7FD3-49D2-AFDD-68BD9C3E8684}" type="presParOf" srcId="{730D4333-544C-462E-91E1-6C57C834233C}" destId="{ED477590-25BD-4ADA-8644-06E44BC037AD}" srcOrd="1" destOrd="0" presId="urn:microsoft.com/office/officeart/2005/8/layout/process4"/>
    <dgm:cxn modelId="{5ECC9B23-ADC3-4FAE-8134-6E6F1C009926}" type="presParOf" srcId="{730D4333-544C-462E-91E1-6C57C834233C}" destId="{A62EB0F4-31FE-49B0-A1C9-C695E34C6A33}" srcOrd="2" destOrd="0" presId="urn:microsoft.com/office/officeart/2005/8/layout/process4"/>
    <dgm:cxn modelId="{A8151422-2C51-42EA-9411-C56D27556CDE}" type="presParOf" srcId="{A62EB0F4-31FE-49B0-A1C9-C695E34C6A33}" destId="{13ADD17A-8E9F-479F-8803-3BA0A0E2379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8404A-C539-4AD2-95D9-0D30FA2D4AD5}">
      <dsp:nvSpPr>
        <dsp:cNvPr id="0" name=""/>
        <dsp:cNvSpPr/>
      </dsp:nvSpPr>
      <dsp:spPr>
        <a:xfrm>
          <a:off x="869701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44569" y="247062"/>
        <a:ext cx="9491" cy="1898"/>
      </dsp:txXfrm>
    </dsp:sp>
    <dsp:sp modelId="{A0C1B793-F062-4A8C-B971-5802110A8B86}">
      <dsp:nvSpPr>
        <dsp:cNvPr id="0" name=""/>
        <dsp:cNvSpPr/>
      </dsp:nvSpPr>
      <dsp:spPr>
        <a:xfrm>
          <a:off x="46165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2010</a:t>
          </a:r>
        </a:p>
      </dsp:txBody>
      <dsp:txXfrm>
        <a:off x="46165" y="410"/>
        <a:ext cx="825336" cy="495201"/>
      </dsp:txXfrm>
    </dsp:sp>
    <dsp:sp modelId="{8F2C9DDC-D04F-4D4E-9A37-8DE0DC8A9F27}">
      <dsp:nvSpPr>
        <dsp:cNvPr id="0" name=""/>
        <dsp:cNvSpPr/>
      </dsp:nvSpPr>
      <dsp:spPr>
        <a:xfrm>
          <a:off x="1884865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959733" y="247062"/>
        <a:ext cx="9491" cy="1898"/>
      </dsp:txXfrm>
    </dsp:sp>
    <dsp:sp modelId="{E1BD7212-8EAF-4000-963B-09C6C420BAD2}">
      <dsp:nvSpPr>
        <dsp:cNvPr id="0" name=""/>
        <dsp:cNvSpPr/>
      </dsp:nvSpPr>
      <dsp:spPr>
        <a:xfrm>
          <a:off x="1061329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2011</a:t>
          </a:r>
        </a:p>
      </dsp:txBody>
      <dsp:txXfrm>
        <a:off x="1061329" y="410"/>
        <a:ext cx="825336" cy="495201"/>
      </dsp:txXfrm>
    </dsp:sp>
    <dsp:sp modelId="{4686692E-D634-4EE4-8196-3C8647817EC2}">
      <dsp:nvSpPr>
        <dsp:cNvPr id="0" name=""/>
        <dsp:cNvSpPr/>
      </dsp:nvSpPr>
      <dsp:spPr>
        <a:xfrm>
          <a:off x="2900028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74896" y="247062"/>
        <a:ext cx="9491" cy="1898"/>
      </dsp:txXfrm>
    </dsp:sp>
    <dsp:sp modelId="{8AB010F9-E6FB-45BC-9A84-CC84D1E3B0DE}">
      <dsp:nvSpPr>
        <dsp:cNvPr id="0" name=""/>
        <dsp:cNvSpPr/>
      </dsp:nvSpPr>
      <dsp:spPr>
        <a:xfrm>
          <a:off x="2076492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2012</a:t>
          </a:r>
        </a:p>
      </dsp:txBody>
      <dsp:txXfrm>
        <a:off x="2076492" y="410"/>
        <a:ext cx="825336" cy="495201"/>
      </dsp:txXfrm>
    </dsp:sp>
    <dsp:sp modelId="{4085CC9D-55EA-4BD6-8283-DC79833249DC}">
      <dsp:nvSpPr>
        <dsp:cNvPr id="0" name=""/>
        <dsp:cNvSpPr/>
      </dsp:nvSpPr>
      <dsp:spPr>
        <a:xfrm>
          <a:off x="3915192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990060" y="247062"/>
        <a:ext cx="9491" cy="1898"/>
      </dsp:txXfrm>
    </dsp:sp>
    <dsp:sp modelId="{FE80529B-F3D3-449F-89C9-0AEAF741FC53}">
      <dsp:nvSpPr>
        <dsp:cNvPr id="0" name=""/>
        <dsp:cNvSpPr/>
      </dsp:nvSpPr>
      <dsp:spPr>
        <a:xfrm>
          <a:off x="3091656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2013</a:t>
          </a:r>
        </a:p>
      </dsp:txBody>
      <dsp:txXfrm>
        <a:off x="3091656" y="410"/>
        <a:ext cx="825336" cy="495201"/>
      </dsp:txXfrm>
    </dsp:sp>
    <dsp:sp modelId="{484222F2-9CF4-4291-BE15-3B88920360EE}">
      <dsp:nvSpPr>
        <dsp:cNvPr id="0" name=""/>
        <dsp:cNvSpPr/>
      </dsp:nvSpPr>
      <dsp:spPr>
        <a:xfrm>
          <a:off x="4930355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05223" y="247062"/>
        <a:ext cx="9491" cy="1898"/>
      </dsp:txXfrm>
    </dsp:sp>
    <dsp:sp modelId="{15FF1F19-CDE4-4D67-843D-FE6A331155F0}">
      <dsp:nvSpPr>
        <dsp:cNvPr id="0" name=""/>
        <dsp:cNvSpPr/>
      </dsp:nvSpPr>
      <dsp:spPr>
        <a:xfrm>
          <a:off x="4106819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2014</a:t>
          </a:r>
        </a:p>
      </dsp:txBody>
      <dsp:txXfrm>
        <a:off x="4106819" y="410"/>
        <a:ext cx="825336" cy="495201"/>
      </dsp:txXfrm>
    </dsp:sp>
    <dsp:sp modelId="{B27BD74E-6A9B-4191-A7B8-59B1F7FF470E}">
      <dsp:nvSpPr>
        <dsp:cNvPr id="0" name=""/>
        <dsp:cNvSpPr/>
      </dsp:nvSpPr>
      <dsp:spPr>
        <a:xfrm>
          <a:off x="5945518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20386" y="247062"/>
        <a:ext cx="9491" cy="1898"/>
      </dsp:txXfrm>
    </dsp:sp>
    <dsp:sp modelId="{EC30BB7C-6615-4207-8EFE-D3BEE801898F}">
      <dsp:nvSpPr>
        <dsp:cNvPr id="0" name=""/>
        <dsp:cNvSpPr/>
      </dsp:nvSpPr>
      <dsp:spPr>
        <a:xfrm>
          <a:off x="5121982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2015</a:t>
          </a:r>
        </a:p>
      </dsp:txBody>
      <dsp:txXfrm>
        <a:off x="5121982" y="410"/>
        <a:ext cx="825336" cy="495201"/>
      </dsp:txXfrm>
    </dsp:sp>
    <dsp:sp modelId="{0885C776-9ED2-460B-B899-27EA8424854C}">
      <dsp:nvSpPr>
        <dsp:cNvPr id="0" name=""/>
        <dsp:cNvSpPr/>
      </dsp:nvSpPr>
      <dsp:spPr>
        <a:xfrm>
          <a:off x="6960682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35550" y="247062"/>
        <a:ext cx="9491" cy="1898"/>
      </dsp:txXfrm>
    </dsp:sp>
    <dsp:sp modelId="{1231686A-752C-4DFF-9FCF-85EAC1A6E44B}">
      <dsp:nvSpPr>
        <dsp:cNvPr id="0" name=""/>
        <dsp:cNvSpPr/>
      </dsp:nvSpPr>
      <dsp:spPr>
        <a:xfrm>
          <a:off x="6137146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2016</a:t>
          </a:r>
        </a:p>
      </dsp:txBody>
      <dsp:txXfrm>
        <a:off x="6137146" y="410"/>
        <a:ext cx="825336" cy="495201"/>
      </dsp:txXfrm>
    </dsp:sp>
    <dsp:sp modelId="{33E3096A-5F5C-4DB7-BFD2-00344FB6C55A}">
      <dsp:nvSpPr>
        <dsp:cNvPr id="0" name=""/>
        <dsp:cNvSpPr/>
      </dsp:nvSpPr>
      <dsp:spPr>
        <a:xfrm>
          <a:off x="7975845" y="202291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8050713" y="247062"/>
        <a:ext cx="9491" cy="1898"/>
      </dsp:txXfrm>
    </dsp:sp>
    <dsp:sp modelId="{4AD607D2-FAA1-477E-9FFD-D5FB865905D0}">
      <dsp:nvSpPr>
        <dsp:cNvPr id="0" name=""/>
        <dsp:cNvSpPr/>
      </dsp:nvSpPr>
      <dsp:spPr>
        <a:xfrm>
          <a:off x="7152309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2017</a:t>
          </a:r>
        </a:p>
      </dsp:txBody>
      <dsp:txXfrm>
        <a:off x="7152309" y="410"/>
        <a:ext cx="825336" cy="495201"/>
      </dsp:txXfrm>
    </dsp:sp>
    <dsp:sp modelId="{AA73B9C5-58B2-4898-83D7-651EB0F9D678}">
      <dsp:nvSpPr>
        <dsp:cNvPr id="0" name=""/>
        <dsp:cNvSpPr/>
      </dsp:nvSpPr>
      <dsp:spPr>
        <a:xfrm>
          <a:off x="458833" y="493812"/>
          <a:ext cx="8121307" cy="159227"/>
        </a:xfrm>
        <a:custGeom>
          <a:avLst/>
          <a:gdLst/>
          <a:ahLst/>
          <a:cxnLst/>
          <a:rect l="0" t="0" r="0" b="0"/>
          <a:pathLst>
            <a:path>
              <a:moveTo>
                <a:pt x="8121307" y="0"/>
              </a:moveTo>
              <a:lnTo>
                <a:pt x="8121307" y="96713"/>
              </a:lnTo>
              <a:lnTo>
                <a:pt x="0" y="96713"/>
              </a:lnTo>
              <a:lnTo>
                <a:pt x="0" y="15922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316399" y="572476"/>
        <a:ext cx="406176" cy="1898"/>
      </dsp:txXfrm>
    </dsp:sp>
    <dsp:sp modelId="{8CE627C3-9098-4C39-9151-62C77288101F}">
      <dsp:nvSpPr>
        <dsp:cNvPr id="0" name=""/>
        <dsp:cNvSpPr/>
      </dsp:nvSpPr>
      <dsp:spPr>
        <a:xfrm>
          <a:off x="8167473" y="410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2018</a:t>
          </a:r>
        </a:p>
      </dsp:txBody>
      <dsp:txXfrm>
        <a:off x="8167473" y="410"/>
        <a:ext cx="825336" cy="495201"/>
      </dsp:txXfrm>
    </dsp:sp>
    <dsp:sp modelId="{34F0D133-2D9C-45BC-BEBD-F17E500578C3}">
      <dsp:nvSpPr>
        <dsp:cNvPr id="0" name=""/>
        <dsp:cNvSpPr/>
      </dsp:nvSpPr>
      <dsp:spPr>
        <a:xfrm>
          <a:off x="869701" y="887320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44569" y="932091"/>
        <a:ext cx="9491" cy="1898"/>
      </dsp:txXfrm>
    </dsp:sp>
    <dsp:sp modelId="{5375190A-96B1-48F1-9163-4D19B28BF7F6}">
      <dsp:nvSpPr>
        <dsp:cNvPr id="0" name=""/>
        <dsp:cNvSpPr/>
      </dsp:nvSpPr>
      <dsp:spPr>
        <a:xfrm>
          <a:off x="46165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2019</a:t>
          </a:r>
        </a:p>
      </dsp:txBody>
      <dsp:txXfrm>
        <a:off x="46165" y="685439"/>
        <a:ext cx="825336" cy="495201"/>
      </dsp:txXfrm>
    </dsp:sp>
    <dsp:sp modelId="{9C91B39C-3A8E-4FF6-B783-413015916C1D}">
      <dsp:nvSpPr>
        <dsp:cNvPr id="0" name=""/>
        <dsp:cNvSpPr/>
      </dsp:nvSpPr>
      <dsp:spPr>
        <a:xfrm>
          <a:off x="1884865" y="887320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959733" y="932091"/>
        <a:ext cx="9491" cy="1898"/>
      </dsp:txXfrm>
    </dsp:sp>
    <dsp:sp modelId="{B232CACF-1192-42FF-939B-50F7BC6F073F}">
      <dsp:nvSpPr>
        <dsp:cNvPr id="0" name=""/>
        <dsp:cNvSpPr/>
      </dsp:nvSpPr>
      <dsp:spPr>
        <a:xfrm>
          <a:off x="1061329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2020</a:t>
          </a:r>
        </a:p>
      </dsp:txBody>
      <dsp:txXfrm>
        <a:off x="1061329" y="685439"/>
        <a:ext cx="825336" cy="495201"/>
      </dsp:txXfrm>
    </dsp:sp>
    <dsp:sp modelId="{0FFE4D40-18C5-48B1-890C-03F1AA5F4D39}">
      <dsp:nvSpPr>
        <dsp:cNvPr id="0" name=""/>
        <dsp:cNvSpPr/>
      </dsp:nvSpPr>
      <dsp:spPr>
        <a:xfrm>
          <a:off x="2900028" y="887320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74896" y="932091"/>
        <a:ext cx="9491" cy="1898"/>
      </dsp:txXfrm>
    </dsp:sp>
    <dsp:sp modelId="{6FACFF85-C13E-4192-96CE-57C9F6337036}">
      <dsp:nvSpPr>
        <dsp:cNvPr id="0" name=""/>
        <dsp:cNvSpPr/>
      </dsp:nvSpPr>
      <dsp:spPr>
        <a:xfrm>
          <a:off x="2076492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2021</a:t>
          </a:r>
        </a:p>
      </dsp:txBody>
      <dsp:txXfrm>
        <a:off x="2076492" y="685439"/>
        <a:ext cx="825336" cy="495201"/>
      </dsp:txXfrm>
    </dsp:sp>
    <dsp:sp modelId="{51CABD31-80E4-4B2C-B406-F08624BA0C51}">
      <dsp:nvSpPr>
        <dsp:cNvPr id="0" name=""/>
        <dsp:cNvSpPr/>
      </dsp:nvSpPr>
      <dsp:spPr>
        <a:xfrm>
          <a:off x="3915192" y="887320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990060" y="932091"/>
        <a:ext cx="9491" cy="1898"/>
      </dsp:txXfrm>
    </dsp:sp>
    <dsp:sp modelId="{EF3E2D53-82D1-44DF-ABBC-22333F8DD292}">
      <dsp:nvSpPr>
        <dsp:cNvPr id="0" name=""/>
        <dsp:cNvSpPr/>
      </dsp:nvSpPr>
      <dsp:spPr>
        <a:xfrm>
          <a:off x="3091656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2022</a:t>
          </a:r>
        </a:p>
      </dsp:txBody>
      <dsp:txXfrm>
        <a:off x="3091656" y="685439"/>
        <a:ext cx="825336" cy="495201"/>
      </dsp:txXfrm>
    </dsp:sp>
    <dsp:sp modelId="{4D9A83C8-A16F-4459-8654-4978BD69824E}">
      <dsp:nvSpPr>
        <dsp:cNvPr id="0" name=""/>
        <dsp:cNvSpPr/>
      </dsp:nvSpPr>
      <dsp:spPr>
        <a:xfrm>
          <a:off x="4930355" y="887320"/>
          <a:ext cx="159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22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005223" y="932091"/>
        <a:ext cx="9491" cy="1898"/>
      </dsp:txXfrm>
    </dsp:sp>
    <dsp:sp modelId="{D45BE9A8-11EF-4475-A9DF-EDA7EBDF7B07}">
      <dsp:nvSpPr>
        <dsp:cNvPr id="0" name=""/>
        <dsp:cNvSpPr/>
      </dsp:nvSpPr>
      <dsp:spPr>
        <a:xfrm>
          <a:off x="4106819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2023</a:t>
          </a:r>
        </a:p>
      </dsp:txBody>
      <dsp:txXfrm>
        <a:off x="4106819" y="685439"/>
        <a:ext cx="825336" cy="495201"/>
      </dsp:txXfrm>
    </dsp:sp>
    <dsp:sp modelId="{DA05B517-6825-4914-9857-07C84DCE769C}">
      <dsp:nvSpPr>
        <dsp:cNvPr id="0" name=""/>
        <dsp:cNvSpPr/>
      </dsp:nvSpPr>
      <dsp:spPr>
        <a:xfrm>
          <a:off x="5121982" y="685439"/>
          <a:ext cx="825336" cy="495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2024</a:t>
          </a:r>
        </a:p>
      </dsp:txBody>
      <dsp:txXfrm>
        <a:off x="5121982" y="685439"/>
        <a:ext cx="825336" cy="495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E26F5-89D1-4DCB-8C39-5907EACCE2C8}">
      <dsp:nvSpPr>
        <dsp:cNvPr id="0" name=""/>
        <dsp:cNvSpPr/>
      </dsp:nvSpPr>
      <dsp:spPr>
        <a:xfrm>
          <a:off x="3479789" y="308202"/>
          <a:ext cx="923391" cy="473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TYS 2013</a:t>
          </a:r>
        </a:p>
      </dsp:txBody>
      <dsp:txXfrm>
        <a:off x="3479789" y="308202"/>
        <a:ext cx="923391" cy="473970"/>
      </dsp:txXfrm>
    </dsp:sp>
    <dsp:sp modelId="{8ACC1703-EC57-462E-9C42-B76E7B9D96C8}">
      <dsp:nvSpPr>
        <dsp:cNvPr id="0" name=""/>
        <dsp:cNvSpPr/>
      </dsp:nvSpPr>
      <dsp:spPr>
        <a:xfrm>
          <a:off x="3488675" y="245538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E20629-24E4-4D20-8F8D-0F8F1320FCBF}">
      <dsp:nvSpPr>
        <dsp:cNvPr id="0" name=""/>
        <dsp:cNvSpPr/>
      </dsp:nvSpPr>
      <dsp:spPr>
        <a:xfrm>
          <a:off x="3540091" y="142706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375475"/>
                <a:satOff val="-968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5475"/>
                <a:satOff val="-968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5475"/>
                <a:satOff val="-968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D39D35-1A22-46AA-942A-211EB28344BE}">
      <dsp:nvSpPr>
        <dsp:cNvPr id="0" name=""/>
        <dsp:cNvSpPr/>
      </dsp:nvSpPr>
      <dsp:spPr>
        <a:xfrm>
          <a:off x="3663490" y="163272"/>
          <a:ext cx="115423" cy="115423"/>
        </a:xfrm>
        <a:prstGeom prst="ellipse">
          <a:avLst/>
        </a:prstGeom>
        <a:gradFill rotWithShape="0">
          <a:gsLst>
            <a:gs pos="0">
              <a:schemeClr val="accent5">
                <a:hueOff val="-750949"/>
                <a:satOff val="-1935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0949"/>
                <a:satOff val="-1935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0949"/>
                <a:satOff val="-1935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5A659F-C77C-48FB-8D17-0767864135FF}">
      <dsp:nvSpPr>
        <dsp:cNvPr id="0" name=""/>
        <dsp:cNvSpPr/>
      </dsp:nvSpPr>
      <dsp:spPr>
        <a:xfrm>
          <a:off x="3766322" y="50157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6F2697-70F8-4A54-A15C-D719394A2A6D}">
      <dsp:nvSpPr>
        <dsp:cNvPr id="0" name=""/>
        <dsp:cNvSpPr/>
      </dsp:nvSpPr>
      <dsp:spPr>
        <a:xfrm>
          <a:off x="3900004" y="9024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1501898"/>
                <a:satOff val="-3871"/>
                <a:lumOff val="-26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01898"/>
                <a:satOff val="-3871"/>
                <a:lumOff val="-26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01898"/>
                <a:satOff val="-3871"/>
                <a:lumOff val="-26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AF0A4B-3B33-4634-BE1F-B654E8B0BB91}">
      <dsp:nvSpPr>
        <dsp:cNvPr id="0" name=""/>
        <dsp:cNvSpPr/>
      </dsp:nvSpPr>
      <dsp:spPr>
        <a:xfrm>
          <a:off x="4064535" y="81006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1877373"/>
                <a:satOff val="-4839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77373"/>
                <a:satOff val="-4839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77373"/>
                <a:satOff val="-4839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1EAEA1-EFB2-491D-8FC5-DDD903E53615}">
      <dsp:nvSpPr>
        <dsp:cNvPr id="0" name=""/>
        <dsp:cNvSpPr/>
      </dsp:nvSpPr>
      <dsp:spPr>
        <a:xfrm>
          <a:off x="4167367" y="132422"/>
          <a:ext cx="115423" cy="115423"/>
        </a:xfrm>
        <a:prstGeom prst="ellipse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444B65-DB83-4BD8-A0A1-66E9ECFCD136}">
      <dsp:nvSpPr>
        <dsp:cNvPr id="0" name=""/>
        <dsp:cNvSpPr/>
      </dsp:nvSpPr>
      <dsp:spPr>
        <a:xfrm>
          <a:off x="4311333" y="245538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2628322"/>
                <a:satOff val="-6774"/>
                <a:lumOff val="-45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628322"/>
                <a:satOff val="-6774"/>
                <a:lumOff val="-45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628322"/>
                <a:satOff val="-6774"/>
                <a:lumOff val="-45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712D67-6807-473F-A5ED-F46BCE525BA0}">
      <dsp:nvSpPr>
        <dsp:cNvPr id="0" name=""/>
        <dsp:cNvSpPr/>
      </dsp:nvSpPr>
      <dsp:spPr>
        <a:xfrm>
          <a:off x="4373032" y="358653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3003797"/>
                <a:satOff val="-7742"/>
                <a:lumOff val="-52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003797"/>
                <a:satOff val="-7742"/>
                <a:lumOff val="-52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003797"/>
                <a:satOff val="-7742"/>
                <a:lumOff val="-52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00E97C-D297-4B17-B362-835B06E99F24}">
      <dsp:nvSpPr>
        <dsp:cNvPr id="0" name=""/>
        <dsp:cNvSpPr/>
      </dsp:nvSpPr>
      <dsp:spPr>
        <a:xfrm>
          <a:off x="3838304" y="142706"/>
          <a:ext cx="188875" cy="188875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83421E-6768-4119-84AC-EF570A95BC1C}">
      <dsp:nvSpPr>
        <dsp:cNvPr id="0" name=""/>
        <dsp:cNvSpPr/>
      </dsp:nvSpPr>
      <dsp:spPr>
        <a:xfrm>
          <a:off x="3437259" y="533468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3754746"/>
                <a:satOff val="-9677"/>
                <a:lumOff val="-65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54746"/>
                <a:satOff val="-9677"/>
                <a:lumOff val="-65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54746"/>
                <a:satOff val="-9677"/>
                <a:lumOff val="-65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AAC5D2-E41B-40FE-979C-63C4F7896C44}">
      <dsp:nvSpPr>
        <dsp:cNvPr id="0" name=""/>
        <dsp:cNvSpPr/>
      </dsp:nvSpPr>
      <dsp:spPr>
        <a:xfrm>
          <a:off x="3498958" y="626017"/>
          <a:ext cx="115423" cy="115423"/>
        </a:xfrm>
        <a:prstGeom prst="ellipse">
          <a:avLst/>
        </a:prstGeom>
        <a:gradFill rotWithShape="0">
          <a:gsLst>
            <a:gs pos="0">
              <a:schemeClr val="accent5">
                <a:hueOff val="-4130220"/>
                <a:satOff val="-10645"/>
                <a:lumOff val="-71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130220"/>
                <a:satOff val="-10645"/>
                <a:lumOff val="-71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130220"/>
                <a:satOff val="-10645"/>
                <a:lumOff val="-71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CDC71E-0884-4F3C-88F6-9FB799CE98F7}">
      <dsp:nvSpPr>
        <dsp:cNvPr id="0" name=""/>
        <dsp:cNvSpPr/>
      </dsp:nvSpPr>
      <dsp:spPr>
        <a:xfrm>
          <a:off x="3653207" y="708283"/>
          <a:ext cx="167889" cy="167889"/>
        </a:xfrm>
        <a:prstGeom prst="ellips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BF253C-A247-4BB9-A55A-5200C578A5D4}">
      <dsp:nvSpPr>
        <dsp:cNvPr id="0" name=""/>
        <dsp:cNvSpPr/>
      </dsp:nvSpPr>
      <dsp:spPr>
        <a:xfrm>
          <a:off x="3869154" y="841964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4881170"/>
                <a:satOff val="-12580"/>
                <a:lumOff val="-84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81170"/>
                <a:satOff val="-12580"/>
                <a:lumOff val="-84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81170"/>
                <a:satOff val="-12580"/>
                <a:lumOff val="-84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3D516D-32EF-4449-A71F-1A6BE5E1B443}">
      <dsp:nvSpPr>
        <dsp:cNvPr id="0" name=""/>
        <dsp:cNvSpPr/>
      </dsp:nvSpPr>
      <dsp:spPr>
        <a:xfrm>
          <a:off x="3910287" y="708283"/>
          <a:ext cx="115423" cy="115423"/>
        </a:xfrm>
        <a:prstGeom prst="ellipse">
          <a:avLst/>
        </a:prstGeom>
        <a:gradFill rotWithShape="0">
          <a:gsLst>
            <a:gs pos="0">
              <a:schemeClr val="accent5">
                <a:hueOff val="-5256644"/>
                <a:satOff val="-13548"/>
                <a:lumOff val="-91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6644"/>
                <a:satOff val="-13548"/>
                <a:lumOff val="-91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6644"/>
                <a:satOff val="-13548"/>
                <a:lumOff val="-91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611DED-F66F-4BC6-832B-14CDAA128E2C}">
      <dsp:nvSpPr>
        <dsp:cNvPr id="0" name=""/>
        <dsp:cNvSpPr/>
      </dsp:nvSpPr>
      <dsp:spPr>
        <a:xfrm>
          <a:off x="4013119" y="852248"/>
          <a:ext cx="73451" cy="73451"/>
        </a:xfrm>
        <a:prstGeom prst="ellipse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EA90C2-2110-44BA-BD1D-E5CED490CD40}">
      <dsp:nvSpPr>
        <dsp:cNvPr id="0" name=""/>
        <dsp:cNvSpPr/>
      </dsp:nvSpPr>
      <dsp:spPr>
        <a:xfrm>
          <a:off x="4105668" y="687716"/>
          <a:ext cx="167889" cy="167889"/>
        </a:xfrm>
        <a:prstGeom prst="ellipse">
          <a:avLst/>
        </a:prstGeom>
        <a:gradFill rotWithShape="0">
          <a:gsLst>
            <a:gs pos="0">
              <a:schemeClr val="accent5">
                <a:hueOff val="-6007594"/>
                <a:satOff val="-15484"/>
                <a:lumOff val="-10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07594"/>
                <a:satOff val="-15484"/>
                <a:lumOff val="-10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07594"/>
                <a:satOff val="-15484"/>
                <a:lumOff val="-10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3B1E9C-450F-4CD4-8347-A22D2D3D5F33}">
      <dsp:nvSpPr>
        <dsp:cNvPr id="0" name=""/>
        <dsp:cNvSpPr/>
      </dsp:nvSpPr>
      <dsp:spPr>
        <a:xfrm>
          <a:off x="4331899" y="646583"/>
          <a:ext cx="115423" cy="115423"/>
        </a:xfrm>
        <a:prstGeom prst="ellipse">
          <a:avLst/>
        </a:prstGeom>
        <a:gradFill rotWithShape="0">
          <a:gsLst>
            <a:gs pos="0">
              <a:schemeClr val="accent5">
                <a:hueOff val="-6383068"/>
                <a:satOff val="-16451"/>
                <a:lumOff val="-111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83068"/>
                <a:satOff val="-16451"/>
                <a:lumOff val="-111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83068"/>
                <a:satOff val="-16451"/>
                <a:lumOff val="-111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82E09A-9D57-4982-877E-E92D31C130CD}">
      <dsp:nvSpPr>
        <dsp:cNvPr id="0" name=""/>
        <dsp:cNvSpPr/>
      </dsp:nvSpPr>
      <dsp:spPr>
        <a:xfrm>
          <a:off x="4447323" y="163101"/>
          <a:ext cx="338983" cy="64715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04A3C5-9024-43DC-951B-9611D3A0D8C8}">
      <dsp:nvSpPr>
        <dsp:cNvPr id="0" name=""/>
        <dsp:cNvSpPr/>
      </dsp:nvSpPr>
      <dsp:spPr>
        <a:xfrm>
          <a:off x="4786306" y="163415"/>
          <a:ext cx="924500" cy="64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High 5s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2016</a:t>
          </a:r>
        </a:p>
      </dsp:txBody>
      <dsp:txXfrm>
        <a:off x="4786306" y="163415"/>
        <a:ext cx="924500" cy="647150"/>
      </dsp:txXfrm>
    </dsp:sp>
    <dsp:sp modelId="{55A649D8-A418-4597-86BF-3A2E96997D71}">
      <dsp:nvSpPr>
        <dsp:cNvPr id="0" name=""/>
        <dsp:cNvSpPr/>
      </dsp:nvSpPr>
      <dsp:spPr>
        <a:xfrm>
          <a:off x="5710807" y="163101"/>
          <a:ext cx="338983" cy="64715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AA3E57-A4A7-4E3F-8A99-DDA5F6059D29}">
      <dsp:nvSpPr>
        <dsp:cNvPr id="0" name=""/>
        <dsp:cNvSpPr/>
      </dsp:nvSpPr>
      <dsp:spPr>
        <a:xfrm>
          <a:off x="6049790" y="163415"/>
          <a:ext cx="924500" cy="64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DBDM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 2016</a:t>
          </a:r>
        </a:p>
      </dsp:txBody>
      <dsp:txXfrm>
        <a:off x="6049790" y="163415"/>
        <a:ext cx="924500" cy="647150"/>
      </dsp:txXfrm>
    </dsp:sp>
    <dsp:sp modelId="{CDE3DBBB-D751-4ADD-A024-7A514092FDBD}">
      <dsp:nvSpPr>
        <dsp:cNvPr id="0" name=""/>
        <dsp:cNvSpPr/>
      </dsp:nvSpPr>
      <dsp:spPr>
        <a:xfrm>
          <a:off x="6974291" y="163101"/>
          <a:ext cx="338983" cy="64715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F7955A-8902-4B9D-9928-7AE276667AEE}">
      <dsp:nvSpPr>
        <dsp:cNvPr id="0" name=""/>
        <dsp:cNvSpPr/>
      </dsp:nvSpPr>
      <dsp:spPr>
        <a:xfrm>
          <a:off x="7313274" y="163415"/>
          <a:ext cx="924500" cy="64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OBA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2020</a:t>
          </a:r>
        </a:p>
      </dsp:txBody>
      <dsp:txXfrm>
        <a:off x="7313274" y="163415"/>
        <a:ext cx="924500" cy="647150"/>
      </dsp:txXfrm>
    </dsp:sp>
    <dsp:sp modelId="{24F47353-6D5F-4F39-8547-F4192557E24D}">
      <dsp:nvSpPr>
        <dsp:cNvPr id="0" name=""/>
        <dsp:cNvSpPr/>
      </dsp:nvSpPr>
      <dsp:spPr>
        <a:xfrm>
          <a:off x="8237775" y="163101"/>
          <a:ext cx="338983" cy="647156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0926F4-6594-49DC-9FF2-EDE3AAB8D834}">
      <dsp:nvSpPr>
        <dsp:cNvPr id="0" name=""/>
        <dsp:cNvSpPr/>
      </dsp:nvSpPr>
      <dsp:spPr>
        <a:xfrm>
          <a:off x="8713028" y="99882"/>
          <a:ext cx="1060612" cy="785825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TYS 2.0 2024</a:t>
          </a:r>
        </a:p>
      </dsp:txBody>
      <dsp:txXfrm>
        <a:off x="8868351" y="214963"/>
        <a:ext cx="749966" cy="555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2F8BA-B1CF-4543-9A5C-AF2E798DC63C}">
      <dsp:nvSpPr>
        <dsp:cNvPr id="0" name=""/>
        <dsp:cNvSpPr/>
      </dsp:nvSpPr>
      <dsp:spPr>
        <a:xfrm>
          <a:off x="0" y="3241400"/>
          <a:ext cx="5600404" cy="10639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Evaluations of Organizational reforms in the AfDB (2023-2024) / Ongoing</a:t>
          </a:r>
        </a:p>
      </dsp:txBody>
      <dsp:txXfrm>
        <a:off x="0" y="3241400"/>
        <a:ext cx="5600404" cy="574506"/>
      </dsp:txXfrm>
    </dsp:sp>
    <dsp:sp modelId="{0D80EE62-7BE5-473F-9B66-F462475B2FC3}">
      <dsp:nvSpPr>
        <dsp:cNvPr id="0" name=""/>
        <dsp:cNvSpPr/>
      </dsp:nvSpPr>
      <dsp:spPr>
        <a:xfrm>
          <a:off x="0" y="3794628"/>
          <a:ext cx="2800201" cy="4893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Decentralization Program (2015-2023)</a:t>
          </a:r>
        </a:p>
      </dsp:txBody>
      <dsp:txXfrm>
        <a:off x="0" y="3794628"/>
        <a:ext cx="2800201" cy="489394"/>
      </dsp:txXfrm>
    </dsp:sp>
    <dsp:sp modelId="{5C6FA874-EF3F-4C3E-846C-353F8C02B0A3}">
      <dsp:nvSpPr>
        <dsp:cNvPr id="0" name=""/>
        <dsp:cNvSpPr/>
      </dsp:nvSpPr>
      <dsp:spPr>
        <a:xfrm>
          <a:off x="2800202" y="3794628"/>
          <a:ext cx="2800201" cy="489394"/>
        </a:xfrm>
        <a:prstGeom prst="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One Bank Approach  (2020-2023)</a:t>
          </a:r>
        </a:p>
      </dsp:txBody>
      <dsp:txXfrm>
        <a:off x="2800202" y="3794628"/>
        <a:ext cx="2800201" cy="489394"/>
      </dsp:txXfrm>
    </dsp:sp>
    <dsp:sp modelId="{73BBA2A9-1A35-4D10-89B2-768C3CBEB131}">
      <dsp:nvSpPr>
        <dsp:cNvPr id="0" name=""/>
        <dsp:cNvSpPr/>
      </dsp:nvSpPr>
      <dsp:spPr>
        <a:xfrm rot="10800000">
          <a:off x="0" y="1621080"/>
          <a:ext cx="5600404" cy="1636278"/>
        </a:xfrm>
        <a:prstGeom prst="upArrowCallou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Evaluation </a:t>
          </a:r>
          <a:r>
            <a:rPr lang="en-US" sz="1800" kern="1200" dirty="0"/>
            <a:t>of the implementation of the TYS in 2022</a:t>
          </a:r>
        </a:p>
      </dsp:txBody>
      <dsp:txXfrm rot="-10800000">
        <a:off x="0" y="1621080"/>
        <a:ext cx="5600404" cy="574333"/>
      </dsp:txXfrm>
    </dsp:sp>
    <dsp:sp modelId="{28250D44-8D78-428E-B87F-655D541E6C08}">
      <dsp:nvSpPr>
        <dsp:cNvPr id="0" name=""/>
        <dsp:cNvSpPr/>
      </dsp:nvSpPr>
      <dsp:spPr>
        <a:xfrm>
          <a:off x="0" y="2195414"/>
          <a:ext cx="2800201" cy="489247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TYS (2013-2022)</a:t>
          </a:r>
        </a:p>
      </dsp:txBody>
      <dsp:txXfrm>
        <a:off x="0" y="2195414"/>
        <a:ext cx="2800201" cy="489247"/>
      </dsp:txXfrm>
    </dsp:sp>
    <dsp:sp modelId="{011E03AE-67D7-4A4E-A4F8-63AD5BF5EDDE}">
      <dsp:nvSpPr>
        <dsp:cNvPr id="0" name=""/>
        <dsp:cNvSpPr/>
      </dsp:nvSpPr>
      <dsp:spPr>
        <a:xfrm>
          <a:off x="2800202" y="2195414"/>
          <a:ext cx="2800201" cy="489247"/>
        </a:xfrm>
        <a:prstGeom prst="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 5s (2016 – 2022) </a:t>
          </a:r>
        </a:p>
      </dsp:txBody>
      <dsp:txXfrm>
        <a:off x="2800202" y="2195414"/>
        <a:ext cx="2800201" cy="489247"/>
      </dsp:txXfrm>
    </dsp:sp>
    <dsp:sp modelId="{ED477590-25BD-4ADA-8644-06E44BC037AD}">
      <dsp:nvSpPr>
        <dsp:cNvPr id="0" name=""/>
        <dsp:cNvSpPr/>
      </dsp:nvSpPr>
      <dsp:spPr>
        <a:xfrm rot="10800000">
          <a:off x="0" y="761"/>
          <a:ext cx="5600404" cy="1636278"/>
        </a:xfrm>
        <a:prstGeom prst="upArrowCallou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 of the implementation of the DBDM (2019)</a:t>
          </a:r>
        </a:p>
      </dsp:txBody>
      <dsp:txXfrm rot="-10800000">
        <a:off x="0" y="761"/>
        <a:ext cx="5600404" cy="574333"/>
      </dsp:txXfrm>
    </dsp:sp>
    <dsp:sp modelId="{13ADD17A-8E9F-479F-8803-3BA0A0E23795}">
      <dsp:nvSpPr>
        <dsp:cNvPr id="0" name=""/>
        <dsp:cNvSpPr/>
      </dsp:nvSpPr>
      <dsp:spPr>
        <a:xfrm>
          <a:off x="0" y="575094"/>
          <a:ext cx="5600404" cy="48924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DBDM (2016-2018) </a:t>
          </a:r>
        </a:p>
      </dsp:txBody>
      <dsp:txXfrm>
        <a:off x="0" y="575094"/>
        <a:ext cx="5600404" cy="489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FF18-BF80-491D-B928-6422B2DA1C2C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B6741-B507-470E-89AA-4FF5E3255D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0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83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06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05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F652A-04DA-3260-AF1A-11AEBA4A8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3314466-5994-D1CD-16F2-78766D8C48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8AF08FD-2E67-8BF2-30C0-BEFB3BB4D0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EA6D1D-9EA2-6077-B52C-DDCB15B6CB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70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EF037-8E70-8D53-5CED-F44FA31EA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84C5B71-30D3-6428-50E6-BE2A2D9C6F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47FA057-24E4-4452-4FCF-1493E48FFA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734BE9-3BA5-EB97-38D0-5F6418B261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23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525A2-C054-4391-4E3F-13CCD71D8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D053692-168D-9E8E-186C-B4AF79040A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206F53A-CB2F-D2FD-AD91-942F65877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0BE784-14FD-DBC6-C8D1-6EFF02604C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B6741-B507-470E-89AA-4FF5E3255DC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04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94CF-EF2A-4302-8038-BADA1CF7E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586FB-1BED-4AC8-B68C-AC14F30E7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EE290-A911-4286-86FB-6E302552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55C3C-B628-43EC-B190-ED8C8ACC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919E-60A5-4C2F-9BEF-C61D2D8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C043-F3B2-4AF7-A6F3-E8A5BBB3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88315-C2CA-4393-83B8-DFA773AC4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96D10-DBB5-49D5-BC8A-214610E5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78DF-86AC-4EEE-A709-7440AE04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FA8B0-4299-4D56-91A7-FB5C220A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548F9-1E71-4951-9969-EE00C838F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63B81-EEDE-456A-8B6F-D8D3F9015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9290E-4FC0-467A-A762-2BC8D194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483A8-6A8A-4C93-BCC8-E64583F12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B9447-3AEE-4CF3-88B3-4BADCFBE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1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B6C2-6BD8-4237-B32F-286CBE1E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9FE37-6048-4601-86D9-4386088E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15506-8EFF-4D2A-A302-0EFB7829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D4A4A-0104-468D-B98E-79A28627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55815-8DC6-4044-BCD8-24A17E27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D496-1CDF-4C20-B57E-D8DF0752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6EDFC-2D88-4B84-9DCA-18B368A26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C44E8-563D-4082-AA34-B3D61462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B6D90-B57E-41AA-BA07-72BC587C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377FE-7002-4166-974F-6DE899EF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6A1F-09A5-4DE8-A82C-E79F2DF7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2C791-080D-473D-8F38-DBF3F11B4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16F20-8F97-419F-8862-4F65D213D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3F9C9-B652-40DE-A855-9EBCDB45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5B5E8-525F-4C7E-BCC1-EE1CA9B3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D6D15-7B26-4023-8796-72CCEEED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C34C-5F11-4F4C-93A6-C30E7B73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72414-9361-4503-8CE4-7E37EDEB4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84682-5C41-4FD0-8F8F-F88B84F87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46F34-29D3-4CEF-A0E8-3C6B76D9B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5A051-693A-4F30-9AF7-1B567BD6A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8802F-ECB5-4A79-85B3-798BC1F6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B5293-6717-4B83-A3A5-F082D50B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9EC7A-F20E-4AA5-ADEA-68768B94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BD7C-C288-489D-991D-5ED3169F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30D2F-24D5-4A1C-B49D-22740BEB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66287-3BA7-41DE-A9E9-25A0EB61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6AAF4-772E-4828-A482-B800EB37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D81EE-BEBE-4F6D-9A33-D830C67C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C31365-05CE-48B3-AE73-A379A250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ADE43-5BBB-40F9-BAEB-F305FAA5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B7F7-954E-415D-B87B-9A0CABB96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E1EAD-0C44-4BFF-A5CF-E2952B7F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BA212-578F-48BA-9131-07300BD60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8E14D-A37A-4180-8479-C9E9FC06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097A3-F5A9-4B15-8CC8-B719166D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C3CF6-0799-4774-BD71-89806FCD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6EF-7CF6-4A49-93FC-AFBA86C2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7DA60-BA80-4A48-890E-69C9C3104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7EC78-87B2-440F-B1C4-A7AF0674E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78E6C-D5E4-45FB-A38E-921A5DE1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1D94E-7ADB-4096-B631-5C3722B4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3843A-0F7F-43BF-BF55-03983E22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4231C-482C-47C7-8073-D926AE99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FCB85-3057-494F-981F-15FD97A7B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C16D7-7517-45C1-AA5C-22560E2A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D68F-2DF2-4B56-8F7B-ECDD79BC4EE2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8DFE2-0952-4922-B400-D85B74778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16361-3AEA-4FD9-9A19-5843705EB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E833-F3A9-45BE-8C68-2AB13328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9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99" y="582292"/>
            <a:ext cx="3470911" cy="1005840"/>
          </a:xfrm>
          <a:prstGeom prst="rect">
            <a:avLst/>
          </a:prstGeom>
        </p:spPr>
      </p:pic>
      <p:pic>
        <p:nvPicPr>
          <p:cNvPr id="2" name="Image 1" descr="Corn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6501"/>
            <a:ext cx="1946767" cy="1612299"/>
          </a:xfrm>
          <a:prstGeom prst="rect">
            <a:avLst/>
          </a:prstGeom>
        </p:spPr>
      </p:pic>
      <p:pic>
        <p:nvPicPr>
          <p:cNvPr id="3" name="Image 2" descr="Ur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87" y="6425016"/>
            <a:ext cx="2142135" cy="443789"/>
          </a:xfrm>
          <a:prstGeom prst="rect">
            <a:avLst/>
          </a:prstGeom>
        </p:spPr>
      </p:pic>
      <p:grpSp>
        <p:nvGrpSpPr>
          <p:cNvPr id="12" name="Grouper 11"/>
          <p:cNvGrpSpPr/>
          <p:nvPr/>
        </p:nvGrpSpPr>
        <p:grpSpPr>
          <a:xfrm>
            <a:off x="11942491" y="-16143"/>
            <a:ext cx="249509" cy="6868800"/>
            <a:chOff x="8754647" y="0"/>
            <a:chExt cx="389353" cy="4826020"/>
          </a:xfrm>
        </p:grpSpPr>
        <p:sp>
          <p:nvSpPr>
            <p:cNvPr id="17" name="Rectangle 16"/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931675" y="2046202"/>
            <a:ext cx="9863941" cy="22454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Evaluating the General Capital Increase Commitments and the Ten-Year Strategy of the African Development Bank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8" name="Image 27" descr="Logo AfD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45" y="425186"/>
            <a:ext cx="1762463" cy="9324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3245C9-3264-34DE-4B41-CFA94757CF9C}"/>
              </a:ext>
            </a:extLst>
          </p:cNvPr>
          <p:cNvSpPr txBox="1"/>
          <p:nvPr/>
        </p:nvSpPr>
        <p:spPr>
          <a:xfrm>
            <a:off x="8784460" y="5031889"/>
            <a:ext cx="2935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Prepared by: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Madhu MAMPUZHASSERIL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Girma KUMBI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Oswald AGBADOME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Eric YAI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B1ECA-6F41-C9C7-F764-3D0C25233ECA}"/>
              </a:ext>
            </a:extLst>
          </p:cNvPr>
          <p:cNvSpPr txBox="1"/>
          <p:nvPr/>
        </p:nvSpPr>
        <p:spPr>
          <a:xfrm>
            <a:off x="781599" y="4512464"/>
            <a:ext cx="612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ECG Spring 2024 meeting – Theme 4</a:t>
            </a:r>
          </a:p>
        </p:txBody>
      </p:sp>
    </p:spTree>
    <p:extLst>
      <p:ext uri="{BB962C8B-B14F-4D97-AF65-F5344CB8AC3E}">
        <p14:creationId xmlns:p14="http://schemas.microsoft.com/office/powerpoint/2010/main" val="175606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2065-C0AD-D6D4-D4C1-CE4B951D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984" y="1612264"/>
            <a:ext cx="4821455" cy="2093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ADF specifically: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Simplify the process.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 early Board ownership of commitments.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5F8A78-481B-48DB-4073-A8DECA49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209229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15" descr="Logo.png">
            <a:extLst>
              <a:ext uri="{FF2B5EF4-FFF2-40B4-BE49-F238E27FC236}">
                <a16:creationId xmlns:a16="http://schemas.microsoft.com/office/drawing/2014/main" id="{1DEFAA9D-9F39-E04A-308F-4DC6107DC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128979"/>
            <a:ext cx="2469611" cy="7156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4801F2-63E2-BB2F-6274-0F1BF25C5DC5}"/>
              </a:ext>
            </a:extLst>
          </p:cNvPr>
          <p:cNvSpPr txBox="1">
            <a:spLocks/>
          </p:cNvSpPr>
          <p:nvPr/>
        </p:nvSpPr>
        <p:spPr>
          <a:xfrm>
            <a:off x="961724" y="1612264"/>
            <a:ext cx="4821455" cy="3258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both ADF and any future GCIs: </a:t>
            </a:r>
            <a:b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on fewer and more strategic commitments, with realistic timelines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estimated costs for delivery.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Enhance monitoring and managerial accountability for effective performance and results in terms of continued implementation, not only one-off deliveries. 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58134D-DE18-87DC-B59E-A9D8631D03ED}"/>
              </a:ext>
            </a:extLst>
          </p:cNvPr>
          <p:cNvSpPr txBox="1"/>
          <p:nvPr/>
        </p:nvSpPr>
        <p:spPr>
          <a:xfrm>
            <a:off x="567088" y="5245736"/>
            <a:ext cx="1123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Response to Recommendations: 1: Agreed; 2: Agreed; 3: Agreed in part; 4: Agreed.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Action Plans for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60391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3B9C3-AEA3-35E0-89B6-E1FC94D0D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4A4F4725-DE4D-3305-650C-4085125F67C2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D6F43E-2D13-1ECD-FAA7-DCABF84AF30D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0F9A3A-CB5F-D256-91CF-40956597F385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BE0564-E09F-A338-3CF0-BEB0602F7ABC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A61039-56F2-9F0A-239B-E72855D127BD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4DF64A-AE7E-9B6C-33FD-51969A784255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D28123-6BE6-F1FF-83D9-1D6DF3E2519C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58B0E3-A072-483E-E40D-B5F6FA9B7DF0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AF8091F-0BA2-D8E8-9429-D729A88ABE5A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79EBABF-5BFF-2178-2850-BBDD3A273021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685119-43F3-8BD2-3BF3-572C64F418DB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B79DA4DA-8106-073E-3E6E-328905A7B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54108"/>
            <a:ext cx="2469611" cy="715672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E7BA2480-CA69-A8BA-E23C-FB3003C22499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23D2F3-EABC-A292-F04D-7D2D362FB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53609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EVALUATING CORPORATE STRATEGIES</a:t>
            </a: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DE5924D2-ED5D-4F74-093C-8D4F7C968AE1}"/>
              </a:ext>
            </a:extLst>
          </p:cNvPr>
          <p:cNvSpPr txBox="1">
            <a:spLocks/>
          </p:cNvSpPr>
          <p:nvPr/>
        </p:nvSpPr>
        <p:spPr>
          <a:xfrm rot="5400000">
            <a:off x="5747463" y="-4480318"/>
            <a:ext cx="391393" cy="11391127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AfDB Strategic Framework 2013-2024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A613E84-A6DD-7571-D118-EA132B35EA84}"/>
              </a:ext>
            </a:extLst>
          </p:cNvPr>
          <p:cNvSpPr txBox="1"/>
          <p:nvPr/>
        </p:nvSpPr>
        <p:spPr>
          <a:xfrm>
            <a:off x="359181" y="4808160"/>
            <a:ext cx="47633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5s (2016)</a:t>
            </a:r>
            <a:endParaRPr lang="en-US" sz="16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Accelerate TYS with 5 key goals: Energy, Food, Industry, Integration, and Quality of Life.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Align with SDGs for broader impact.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Strategically allocate resources for targeted projects. Set and track progress with clear KPIs through a revised RMF.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4F236E5-991E-7CAD-CD80-8D5D5F7D5E00}"/>
              </a:ext>
            </a:extLst>
          </p:cNvPr>
          <p:cNvSpPr txBox="1"/>
          <p:nvPr/>
        </p:nvSpPr>
        <p:spPr>
          <a:xfrm>
            <a:off x="359181" y="2460210"/>
            <a:ext cx="4763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TYS 2013-2022 (2013)</a:t>
            </a:r>
            <a:endParaRPr lang="en-US" sz="16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 term strategy with a focus on inclusive and green growth for Africa's transformation.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Lays out the roadmap for achieving “The Africa We Want” by 2023.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at achieving substantial impact by 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deepening the development of infrastructure, regional economic integration, private sector development, governance, and accountability.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095F67B-68A5-1D64-DDEE-DC7A66B985EE}"/>
              </a:ext>
            </a:extLst>
          </p:cNvPr>
          <p:cNvSpPr txBox="1"/>
          <p:nvPr/>
        </p:nvSpPr>
        <p:spPr>
          <a:xfrm>
            <a:off x="5411147" y="2397948"/>
            <a:ext cx="59573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DBDM (Development and Business Delivery Model) 2016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Introduced to improve the Bank’s efficiency and effectiveness in delivering its TYS priorities.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nhances operational effectiveness and organizational efficiency by decentralizing and moving closer to clients.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nsures strategic alignment across all operational activities, prioritizing country-specific needs and agile response to changes.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FB4366C-EAB1-4701-FCBA-A8BF901DBF38}"/>
              </a:ext>
            </a:extLst>
          </p:cNvPr>
          <p:cNvSpPr txBox="1"/>
          <p:nvPr/>
        </p:nvSpPr>
        <p:spPr>
          <a:xfrm>
            <a:off x="5411147" y="4475230"/>
            <a:ext cx="62275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Bank Approach 2020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Clarifies organizational model and streamlines AfDB functions, roles/responsibilities across HQ and regional/country offices.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Enhances operation quality with in-depth technical knowledge and quality control.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Prioritize client delivery through Business Delivery Units and aligns diverse units with shared objectives for collaboration and results.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4AD32DB-8F16-D6C8-29AF-088882B23E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541824"/>
              </p:ext>
            </p:extLst>
          </p:nvPr>
        </p:nvGraphicFramePr>
        <p:xfrm>
          <a:off x="-1366336" y="1423398"/>
          <a:ext cx="13074631" cy="93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0202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7379D8-AB2F-6BDB-990F-94D6480152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8F23A4FD-666B-1FD5-2982-38E536486845}"/>
              </a:ext>
            </a:extLst>
          </p:cNvPr>
          <p:cNvGrpSpPr/>
          <p:nvPr/>
        </p:nvGrpSpPr>
        <p:grpSpPr>
          <a:xfrm>
            <a:off x="1195926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DA79C2F-A9D2-0326-C8E9-C32E0978FF79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67B7A2-1979-4057-9F2C-63CBEFC280BE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5F54F6-E915-4620-DFBF-65D708AD97D9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202203-16CE-6FF8-DCBE-11B6E8AFEEBF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62D44B-528E-7EDA-0180-3620E0A2AC90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32BA94-4EA8-61B0-4E47-D623F65DBACB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46D16F-EF86-4EC7-973A-5FDF2A42FC6D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5541EBB-E6E5-B823-1FB1-E1AF83F63221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C0391B-E0A0-0A3E-910F-CB93590CC8C6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B85BBEF-EE2C-769C-77FA-054EA90834B7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9400FE38-E836-45D9-198F-5D558C24F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54108"/>
            <a:ext cx="2469611" cy="715672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E68285CE-9E15-BA59-F0A5-40CEC5463BAA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8F800D-EEE7-F223-A37D-D86390B4E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53609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EVALUATING CORPORATE STRATEGIES</a:t>
            </a: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9A38B986-D353-B770-4927-D7941141F0DA}"/>
              </a:ext>
            </a:extLst>
          </p:cNvPr>
          <p:cNvSpPr txBox="1">
            <a:spLocks/>
          </p:cNvSpPr>
          <p:nvPr/>
        </p:nvSpPr>
        <p:spPr>
          <a:xfrm rot="5400000">
            <a:off x="5757403" y="-4490257"/>
            <a:ext cx="391393" cy="11411006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EVALUATING CORPORATE STRATEGIES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38EB15-6B11-8A9A-9A49-EAD3D38B73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2893186"/>
              </p:ext>
            </p:extLst>
          </p:nvPr>
        </p:nvGraphicFramePr>
        <p:xfrm>
          <a:off x="5551300" y="1637538"/>
          <a:ext cx="5600404" cy="430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ZoneTexte 19">
            <a:extLst>
              <a:ext uri="{FF2B5EF4-FFF2-40B4-BE49-F238E27FC236}">
                <a16:creationId xmlns:a16="http://schemas.microsoft.com/office/drawing/2014/main" id="{78A8CD9A-4607-3A89-1C5E-8EB4F8EFF350}"/>
              </a:ext>
            </a:extLst>
          </p:cNvPr>
          <p:cNvSpPr txBox="1"/>
          <p:nvPr/>
        </p:nvSpPr>
        <p:spPr>
          <a:xfrm>
            <a:off x="280929" y="1553661"/>
            <a:ext cx="484776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Thorough evaluation of strategies like TYS and DBDM 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are crucial to evolve management practices and prepare new strategies.</a:t>
            </a:r>
          </a:p>
          <a:p>
            <a:endParaRPr lang="en-US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IDEV has undertaken a systematic evaluation approach through its three-year work program.</a:t>
            </a:r>
          </a:p>
          <a:p>
            <a:pPr algn="l"/>
            <a:endParaRPr lang="en-US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D0D0D"/>
                </a:solidFill>
                <a:latin typeface="Söhne"/>
              </a:rPr>
              <a:t>Evaluations follow the implementation cycles of most strategies (TYS) or respond to specific requests of governing bodies (DBDM).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dirty="0">
              <a:solidFill>
                <a:srgbClr val="0D0D0D"/>
              </a:solidFill>
              <a:latin typeface="Söhne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These eval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uations aim at p</a:t>
            </a: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roviding 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e</a:t>
            </a:r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vidence-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b</a:t>
            </a:r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ased 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recommendation</a:t>
            </a:r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s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,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 enhancing learning and accountability, 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and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 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ensuring </a:t>
            </a:r>
            <a:r>
              <a:rPr lang="en-US" b="1" dirty="0">
                <a:solidFill>
                  <a:srgbClr val="0D0D0D"/>
                </a:solidFill>
                <a:latin typeface="Söhne"/>
              </a:rPr>
              <a:t>continuous stakeholder engagement</a:t>
            </a:r>
            <a:r>
              <a:rPr lang="en-US" dirty="0">
                <a:solidFill>
                  <a:srgbClr val="0D0D0D"/>
                </a:solidFill>
                <a:latin typeface="Söhne"/>
              </a:rPr>
              <a:t> on key policies and strategies </a:t>
            </a:r>
          </a:p>
        </p:txBody>
      </p:sp>
    </p:spTree>
    <p:extLst>
      <p:ext uri="{BB962C8B-B14F-4D97-AF65-F5344CB8AC3E}">
        <p14:creationId xmlns:p14="http://schemas.microsoft.com/office/powerpoint/2010/main" val="2403268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9D68D-37DB-B608-5699-89D579D5B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609F99D7-57C7-17C0-9E83-E2F312CDC630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D1B72A2-D753-C7C2-A863-796C40E2FE8D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5B9772-54E7-A4F4-2372-DDB2A848074D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D8B1D9D-3221-4B4F-DFE8-1CB3349B2C2A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E50CE3-C6F6-1EC0-A64B-ED424E0C949A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92A4EB-9A71-DC35-B8C9-521F6E463EEF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0BA8D3-AF67-6F68-0BE7-1823FC0ECB53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8A00E8D-CE61-6637-4270-40F5D4CA5F2D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E912BAA-C286-8567-5085-FC81AD5EB8B7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566DA38-1AFD-D063-39A0-907E6E45C2C3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D8D3D0-1AF0-27FA-8A8A-209E179D6AD1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C5F8C849-F47F-ADEF-5A9F-F3E6C12C6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34858"/>
            <a:ext cx="2469611" cy="715672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F1048A08-E6B1-0027-39DB-DCDF89265723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749BBF-2138-0014-1AF9-A0D9EF5F5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17488"/>
            <a:ext cx="9242061" cy="492443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285784">
              <a:defRPr/>
            </a:pP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ea typeface="Yu Mincho" panose="02020400000000000000" pitchFamily="18" charset="-128"/>
              </a:rPr>
              <a:t>Methodological insights – Ten Year Strategy Evaluation</a:t>
            </a: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0BD51D67-44E9-4312-6D0F-640130053BFE}"/>
              </a:ext>
            </a:extLst>
          </p:cNvPr>
          <p:cNvSpPr txBox="1">
            <a:spLocks/>
          </p:cNvSpPr>
          <p:nvPr/>
        </p:nvSpPr>
        <p:spPr>
          <a:xfrm rot="5400000">
            <a:off x="2802829" y="-1537243"/>
            <a:ext cx="523221" cy="5633686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2" name="Pentagon 35">
            <a:extLst>
              <a:ext uri="{FF2B5EF4-FFF2-40B4-BE49-F238E27FC236}">
                <a16:creationId xmlns:a16="http://schemas.microsoft.com/office/drawing/2014/main" id="{F6DA445A-9801-A12D-2E16-FE812657033E}"/>
              </a:ext>
            </a:extLst>
          </p:cNvPr>
          <p:cNvSpPr txBox="1">
            <a:spLocks/>
          </p:cNvSpPr>
          <p:nvPr/>
        </p:nvSpPr>
        <p:spPr>
          <a:xfrm rot="5400000">
            <a:off x="8736126" y="-1222378"/>
            <a:ext cx="523221" cy="5003958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368BDC-03EC-E60F-219F-D966E104C151}"/>
              </a:ext>
            </a:extLst>
          </p:cNvPr>
          <p:cNvSpPr txBox="1">
            <a:spLocks/>
          </p:cNvSpPr>
          <p:nvPr/>
        </p:nvSpPr>
        <p:spPr>
          <a:xfrm>
            <a:off x="231585" y="1541210"/>
            <a:ext cx="6005585" cy="5206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an independent assessment of TYS implementation.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Offer lessons and recommendations for the next Ten-Year Strategy (2023–2032).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Assess the TYS's relevance, effectiveness, and implementation efficiency over the past decade.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Draw lessons from the TYS implementation to inform future strategies.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Covers TYS implementation from 2013 to June 2022.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Includes the High 5s Agenda, RMFs for 2013–2016 and 2016–2025, and the DBDM as key elements.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Focuses on the effectiveness of the TYS as a programming framework and the Bank's overall institutional performance and delivery quality.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Exclusions</a:t>
            </a: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not assess the achievement level of TYS's overall objectives (Inclusive Growth and Green Growth).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E563236-42E1-FAC6-651E-68A36951D47D}"/>
              </a:ext>
            </a:extLst>
          </p:cNvPr>
          <p:cNvSpPr txBox="1"/>
          <p:nvPr/>
        </p:nvSpPr>
        <p:spPr>
          <a:xfrm>
            <a:off x="6495759" y="1657442"/>
            <a:ext cx="5003955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Basis</a:t>
            </a:r>
            <a:r>
              <a:rPr lang="en-US" sz="17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Theory-based, leveraging a reconstructed Theory of Change for the Ten-Year Strategy (TYS).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Methods for Validity</a:t>
            </a:r>
            <a:r>
              <a:rPr lang="en-US" sz="17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Utilized both quantitative and qualitative approaches for comprehensive triangulation and validation.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Criteria Assessed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 on relevance, coherence, effectiveness, and efficiency.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 and sustainability criteria excluded due to evaluability and data concerns.</a:t>
            </a:r>
            <a:endParaRPr lang="en-US" sz="17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Portfolio Review 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Analyze time series of RMF indicators (2013-2016, 2016-2025) to assess TYS effectiveness and efficiency.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Collect and analyze additional data on AfDB portfolio composition (2005-2021).</a:t>
            </a:r>
          </a:p>
        </p:txBody>
      </p:sp>
    </p:spTree>
    <p:extLst>
      <p:ext uri="{BB962C8B-B14F-4D97-AF65-F5344CB8AC3E}">
        <p14:creationId xmlns:p14="http://schemas.microsoft.com/office/powerpoint/2010/main" val="11752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6D02A-972D-864C-26B7-DE09E27AA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28C3A102-1F19-D61F-F2F0-F425A8597A5B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7E94AB-03C9-85AE-8ADB-5D9790B2BE00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8ED1ED-1042-A963-91A5-43E00D34A78F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4679FF-0E40-83D4-F07D-71A477CC8928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2A1057F-5998-ED06-E1D6-5C7F9CD7D302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D8736A-2E0C-D223-DB73-04A751ED9173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BDA0FA-888B-DA59-A265-1BCA2D5603A1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3B27FF-34B4-2355-BD62-553A6DB0C9A8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9D9F6D-DE03-07E3-F2E5-2EECDDC9635A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F405C3F-A976-067F-CC53-259570BE587F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8A8EB9-BD00-6714-1997-250D39554702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C68DED14-5570-6082-88C2-39B9DED72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54108"/>
            <a:ext cx="2469611" cy="715672"/>
          </a:xfrm>
          <a:prstGeom prst="rect">
            <a:avLst/>
          </a:prstGeom>
        </p:spPr>
      </p:pic>
      <p:sp>
        <p:nvSpPr>
          <p:cNvPr id="21" name="Titre 1">
            <a:extLst>
              <a:ext uri="{FF2B5EF4-FFF2-40B4-BE49-F238E27FC236}">
                <a16:creationId xmlns:a16="http://schemas.microsoft.com/office/drawing/2014/main" id="{DDD5BF18-4756-A6EF-9D00-028E12AAD70C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637697-5DE1-1B05-E9E3-8060675C8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17488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285784"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Yu Mincho" panose="02020400000000000000" pitchFamily="18" charset="-128"/>
              </a:rPr>
              <a:t>Methodological insights (contd.)</a:t>
            </a: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5F841FD1-E208-69DC-0069-1E7745688F8E}"/>
              </a:ext>
            </a:extLst>
          </p:cNvPr>
          <p:cNvSpPr txBox="1">
            <a:spLocks/>
          </p:cNvSpPr>
          <p:nvPr/>
        </p:nvSpPr>
        <p:spPr>
          <a:xfrm rot="5400000">
            <a:off x="2670704" y="-1405117"/>
            <a:ext cx="523221" cy="5369434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Methodology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7465F02-F6E1-E64A-96E8-C8D4E0267CD2}"/>
              </a:ext>
            </a:extLst>
          </p:cNvPr>
          <p:cNvSpPr txBox="1">
            <a:spLocks/>
          </p:cNvSpPr>
          <p:nvPr/>
        </p:nvSpPr>
        <p:spPr>
          <a:xfrm>
            <a:off x="6066325" y="1625259"/>
            <a:ext cx="5190435" cy="487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</a:pP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Pentagon 35">
            <a:extLst>
              <a:ext uri="{FF2B5EF4-FFF2-40B4-BE49-F238E27FC236}">
                <a16:creationId xmlns:a16="http://schemas.microsoft.com/office/drawing/2014/main" id="{A812CAA1-7F7E-829D-D97E-B1BB55E410A0}"/>
              </a:ext>
            </a:extLst>
          </p:cNvPr>
          <p:cNvSpPr txBox="1">
            <a:spLocks/>
          </p:cNvSpPr>
          <p:nvPr/>
        </p:nvSpPr>
        <p:spPr>
          <a:xfrm rot="5400000">
            <a:off x="8628523" y="-1544212"/>
            <a:ext cx="523221" cy="5647625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 and Response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054D77B-3123-2076-8B58-7F8ACEEAB7E6}"/>
              </a:ext>
            </a:extLst>
          </p:cNvPr>
          <p:cNvSpPr txBox="1">
            <a:spLocks/>
          </p:cNvSpPr>
          <p:nvPr/>
        </p:nvSpPr>
        <p:spPr>
          <a:xfrm>
            <a:off x="172461" y="1607456"/>
            <a:ext cx="5444571" cy="487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Synthesis of Evaluative Knowledge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Leverage existing IDEV evaluations, PCREN and XSREN for a strong evidence base.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 on effectiveness, efficiency, relevance, and coherence of the TYS.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Consultation Strategy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 interviews with AfDB staff and partners.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Focus Group Discussions (FGDs) across stakeholder categories.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Surveys targeting relevance, coherence, and efficiency criteria.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Selected case studies for in-depth analysis on effectiveness and beyond.</a:t>
            </a: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Benchmark TYS against policies and strategies of other development organizations.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US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BEF765A-0694-7E71-B30E-F8FECBA9202B}"/>
              </a:ext>
            </a:extLst>
          </p:cNvPr>
          <p:cNvSpPr txBox="1">
            <a:spLocks/>
          </p:cNvSpPr>
          <p:nvPr/>
        </p:nvSpPr>
        <p:spPr>
          <a:xfrm>
            <a:off x="6066321" y="1625258"/>
            <a:ext cx="5647624" cy="4786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Variability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Inconsistencies in AfDB data sources.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Collaborated with relevant departments for data verification and reconciliation.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Evaluation Timeline Mismatch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Evaluative documents not aligning with TYS timeframe.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Prioritized evaluations within TYS period, acknowledging timeline constraints.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Lack of TYS-Focused Statistics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Missing detailed statistics by TYS priorities.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Utilized available sectoral and High 5 data, interpreting with respect to TYS goals.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 Participation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Low response rate from RMC surveys.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7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en-US" sz="17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Enhanced analysis with additional interviews to offset survey limitations.</a:t>
            </a:r>
            <a:endParaRPr lang="en-US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6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52065-C0AD-D6D4-D4C1-CE4B951D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8209" y="1155065"/>
            <a:ext cx="3125754" cy="43923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a robust design for the new long-term Strategy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Improve the effectiveness of the new long-term Strategy by ensuring that the Bank aligns its operations with the priorities laid out in the Strategy.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Strengthen monitoring, evaluation, and reporting by improving institutional mechanisms and coordination</a:t>
            </a:r>
            <a:r>
              <a:rPr lang="en-US" sz="1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5F8A78-481B-48DB-4073-A8DECA499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209229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 Eval Ratings, Lessons and Recommendations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15" descr="Logo.png">
            <a:extLst>
              <a:ext uri="{FF2B5EF4-FFF2-40B4-BE49-F238E27FC236}">
                <a16:creationId xmlns:a16="http://schemas.microsoft.com/office/drawing/2014/main" id="{1DEFAA9D-9F39-E04A-308F-4DC6107DC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128979"/>
            <a:ext cx="2469611" cy="7156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4801F2-63E2-BB2F-6274-0F1BF25C5DC5}"/>
              </a:ext>
            </a:extLst>
          </p:cNvPr>
          <p:cNvSpPr txBox="1">
            <a:spLocks/>
          </p:cNvSpPr>
          <p:nvPr/>
        </p:nvSpPr>
        <p:spPr>
          <a:xfrm>
            <a:off x="4321744" y="1155065"/>
            <a:ext cx="3407344" cy="4418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84" indent="-228584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Lessons: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Adding new priorities leads to confusion, disruption, misalignment.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Explicit TOC can avoid logical gaps and confusion.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Alignment of RMF and TYS is crucial for strong results measurement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Matching project classification and operational priorities enables alignment &amp; performance.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Rationalize the suite of policies and strategies for clarity and efficiency.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8E9A85-ABD9-6E4E-B248-E976BD41B849}"/>
              </a:ext>
            </a:extLst>
          </p:cNvPr>
          <p:cNvSpPr txBox="1">
            <a:spLocks/>
          </p:cNvSpPr>
          <p:nvPr/>
        </p:nvSpPr>
        <p:spPr>
          <a:xfrm>
            <a:off x="1104499" y="1155065"/>
            <a:ext cx="2638124" cy="35228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84" indent="-228584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Relevance: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Satisfactory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Coherence: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Satisfactory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Effectiveness:</a:t>
            </a:r>
          </a:p>
          <a:p>
            <a:pPr>
              <a:buFontTx/>
              <a:buChar char="-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 programming framework: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Partly Unsatisfactory</a:t>
            </a:r>
          </a:p>
          <a:p>
            <a:pPr>
              <a:buFontTx/>
              <a:buChar char="-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Delivery: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Satisfactory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Efficiency: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Satisfactory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13747-FB67-32FA-804D-324565E2A3B6}"/>
              </a:ext>
            </a:extLst>
          </p:cNvPr>
          <p:cNvSpPr txBox="1"/>
          <p:nvPr/>
        </p:nvSpPr>
        <p:spPr>
          <a:xfrm>
            <a:off x="1278556" y="5646906"/>
            <a:ext cx="9634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Response to Recommendations: 1: Agreed; 2: Agreed; 3: Agreed.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Action Plans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485652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DBC48A02-2FD1-45B9-899F-2E42FAB2D5AD}"/>
              </a:ext>
            </a:extLst>
          </p:cNvPr>
          <p:cNvGrpSpPr/>
          <p:nvPr/>
        </p:nvGrpSpPr>
        <p:grpSpPr>
          <a:xfrm>
            <a:off x="4079086" y="465278"/>
            <a:ext cx="6739710" cy="5682888"/>
            <a:chOff x="6926320" y="1081628"/>
            <a:chExt cx="6801652" cy="5682888"/>
          </a:xfrm>
        </p:grpSpPr>
        <p:sp>
          <p:nvSpPr>
            <p:cNvPr id="69" name="TextBox 55">
              <a:extLst>
                <a:ext uri="{FF2B5EF4-FFF2-40B4-BE49-F238E27FC236}">
                  <a16:creationId xmlns:a16="http://schemas.microsoft.com/office/drawing/2014/main" id="{8029A9F5-05B9-4B35-A0B0-90F28EB66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8564" y="2498563"/>
              <a:ext cx="3150499" cy="757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IDEV</a:t>
              </a:r>
            </a:p>
            <a:p>
              <a:pPr eaLnBrk="1" hangingPunct="1"/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AfDB, CCIA Building</a:t>
              </a:r>
            </a:p>
            <a:p>
              <a:pPr eaLnBrk="1" hangingPunct="1"/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Abidjan, Cote d’Ivoire</a:t>
              </a:r>
            </a:p>
          </p:txBody>
        </p:sp>
        <p:sp>
          <p:nvSpPr>
            <p:cNvPr id="70" name="TextBox 56">
              <a:extLst>
                <a:ext uri="{FF2B5EF4-FFF2-40B4-BE49-F238E27FC236}">
                  <a16:creationId xmlns:a16="http://schemas.microsoft.com/office/drawing/2014/main" id="{77B2EE94-FB6D-483B-8C7B-710232BFD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3562" y="3588528"/>
              <a:ext cx="3150500" cy="3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Email: idevhelpdesk@afdb.org</a:t>
              </a:r>
              <a:endParaRPr lang="en-US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57">
              <a:extLst>
                <a:ext uri="{FF2B5EF4-FFF2-40B4-BE49-F238E27FC236}">
                  <a16:creationId xmlns:a16="http://schemas.microsoft.com/office/drawing/2014/main" id="{7A16AB10-CD4A-44CF-84C4-97160C6B9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3562" y="4433593"/>
              <a:ext cx="3150500" cy="3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Office Phone: +225 27 2026 2841</a:t>
              </a:r>
            </a:p>
          </p:txBody>
        </p:sp>
        <p:sp>
          <p:nvSpPr>
            <p:cNvPr id="72" name="Rectangle 58">
              <a:extLst>
                <a:ext uri="{FF2B5EF4-FFF2-40B4-BE49-F238E27FC236}">
                  <a16:creationId xmlns:a16="http://schemas.microsoft.com/office/drawing/2014/main" id="{2C5C33CF-1996-41A5-ADB8-B28368FE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9279" y="2231316"/>
              <a:ext cx="959001" cy="33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40" b="1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Address</a:t>
              </a: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BA0311E8-EFAC-46B8-8B36-688EA3ED6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846" y="3334858"/>
              <a:ext cx="1298837" cy="33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40" b="1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Contact Info</a:t>
              </a:r>
            </a:p>
          </p:txBody>
        </p:sp>
        <p:sp>
          <p:nvSpPr>
            <p:cNvPr id="74" name="Rectangle 60">
              <a:extLst>
                <a:ext uri="{FF2B5EF4-FFF2-40B4-BE49-F238E27FC236}">
                  <a16:creationId xmlns:a16="http://schemas.microsoft.com/office/drawing/2014/main" id="{536024D2-BC92-4E89-B424-BE0FA0B4A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845" y="4166347"/>
              <a:ext cx="1128021" cy="33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40" b="1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Telephone</a:t>
              </a:r>
            </a:p>
          </p:txBody>
        </p:sp>
        <p:sp>
          <p:nvSpPr>
            <p:cNvPr id="75" name="Freeform 161">
              <a:extLst>
                <a:ext uri="{FF2B5EF4-FFF2-40B4-BE49-F238E27FC236}">
                  <a16:creationId xmlns:a16="http://schemas.microsoft.com/office/drawing/2014/main" id="{4E79958C-ACBE-4EF4-AD0A-85C142882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7192" y="2311688"/>
              <a:ext cx="227945" cy="295829"/>
            </a:xfrm>
            <a:custGeom>
              <a:avLst/>
              <a:gdLst>
                <a:gd name="T0" fmla="*/ 270998013 w 472"/>
                <a:gd name="T1" fmla="*/ 0 h 619"/>
                <a:gd name="T2" fmla="*/ 270998013 w 472"/>
                <a:gd name="T3" fmla="*/ 0 h 619"/>
                <a:gd name="T4" fmla="*/ 0 w 472"/>
                <a:gd name="T5" fmla="*/ 265187633 h 619"/>
                <a:gd name="T6" fmla="*/ 270998013 w 472"/>
                <a:gd name="T7" fmla="*/ 697385801 h 619"/>
                <a:gd name="T8" fmla="*/ 540846943 w 472"/>
                <a:gd name="T9" fmla="*/ 265187633 h 619"/>
                <a:gd name="T10" fmla="*/ 270998013 w 472"/>
                <a:gd name="T11" fmla="*/ 0 h 619"/>
                <a:gd name="T12" fmla="*/ 270998013 w 472"/>
                <a:gd name="T13" fmla="*/ 630807528 h 619"/>
                <a:gd name="T14" fmla="*/ 270998013 w 472"/>
                <a:gd name="T15" fmla="*/ 630807528 h 619"/>
                <a:gd name="T16" fmla="*/ 51673336 w 472"/>
                <a:gd name="T17" fmla="*/ 265187633 h 619"/>
                <a:gd name="T18" fmla="*/ 270998013 w 472"/>
                <a:gd name="T19" fmla="*/ 32725346 h 619"/>
                <a:gd name="T20" fmla="*/ 490321617 w 472"/>
                <a:gd name="T21" fmla="*/ 265187633 h 619"/>
                <a:gd name="T22" fmla="*/ 270998013 w 472"/>
                <a:gd name="T23" fmla="*/ 630807528 h 619"/>
                <a:gd name="T24" fmla="*/ 270998013 w 472"/>
                <a:gd name="T25" fmla="*/ 148956489 h 619"/>
                <a:gd name="T26" fmla="*/ 270998013 w 472"/>
                <a:gd name="T27" fmla="*/ 148956489 h 619"/>
                <a:gd name="T28" fmla="*/ 152722916 w 472"/>
                <a:gd name="T29" fmla="*/ 265187633 h 619"/>
                <a:gd name="T30" fmla="*/ 270998013 w 472"/>
                <a:gd name="T31" fmla="*/ 364491252 h 619"/>
                <a:gd name="T32" fmla="*/ 389272038 w 472"/>
                <a:gd name="T33" fmla="*/ 265187633 h 619"/>
                <a:gd name="T34" fmla="*/ 270998013 w 472"/>
                <a:gd name="T35" fmla="*/ 148956489 h 619"/>
                <a:gd name="T36" fmla="*/ 270998013 w 472"/>
                <a:gd name="T37" fmla="*/ 331765906 h 619"/>
                <a:gd name="T38" fmla="*/ 270998013 w 472"/>
                <a:gd name="T39" fmla="*/ 331765906 h 619"/>
                <a:gd name="T40" fmla="*/ 203248242 w 472"/>
                <a:gd name="T41" fmla="*/ 265187633 h 619"/>
                <a:gd name="T42" fmla="*/ 270998013 w 472"/>
                <a:gd name="T43" fmla="*/ 198608299 h 619"/>
                <a:gd name="T44" fmla="*/ 338746712 w 472"/>
                <a:gd name="T45" fmla="*/ 265187633 h 619"/>
                <a:gd name="T46" fmla="*/ 270998013 w 472"/>
                <a:gd name="T47" fmla="*/ 331765906 h 6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72" h="619">
                  <a:moveTo>
                    <a:pt x="236" y="0"/>
                  </a:moveTo>
                  <a:lnTo>
                    <a:pt x="236" y="0"/>
                  </a:lnTo>
                  <a:cubicBezTo>
                    <a:pt x="104" y="0"/>
                    <a:pt x="0" y="103"/>
                    <a:pt x="0" y="235"/>
                  </a:cubicBezTo>
                  <a:cubicBezTo>
                    <a:pt x="0" y="323"/>
                    <a:pt x="192" y="618"/>
                    <a:pt x="236" y="618"/>
                  </a:cubicBezTo>
                  <a:cubicBezTo>
                    <a:pt x="280" y="618"/>
                    <a:pt x="471" y="323"/>
                    <a:pt x="471" y="235"/>
                  </a:cubicBezTo>
                  <a:cubicBezTo>
                    <a:pt x="471" y="103"/>
                    <a:pt x="368" y="0"/>
                    <a:pt x="236" y="0"/>
                  </a:cubicBezTo>
                  <a:close/>
                  <a:moveTo>
                    <a:pt x="236" y="559"/>
                  </a:moveTo>
                  <a:lnTo>
                    <a:pt x="236" y="559"/>
                  </a:lnTo>
                  <a:cubicBezTo>
                    <a:pt x="207" y="559"/>
                    <a:pt x="45" y="309"/>
                    <a:pt x="45" y="235"/>
                  </a:cubicBezTo>
                  <a:cubicBezTo>
                    <a:pt x="45" y="117"/>
                    <a:pt x="133" y="29"/>
                    <a:pt x="236" y="29"/>
                  </a:cubicBezTo>
                  <a:cubicBezTo>
                    <a:pt x="339" y="29"/>
                    <a:pt x="427" y="117"/>
                    <a:pt x="427" y="235"/>
                  </a:cubicBezTo>
                  <a:cubicBezTo>
                    <a:pt x="427" y="309"/>
                    <a:pt x="266" y="559"/>
                    <a:pt x="236" y="559"/>
                  </a:cubicBezTo>
                  <a:close/>
                  <a:moveTo>
                    <a:pt x="236" y="132"/>
                  </a:moveTo>
                  <a:lnTo>
                    <a:pt x="236" y="132"/>
                  </a:lnTo>
                  <a:cubicBezTo>
                    <a:pt x="177" y="132"/>
                    <a:pt x="133" y="176"/>
                    <a:pt x="133" y="235"/>
                  </a:cubicBezTo>
                  <a:cubicBezTo>
                    <a:pt x="133" y="279"/>
                    <a:pt x="177" y="323"/>
                    <a:pt x="236" y="323"/>
                  </a:cubicBezTo>
                  <a:cubicBezTo>
                    <a:pt x="295" y="323"/>
                    <a:pt x="339" y="279"/>
                    <a:pt x="339" y="235"/>
                  </a:cubicBezTo>
                  <a:cubicBezTo>
                    <a:pt x="339" y="176"/>
                    <a:pt x="295" y="132"/>
                    <a:pt x="236" y="132"/>
                  </a:cubicBezTo>
                  <a:close/>
                  <a:moveTo>
                    <a:pt x="236" y="294"/>
                  </a:moveTo>
                  <a:lnTo>
                    <a:pt x="236" y="294"/>
                  </a:lnTo>
                  <a:cubicBezTo>
                    <a:pt x="207" y="294"/>
                    <a:pt x="177" y="264"/>
                    <a:pt x="177" y="235"/>
                  </a:cubicBezTo>
                  <a:cubicBezTo>
                    <a:pt x="177" y="191"/>
                    <a:pt x="207" y="176"/>
                    <a:pt x="236" y="176"/>
                  </a:cubicBezTo>
                  <a:cubicBezTo>
                    <a:pt x="266" y="176"/>
                    <a:pt x="295" y="191"/>
                    <a:pt x="295" y="235"/>
                  </a:cubicBezTo>
                  <a:cubicBezTo>
                    <a:pt x="295" y="264"/>
                    <a:pt x="266" y="294"/>
                    <a:pt x="236" y="2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810" dirty="0"/>
            </a:p>
          </p:txBody>
        </p:sp>
        <p:sp>
          <p:nvSpPr>
            <p:cNvPr id="76" name="Freeform 185">
              <a:extLst>
                <a:ext uri="{FF2B5EF4-FFF2-40B4-BE49-F238E27FC236}">
                  <a16:creationId xmlns:a16="http://schemas.microsoft.com/office/drawing/2014/main" id="{EE0CE428-F2F3-445C-AD3C-C93912B6D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0757" y="3424893"/>
              <a:ext cx="260815" cy="199363"/>
            </a:xfrm>
            <a:custGeom>
              <a:avLst/>
              <a:gdLst>
                <a:gd name="T0" fmla="*/ 477087158 w 619"/>
                <a:gd name="T1" fmla="*/ 0 h 472"/>
                <a:gd name="T2" fmla="*/ 477087158 w 619"/>
                <a:gd name="T3" fmla="*/ 0 h 472"/>
                <a:gd name="T4" fmla="*/ 63903867 w 619"/>
                <a:gd name="T5" fmla="*/ 0 h 472"/>
                <a:gd name="T6" fmla="*/ 0 w 619"/>
                <a:gd name="T7" fmla="*/ 64264612 h 472"/>
                <a:gd name="T8" fmla="*/ 0 w 619"/>
                <a:gd name="T9" fmla="*/ 349492139 h 472"/>
                <a:gd name="T10" fmla="*/ 63903867 w 619"/>
                <a:gd name="T11" fmla="*/ 414636946 h 472"/>
                <a:gd name="T12" fmla="*/ 477087158 w 619"/>
                <a:gd name="T13" fmla="*/ 414636946 h 472"/>
                <a:gd name="T14" fmla="*/ 540991025 w 619"/>
                <a:gd name="T15" fmla="*/ 349492139 h 472"/>
                <a:gd name="T16" fmla="*/ 540991025 w 619"/>
                <a:gd name="T17" fmla="*/ 64264612 h 472"/>
                <a:gd name="T18" fmla="*/ 477087158 w 619"/>
                <a:gd name="T19" fmla="*/ 0 h 472"/>
                <a:gd name="T20" fmla="*/ 489343348 w 619"/>
                <a:gd name="T21" fmla="*/ 38734243 h 472"/>
                <a:gd name="T22" fmla="*/ 489343348 w 619"/>
                <a:gd name="T23" fmla="*/ 38734243 h 472"/>
                <a:gd name="T24" fmla="*/ 270495512 w 619"/>
                <a:gd name="T25" fmla="*/ 206877906 h 472"/>
                <a:gd name="T26" fmla="*/ 51647677 w 619"/>
                <a:gd name="T27" fmla="*/ 38734243 h 472"/>
                <a:gd name="T28" fmla="*/ 489343348 w 619"/>
                <a:gd name="T29" fmla="*/ 38734243 h 472"/>
                <a:gd name="T30" fmla="*/ 25386686 w 619"/>
                <a:gd name="T31" fmla="*/ 349492139 h 472"/>
                <a:gd name="T32" fmla="*/ 25386686 w 619"/>
                <a:gd name="T33" fmla="*/ 349492139 h 472"/>
                <a:gd name="T34" fmla="*/ 25386686 w 619"/>
                <a:gd name="T35" fmla="*/ 64264612 h 472"/>
                <a:gd name="T36" fmla="*/ 180330654 w 619"/>
                <a:gd name="T37" fmla="*/ 194553289 h 472"/>
                <a:gd name="T38" fmla="*/ 25386686 w 619"/>
                <a:gd name="T39" fmla="*/ 349492139 h 472"/>
                <a:gd name="T40" fmla="*/ 51647677 w 619"/>
                <a:gd name="T41" fmla="*/ 375901765 h 472"/>
                <a:gd name="T42" fmla="*/ 51647677 w 619"/>
                <a:gd name="T43" fmla="*/ 375901765 h 472"/>
                <a:gd name="T44" fmla="*/ 206591645 w 619"/>
                <a:gd name="T45" fmla="*/ 206877906 h 472"/>
                <a:gd name="T46" fmla="*/ 270495512 w 619"/>
                <a:gd name="T47" fmla="*/ 258817901 h 472"/>
                <a:gd name="T48" fmla="*/ 322143190 w 619"/>
                <a:gd name="T49" fmla="*/ 206877906 h 472"/>
                <a:gd name="T50" fmla="*/ 489343348 w 619"/>
                <a:gd name="T51" fmla="*/ 375901765 h 472"/>
                <a:gd name="T52" fmla="*/ 51647677 w 619"/>
                <a:gd name="T53" fmla="*/ 375901765 h 472"/>
                <a:gd name="T54" fmla="*/ 515604339 w 619"/>
                <a:gd name="T55" fmla="*/ 349492139 h 472"/>
                <a:gd name="T56" fmla="*/ 515604339 w 619"/>
                <a:gd name="T57" fmla="*/ 349492139 h 472"/>
                <a:gd name="T58" fmla="*/ 515604339 w 619"/>
                <a:gd name="T59" fmla="*/ 349492139 h 472"/>
                <a:gd name="T60" fmla="*/ 360660371 w 619"/>
                <a:gd name="T61" fmla="*/ 194553289 h 472"/>
                <a:gd name="T62" fmla="*/ 515604339 w 619"/>
                <a:gd name="T63" fmla="*/ 64264612 h 472"/>
                <a:gd name="T64" fmla="*/ 515604339 w 619"/>
                <a:gd name="T65" fmla="*/ 349492139 h 4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19" h="472">
                  <a:moveTo>
                    <a:pt x="545" y="0"/>
                  </a:moveTo>
                  <a:lnTo>
                    <a:pt x="545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30"/>
                    <a:pt x="0" y="73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42"/>
                    <a:pt x="29" y="471"/>
                    <a:pt x="73" y="471"/>
                  </a:cubicBezTo>
                  <a:cubicBezTo>
                    <a:pt x="545" y="471"/>
                    <a:pt x="545" y="471"/>
                    <a:pt x="545" y="471"/>
                  </a:cubicBezTo>
                  <a:cubicBezTo>
                    <a:pt x="589" y="471"/>
                    <a:pt x="618" y="442"/>
                    <a:pt x="618" y="397"/>
                  </a:cubicBezTo>
                  <a:cubicBezTo>
                    <a:pt x="618" y="73"/>
                    <a:pt x="618" y="73"/>
                    <a:pt x="618" y="73"/>
                  </a:cubicBezTo>
                  <a:cubicBezTo>
                    <a:pt x="618" y="30"/>
                    <a:pt x="589" y="0"/>
                    <a:pt x="545" y="0"/>
                  </a:cubicBezTo>
                  <a:close/>
                  <a:moveTo>
                    <a:pt x="559" y="44"/>
                  </a:moveTo>
                  <a:lnTo>
                    <a:pt x="559" y="44"/>
                  </a:lnTo>
                  <a:cubicBezTo>
                    <a:pt x="309" y="235"/>
                    <a:pt x="309" y="235"/>
                    <a:pt x="309" y="235"/>
                  </a:cubicBezTo>
                  <a:cubicBezTo>
                    <a:pt x="59" y="44"/>
                    <a:pt x="59" y="44"/>
                    <a:pt x="59" y="44"/>
                  </a:cubicBezTo>
                  <a:lnTo>
                    <a:pt x="559" y="44"/>
                  </a:lnTo>
                  <a:close/>
                  <a:moveTo>
                    <a:pt x="29" y="397"/>
                  </a:moveTo>
                  <a:lnTo>
                    <a:pt x="29" y="397"/>
                  </a:lnTo>
                  <a:cubicBezTo>
                    <a:pt x="29" y="73"/>
                    <a:pt x="29" y="73"/>
                    <a:pt x="29" y="73"/>
                  </a:cubicBezTo>
                  <a:cubicBezTo>
                    <a:pt x="206" y="221"/>
                    <a:pt x="206" y="221"/>
                    <a:pt x="206" y="221"/>
                  </a:cubicBezTo>
                  <a:cubicBezTo>
                    <a:pt x="29" y="397"/>
                    <a:pt x="29" y="397"/>
                    <a:pt x="29" y="397"/>
                  </a:cubicBezTo>
                  <a:close/>
                  <a:moveTo>
                    <a:pt x="59" y="427"/>
                  </a:moveTo>
                  <a:lnTo>
                    <a:pt x="59" y="427"/>
                  </a:lnTo>
                  <a:cubicBezTo>
                    <a:pt x="236" y="235"/>
                    <a:pt x="236" y="235"/>
                    <a:pt x="236" y="235"/>
                  </a:cubicBezTo>
                  <a:cubicBezTo>
                    <a:pt x="309" y="294"/>
                    <a:pt x="309" y="294"/>
                    <a:pt x="309" y="294"/>
                  </a:cubicBezTo>
                  <a:cubicBezTo>
                    <a:pt x="368" y="235"/>
                    <a:pt x="368" y="235"/>
                    <a:pt x="368" y="235"/>
                  </a:cubicBezTo>
                  <a:cubicBezTo>
                    <a:pt x="559" y="427"/>
                    <a:pt x="559" y="427"/>
                    <a:pt x="559" y="427"/>
                  </a:cubicBezTo>
                  <a:cubicBezTo>
                    <a:pt x="545" y="427"/>
                    <a:pt x="73" y="427"/>
                    <a:pt x="59" y="427"/>
                  </a:cubicBezTo>
                  <a:close/>
                  <a:moveTo>
                    <a:pt x="589" y="397"/>
                  </a:moveTo>
                  <a:lnTo>
                    <a:pt x="589" y="397"/>
                  </a:lnTo>
                  <a:cubicBezTo>
                    <a:pt x="412" y="221"/>
                    <a:pt x="412" y="221"/>
                    <a:pt x="412" y="221"/>
                  </a:cubicBezTo>
                  <a:cubicBezTo>
                    <a:pt x="589" y="73"/>
                    <a:pt x="589" y="73"/>
                    <a:pt x="589" y="73"/>
                  </a:cubicBezTo>
                  <a:lnTo>
                    <a:pt x="589" y="3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1155" tIns="20578" rIns="41155" bIns="20578" anchor="ctr"/>
            <a:lstStyle/>
            <a:p>
              <a:endParaRPr lang="en-US" sz="810" dirty="0"/>
            </a:p>
          </p:txBody>
        </p:sp>
        <p:sp>
          <p:nvSpPr>
            <p:cNvPr id="77" name="Freeform 178">
              <a:extLst>
                <a:ext uri="{FF2B5EF4-FFF2-40B4-BE49-F238E27FC236}">
                  <a16:creationId xmlns:a16="http://schemas.microsoft.com/office/drawing/2014/main" id="{40736BFD-FB1A-4A31-BA21-E49E8047F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9686" y="4229943"/>
              <a:ext cx="262958" cy="255098"/>
            </a:xfrm>
            <a:custGeom>
              <a:avLst/>
              <a:gdLst>
                <a:gd name="T0" fmla="*/ 603 w 634"/>
                <a:gd name="T1" fmla="*/ 74 h 619"/>
                <a:gd name="T2" fmla="*/ 603 w 634"/>
                <a:gd name="T3" fmla="*/ 74 h 619"/>
                <a:gd name="T4" fmla="*/ 545 w 634"/>
                <a:gd name="T5" fmla="*/ 15 h 619"/>
                <a:gd name="T6" fmla="*/ 486 w 634"/>
                <a:gd name="T7" fmla="*/ 15 h 619"/>
                <a:gd name="T8" fmla="*/ 412 w 634"/>
                <a:gd name="T9" fmla="*/ 133 h 619"/>
                <a:gd name="T10" fmla="*/ 412 w 634"/>
                <a:gd name="T11" fmla="*/ 191 h 619"/>
                <a:gd name="T12" fmla="*/ 441 w 634"/>
                <a:gd name="T13" fmla="*/ 221 h 619"/>
                <a:gd name="T14" fmla="*/ 353 w 634"/>
                <a:gd name="T15" fmla="*/ 324 h 619"/>
                <a:gd name="T16" fmla="*/ 235 w 634"/>
                <a:gd name="T17" fmla="*/ 427 h 619"/>
                <a:gd name="T18" fmla="*/ 191 w 634"/>
                <a:gd name="T19" fmla="*/ 397 h 619"/>
                <a:gd name="T20" fmla="*/ 132 w 634"/>
                <a:gd name="T21" fmla="*/ 397 h 619"/>
                <a:gd name="T22" fmla="*/ 29 w 634"/>
                <a:gd name="T23" fmla="*/ 486 h 619"/>
                <a:gd name="T24" fmla="*/ 29 w 634"/>
                <a:gd name="T25" fmla="*/ 530 h 619"/>
                <a:gd name="T26" fmla="*/ 88 w 634"/>
                <a:gd name="T27" fmla="*/ 589 h 619"/>
                <a:gd name="T28" fmla="*/ 191 w 634"/>
                <a:gd name="T29" fmla="*/ 589 h 619"/>
                <a:gd name="T30" fmla="*/ 427 w 634"/>
                <a:gd name="T31" fmla="*/ 412 h 619"/>
                <a:gd name="T32" fmla="*/ 603 w 634"/>
                <a:gd name="T33" fmla="*/ 191 h 619"/>
                <a:gd name="T34" fmla="*/ 603 w 634"/>
                <a:gd name="T35" fmla="*/ 74 h 619"/>
                <a:gd name="T36" fmla="*/ 574 w 634"/>
                <a:gd name="T37" fmla="*/ 162 h 619"/>
                <a:gd name="T38" fmla="*/ 574 w 634"/>
                <a:gd name="T39" fmla="*/ 162 h 619"/>
                <a:gd name="T40" fmla="*/ 412 w 634"/>
                <a:gd name="T41" fmla="*/ 383 h 619"/>
                <a:gd name="T42" fmla="*/ 162 w 634"/>
                <a:gd name="T43" fmla="*/ 559 h 619"/>
                <a:gd name="T44" fmla="*/ 103 w 634"/>
                <a:gd name="T45" fmla="*/ 559 h 619"/>
                <a:gd name="T46" fmla="*/ 73 w 634"/>
                <a:gd name="T47" fmla="*/ 530 h 619"/>
                <a:gd name="T48" fmla="*/ 73 w 634"/>
                <a:gd name="T49" fmla="*/ 486 h 619"/>
                <a:gd name="T50" fmla="*/ 147 w 634"/>
                <a:gd name="T51" fmla="*/ 442 h 619"/>
                <a:gd name="T52" fmla="*/ 177 w 634"/>
                <a:gd name="T53" fmla="*/ 442 h 619"/>
                <a:gd name="T54" fmla="*/ 221 w 634"/>
                <a:gd name="T55" fmla="*/ 486 h 619"/>
                <a:gd name="T56" fmla="*/ 500 w 634"/>
                <a:gd name="T57" fmla="*/ 221 h 619"/>
                <a:gd name="T58" fmla="*/ 441 w 634"/>
                <a:gd name="T59" fmla="*/ 176 h 619"/>
                <a:gd name="T60" fmla="*/ 441 w 634"/>
                <a:gd name="T61" fmla="*/ 133 h 619"/>
                <a:gd name="T62" fmla="*/ 500 w 634"/>
                <a:gd name="T63" fmla="*/ 59 h 619"/>
                <a:gd name="T64" fmla="*/ 545 w 634"/>
                <a:gd name="T65" fmla="*/ 59 h 619"/>
                <a:gd name="T66" fmla="*/ 574 w 634"/>
                <a:gd name="T67" fmla="*/ 103 h 619"/>
                <a:gd name="T68" fmla="*/ 574 w 634"/>
                <a:gd name="T69" fmla="*/ 162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4" h="619">
                  <a:moveTo>
                    <a:pt x="603" y="74"/>
                  </a:moveTo>
                  <a:lnTo>
                    <a:pt x="603" y="74"/>
                  </a:lnTo>
                  <a:cubicBezTo>
                    <a:pt x="545" y="15"/>
                    <a:pt x="545" y="15"/>
                    <a:pt x="545" y="15"/>
                  </a:cubicBezTo>
                  <a:cubicBezTo>
                    <a:pt x="530" y="0"/>
                    <a:pt x="500" y="0"/>
                    <a:pt x="486" y="15"/>
                  </a:cubicBezTo>
                  <a:cubicBezTo>
                    <a:pt x="412" y="133"/>
                    <a:pt x="412" y="133"/>
                    <a:pt x="412" y="133"/>
                  </a:cubicBezTo>
                  <a:cubicBezTo>
                    <a:pt x="398" y="147"/>
                    <a:pt x="398" y="176"/>
                    <a:pt x="412" y="191"/>
                  </a:cubicBezTo>
                  <a:cubicBezTo>
                    <a:pt x="441" y="221"/>
                    <a:pt x="441" y="221"/>
                    <a:pt x="441" y="221"/>
                  </a:cubicBezTo>
                  <a:cubicBezTo>
                    <a:pt x="412" y="250"/>
                    <a:pt x="382" y="294"/>
                    <a:pt x="353" y="324"/>
                  </a:cubicBezTo>
                  <a:cubicBezTo>
                    <a:pt x="309" y="368"/>
                    <a:pt x="265" y="397"/>
                    <a:pt x="235" y="427"/>
                  </a:cubicBezTo>
                  <a:cubicBezTo>
                    <a:pt x="191" y="397"/>
                    <a:pt x="191" y="397"/>
                    <a:pt x="191" y="397"/>
                  </a:cubicBezTo>
                  <a:cubicBezTo>
                    <a:pt x="177" y="383"/>
                    <a:pt x="162" y="383"/>
                    <a:pt x="132" y="397"/>
                  </a:cubicBezTo>
                  <a:cubicBezTo>
                    <a:pt x="29" y="486"/>
                    <a:pt x="29" y="486"/>
                    <a:pt x="29" y="486"/>
                  </a:cubicBezTo>
                  <a:cubicBezTo>
                    <a:pt x="0" y="500"/>
                    <a:pt x="15" y="515"/>
                    <a:pt x="29" y="530"/>
                  </a:cubicBezTo>
                  <a:cubicBezTo>
                    <a:pt x="88" y="589"/>
                    <a:pt x="88" y="589"/>
                    <a:pt x="88" y="589"/>
                  </a:cubicBezTo>
                  <a:cubicBezTo>
                    <a:pt x="118" y="618"/>
                    <a:pt x="147" y="618"/>
                    <a:pt x="191" y="589"/>
                  </a:cubicBezTo>
                  <a:cubicBezTo>
                    <a:pt x="191" y="589"/>
                    <a:pt x="324" y="530"/>
                    <a:pt x="427" y="412"/>
                  </a:cubicBezTo>
                  <a:cubicBezTo>
                    <a:pt x="530" y="324"/>
                    <a:pt x="603" y="191"/>
                    <a:pt x="603" y="191"/>
                  </a:cubicBezTo>
                  <a:cubicBezTo>
                    <a:pt x="618" y="147"/>
                    <a:pt x="633" y="103"/>
                    <a:pt x="603" y="74"/>
                  </a:cubicBezTo>
                  <a:close/>
                  <a:moveTo>
                    <a:pt x="574" y="162"/>
                  </a:moveTo>
                  <a:lnTo>
                    <a:pt x="574" y="162"/>
                  </a:lnTo>
                  <a:cubicBezTo>
                    <a:pt x="545" y="221"/>
                    <a:pt x="471" y="324"/>
                    <a:pt x="412" y="383"/>
                  </a:cubicBezTo>
                  <a:cubicBezTo>
                    <a:pt x="339" y="456"/>
                    <a:pt x="162" y="559"/>
                    <a:pt x="162" y="559"/>
                  </a:cubicBezTo>
                  <a:cubicBezTo>
                    <a:pt x="147" y="574"/>
                    <a:pt x="118" y="574"/>
                    <a:pt x="103" y="559"/>
                  </a:cubicBezTo>
                  <a:cubicBezTo>
                    <a:pt x="73" y="530"/>
                    <a:pt x="73" y="530"/>
                    <a:pt x="73" y="530"/>
                  </a:cubicBezTo>
                  <a:cubicBezTo>
                    <a:pt x="59" y="515"/>
                    <a:pt x="59" y="500"/>
                    <a:pt x="73" y="486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62" y="427"/>
                    <a:pt x="177" y="427"/>
                    <a:pt x="177" y="442"/>
                  </a:cubicBezTo>
                  <a:cubicBezTo>
                    <a:pt x="221" y="486"/>
                    <a:pt x="221" y="486"/>
                    <a:pt x="221" y="486"/>
                  </a:cubicBezTo>
                  <a:cubicBezTo>
                    <a:pt x="235" y="471"/>
                    <a:pt x="398" y="368"/>
                    <a:pt x="500" y="221"/>
                  </a:cubicBezTo>
                  <a:cubicBezTo>
                    <a:pt x="441" y="176"/>
                    <a:pt x="441" y="176"/>
                    <a:pt x="441" y="176"/>
                  </a:cubicBezTo>
                  <a:cubicBezTo>
                    <a:pt x="441" y="162"/>
                    <a:pt x="441" y="147"/>
                    <a:pt x="441" y="133"/>
                  </a:cubicBezTo>
                  <a:cubicBezTo>
                    <a:pt x="500" y="59"/>
                    <a:pt x="500" y="59"/>
                    <a:pt x="500" y="59"/>
                  </a:cubicBezTo>
                  <a:cubicBezTo>
                    <a:pt x="515" y="44"/>
                    <a:pt x="530" y="59"/>
                    <a:pt x="545" y="59"/>
                  </a:cubicBezTo>
                  <a:cubicBezTo>
                    <a:pt x="574" y="103"/>
                    <a:pt x="574" y="103"/>
                    <a:pt x="574" y="103"/>
                  </a:cubicBezTo>
                  <a:cubicBezTo>
                    <a:pt x="589" y="117"/>
                    <a:pt x="589" y="147"/>
                    <a:pt x="574" y="1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41155" tIns="20578" rIns="41155" bIns="20578" anchor="ctr"/>
            <a:lstStyle/>
            <a:p>
              <a:pPr defTabSz="823015">
                <a:defRPr/>
              </a:pPr>
              <a:endParaRPr lang="en-US" sz="810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A47067-D8F8-4AA8-8BE3-1217D193A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6320" y="1081628"/>
              <a:ext cx="2122793" cy="561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sz="2800" b="1" dirty="0">
                  <a:solidFill>
                    <a:srgbClr val="6F9E3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Thank you!</a:t>
              </a:r>
            </a:p>
          </p:txBody>
        </p:sp>
        <p:sp>
          <p:nvSpPr>
            <p:cNvPr id="79" name="TextBox 57">
              <a:extLst>
                <a:ext uri="{FF2B5EF4-FFF2-40B4-BE49-F238E27FC236}">
                  <a16:creationId xmlns:a16="http://schemas.microsoft.com/office/drawing/2014/main" id="{DADC0D7E-0F5F-4479-B650-8656D04C2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5568" y="5991055"/>
              <a:ext cx="3150500" cy="3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@evaluationafdb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altLang="en-US" sz="1400" dirty="0">
                <a:solidFill>
                  <a:srgbClr val="5F5D5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0">
              <a:extLst>
                <a:ext uri="{FF2B5EF4-FFF2-40B4-BE49-F238E27FC236}">
                  <a16:creationId xmlns:a16="http://schemas.microsoft.com/office/drawing/2014/main" id="{0B5E0ACB-7D0E-418D-ADF7-D244C7B8F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9852" y="5723809"/>
              <a:ext cx="839417" cy="33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40" b="1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</a:t>
              </a:r>
            </a:p>
          </p:txBody>
        </p:sp>
        <p:sp>
          <p:nvSpPr>
            <p:cNvPr id="81" name="TextBox 57">
              <a:extLst>
                <a:ext uri="{FF2B5EF4-FFF2-40B4-BE49-F238E27FC236}">
                  <a16:creationId xmlns:a16="http://schemas.microsoft.com/office/drawing/2014/main" id="{411CF55E-3132-4E31-AD6F-8FC931544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3562" y="5241451"/>
              <a:ext cx="3150500" cy="32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https://idev.afdb.org/</a:t>
              </a:r>
            </a:p>
          </p:txBody>
        </p:sp>
        <p:sp>
          <p:nvSpPr>
            <p:cNvPr id="82" name="Rectangle 60">
              <a:extLst>
                <a:ext uri="{FF2B5EF4-FFF2-40B4-BE49-F238E27FC236}">
                  <a16:creationId xmlns:a16="http://schemas.microsoft.com/office/drawing/2014/main" id="{0770A74D-2996-42FC-BAB7-D710508EE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846" y="4974205"/>
              <a:ext cx="921298" cy="332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9738" tIns="54869" rIns="109738" bIns="54869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40" b="1" dirty="0">
                  <a:solidFill>
                    <a:srgbClr val="5F5D5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</a:t>
              </a:r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6DE3E83D-832F-44B8-B09B-D3CB6C70D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468" y="5835357"/>
              <a:ext cx="289396" cy="264220"/>
            </a:xfrm>
            <a:custGeom>
              <a:avLst/>
              <a:gdLst>
                <a:gd name="T0" fmla="*/ 469881086 w 256"/>
                <a:gd name="T1" fmla="*/ 0 h 210"/>
                <a:gd name="T2" fmla="*/ 583300602 w 256"/>
                <a:gd name="T3" fmla="*/ 43453836 h 210"/>
                <a:gd name="T4" fmla="*/ 656212561 w 256"/>
                <a:gd name="T5" fmla="*/ 19011053 h 210"/>
                <a:gd name="T6" fmla="*/ 672415584 w 256"/>
                <a:gd name="T7" fmla="*/ 10863459 h 210"/>
                <a:gd name="T8" fmla="*/ 626508115 w 256"/>
                <a:gd name="T9" fmla="*/ 78758430 h 210"/>
                <a:gd name="T10" fmla="*/ 610305092 w 256"/>
                <a:gd name="T11" fmla="*/ 89621889 h 210"/>
                <a:gd name="T12" fmla="*/ 610305092 w 256"/>
                <a:gd name="T13" fmla="*/ 89621889 h 210"/>
                <a:gd name="T14" fmla="*/ 691318562 w 256"/>
                <a:gd name="T15" fmla="*/ 67894971 h 210"/>
                <a:gd name="T16" fmla="*/ 691318562 w 256"/>
                <a:gd name="T17" fmla="*/ 67894971 h 210"/>
                <a:gd name="T18" fmla="*/ 642709494 w 256"/>
                <a:gd name="T19" fmla="*/ 122212266 h 210"/>
                <a:gd name="T20" fmla="*/ 621106559 w 256"/>
                <a:gd name="T21" fmla="*/ 141223320 h 210"/>
                <a:gd name="T22" fmla="*/ 615705004 w 256"/>
                <a:gd name="T23" fmla="*/ 230845209 h 210"/>
                <a:gd name="T24" fmla="*/ 337558591 w 256"/>
                <a:gd name="T25" fmla="*/ 548596442 h 210"/>
                <a:gd name="T26" fmla="*/ 135022451 w 256"/>
                <a:gd name="T27" fmla="*/ 556744036 h 210"/>
                <a:gd name="T28" fmla="*/ 51309024 w 256"/>
                <a:gd name="T29" fmla="*/ 529585389 h 210"/>
                <a:gd name="T30" fmla="*/ 13503067 w 256"/>
                <a:gd name="T31" fmla="*/ 507860119 h 210"/>
                <a:gd name="T32" fmla="*/ 0 w 256"/>
                <a:gd name="T33" fmla="*/ 499712524 h 210"/>
                <a:gd name="T34" fmla="*/ 45907469 w 256"/>
                <a:gd name="T35" fmla="*/ 502428389 h 210"/>
                <a:gd name="T36" fmla="*/ 86415026 w 256"/>
                <a:gd name="T37" fmla="*/ 496996660 h 210"/>
                <a:gd name="T38" fmla="*/ 170128452 w 256"/>
                <a:gd name="T39" fmla="*/ 467122147 h 210"/>
                <a:gd name="T40" fmla="*/ 210636009 w 256"/>
                <a:gd name="T41" fmla="*/ 439963500 h 210"/>
                <a:gd name="T42" fmla="*/ 167428496 w 256"/>
                <a:gd name="T43" fmla="*/ 434531770 h 210"/>
                <a:gd name="T44" fmla="*/ 78313514 w 256"/>
                <a:gd name="T45" fmla="*/ 342194016 h 210"/>
                <a:gd name="T46" fmla="*/ 140424006 w 256"/>
                <a:gd name="T47" fmla="*/ 339478151 h 210"/>
                <a:gd name="T48" fmla="*/ 94516537 w 256"/>
                <a:gd name="T49" fmla="*/ 320467098 h 210"/>
                <a:gd name="T50" fmla="*/ 27004490 w 256"/>
                <a:gd name="T51" fmla="*/ 198254832 h 210"/>
                <a:gd name="T52" fmla="*/ 43207513 w 256"/>
                <a:gd name="T53" fmla="*/ 206402426 h 210"/>
                <a:gd name="T54" fmla="*/ 72911959 w 256"/>
                <a:gd name="T55" fmla="*/ 214550020 h 210"/>
                <a:gd name="T56" fmla="*/ 91814938 w 256"/>
                <a:gd name="T57" fmla="*/ 214550020 h 210"/>
                <a:gd name="T58" fmla="*/ 89114982 w 256"/>
                <a:gd name="T59" fmla="*/ 214550020 h 210"/>
                <a:gd name="T60" fmla="*/ 64810448 w 256"/>
                <a:gd name="T61" fmla="*/ 192823102 h 210"/>
                <a:gd name="T62" fmla="*/ 32406045 w 256"/>
                <a:gd name="T63" fmla="*/ 62463242 h 210"/>
                <a:gd name="T64" fmla="*/ 48609068 w 256"/>
                <a:gd name="T65" fmla="*/ 27158648 h 210"/>
                <a:gd name="T66" fmla="*/ 48609068 w 256"/>
                <a:gd name="T67" fmla="*/ 27158648 h 210"/>
                <a:gd name="T68" fmla="*/ 62110492 w 256"/>
                <a:gd name="T69" fmla="*/ 40737971 h 210"/>
                <a:gd name="T70" fmla="*/ 102618048 w 256"/>
                <a:gd name="T71" fmla="*/ 81474295 h 210"/>
                <a:gd name="T72" fmla="*/ 278148056 w 256"/>
                <a:gd name="T73" fmla="*/ 165666103 h 210"/>
                <a:gd name="T74" fmla="*/ 340258547 w 256"/>
                <a:gd name="T75" fmla="*/ 173812049 h 210"/>
                <a:gd name="T76" fmla="*/ 340258547 w 256"/>
                <a:gd name="T77" fmla="*/ 108632943 h 210"/>
                <a:gd name="T78" fmla="*/ 421272018 w 256"/>
                <a:gd name="T79" fmla="*/ 10863459 h 210"/>
                <a:gd name="T80" fmla="*/ 453678063 w 256"/>
                <a:gd name="T81" fmla="*/ 2715865 h 210"/>
                <a:gd name="T82" fmla="*/ 469881086 w 256"/>
                <a:gd name="T83" fmla="*/ 0 h 2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56" h="210">
                  <a:moveTo>
                    <a:pt x="174" y="0"/>
                  </a:moveTo>
                  <a:cubicBezTo>
                    <a:pt x="194" y="0"/>
                    <a:pt x="205" y="7"/>
                    <a:pt x="216" y="16"/>
                  </a:cubicBezTo>
                  <a:cubicBezTo>
                    <a:pt x="224" y="16"/>
                    <a:pt x="236" y="11"/>
                    <a:pt x="243" y="7"/>
                  </a:cubicBezTo>
                  <a:cubicBezTo>
                    <a:pt x="245" y="6"/>
                    <a:pt x="247" y="5"/>
                    <a:pt x="249" y="4"/>
                  </a:cubicBezTo>
                  <a:cubicBezTo>
                    <a:pt x="245" y="14"/>
                    <a:pt x="240" y="22"/>
                    <a:pt x="232" y="29"/>
                  </a:cubicBezTo>
                  <a:cubicBezTo>
                    <a:pt x="230" y="30"/>
                    <a:pt x="229" y="32"/>
                    <a:pt x="226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38" y="33"/>
                    <a:pt x="247" y="27"/>
                    <a:pt x="256" y="25"/>
                  </a:cubicBezTo>
                  <a:cubicBezTo>
                    <a:pt x="256" y="25"/>
                    <a:pt x="256" y="25"/>
                    <a:pt x="256" y="25"/>
                  </a:cubicBezTo>
                  <a:cubicBezTo>
                    <a:pt x="251" y="32"/>
                    <a:pt x="245" y="40"/>
                    <a:pt x="238" y="45"/>
                  </a:cubicBezTo>
                  <a:cubicBezTo>
                    <a:pt x="235" y="47"/>
                    <a:pt x="233" y="50"/>
                    <a:pt x="230" y="52"/>
                  </a:cubicBezTo>
                  <a:cubicBezTo>
                    <a:pt x="230" y="64"/>
                    <a:pt x="230" y="75"/>
                    <a:pt x="228" y="85"/>
                  </a:cubicBezTo>
                  <a:cubicBezTo>
                    <a:pt x="214" y="144"/>
                    <a:pt x="180" y="184"/>
                    <a:pt x="125" y="202"/>
                  </a:cubicBezTo>
                  <a:cubicBezTo>
                    <a:pt x="105" y="208"/>
                    <a:pt x="73" y="210"/>
                    <a:pt x="50" y="205"/>
                  </a:cubicBezTo>
                  <a:cubicBezTo>
                    <a:pt x="39" y="202"/>
                    <a:pt x="29" y="199"/>
                    <a:pt x="19" y="195"/>
                  </a:cubicBezTo>
                  <a:cubicBezTo>
                    <a:pt x="14" y="192"/>
                    <a:pt x="9" y="190"/>
                    <a:pt x="5" y="187"/>
                  </a:cubicBezTo>
                  <a:cubicBezTo>
                    <a:pt x="3" y="186"/>
                    <a:pt x="2" y="185"/>
                    <a:pt x="0" y="184"/>
                  </a:cubicBezTo>
                  <a:cubicBezTo>
                    <a:pt x="5" y="184"/>
                    <a:pt x="11" y="186"/>
                    <a:pt x="17" y="185"/>
                  </a:cubicBezTo>
                  <a:cubicBezTo>
                    <a:pt x="22" y="184"/>
                    <a:pt x="27" y="184"/>
                    <a:pt x="32" y="183"/>
                  </a:cubicBezTo>
                  <a:cubicBezTo>
                    <a:pt x="44" y="180"/>
                    <a:pt x="54" y="177"/>
                    <a:pt x="63" y="172"/>
                  </a:cubicBezTo>
                  <a:cubicBezTo>
                    <a:pt x="68" y="169"/>
                    <a:pt x="74" y="166"/>
                    <a:pt x="78" y="162"/>
                  </a:cubicBezTo>
                  <a:cubicBezTo>
                    <a:pt x="72" y="162"/>
                    <a:pt x="66" y="161"/>
                    <a:pt x="62" y="160"/>
                  </a:cubicBezTo>
                  <a:cubicBezTo>
                    <a:pt x="45" y="154"/>
                    <a:pt x="35" y="143"/>
                    <a:pt x="29" y="126"/>
                  </a:cubicBezTo>
                  <a:cubicBezTo>
                    <a:pt x="34" y="127"/>
                    <a:pt x="49" y="128"/>
                    <a:pt x="52" y="125"/>
                  </a:cubicBezTo>
                  <a:cubicBezTo>
                    <a:pt x="46" y="125"/>
                    <a:pt x="39" y="121"/>
                    <a:pt x="35" y="118"/>
                  </a:cubicBezTo>
                  <a:cubicBezTo>
                    <a:pt x="21" y="109"/>
                    <a:pt x="10" y="95"/>
                    <a:pt x="10" y="73"/>
                  </a:cubicBezTo>
                  <a:cubicBezTo>
                    <a:pt x="12" y="74"/>
                    <a:pt x="14" y="75"/>
                    <a:pt x="16" y="76"/>
                  </a:cubicBezTo>
                  <a:cubicBezTo>
                    <a:pt x="19" y="77"/>
                    <a:pt x="22" y="78"/>
                    <a:pt x="27" y="79"/>
                  </a:cubicBezTo>
                  <a:cubicBezTo>
                    <a:pt x="28" y="79"/>
                    <a:pt x="32" y="80"/>
                    <a:pt x="34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1" y="76"/>
                    <a:pt x="26" y="74"/>
                    <a:pt x="24" y="71"/>
                  </a:cubicBezTo>
                  <a:cubicBezTo>
                    <a:pt x="15" y="60"/>
                    <a:pt x="7" y="43"/>
                    <a:pt x="12" y="23"/>
                  </a:cubicBezTo>
                  <a:cubicBezTo>
                    <a:pt x="13" y="18"/>
                    <a:pt x="15" y="14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9" y="12"/>
                    <a:pt x="21" y="13"/>
                    <a:pt x="23" y="15"/>
                  </a:cubicBezTo>
                  <a:cubicBezTo>
                    <a:pt x="27" y="21"/>
                    <a:pt x="33" y="26"/>
                    <a:pt x="38" y="30"/>
                  </a:cubicBezTo>
                  <a:cubicBezTo>
                    <a:pt x="57" y="45"/>
                    <a:pt x="75" y="54"/>
                    <a:pt x="103" y="61"/>
                  </a:cubicBezTo>
                  <a:cubicBezTo>
                    <a:pt x="110" y="63"/>
                    <a:pt x="118" y="64"/>
                    <a:pt x="126" y="64"/>
                  </a:cubicBezTo>
                  <a:cubicBezTo>
                    <a:pt x="124" y="57"/>
                    <a:pt x="124" y="46"/>
                    <a:pt x="126" y="40"/>
                  </a:cubicBezTo>
                  <a:cubicBezTo>
                    <a:pt x="131" y="23"/>
                    <a:pt x="141" y="11"/>
                    <a:pt x="156" y="4"/>
                  </a:cubicBezTo>
                  <a:cubicBezTo>
                    <a:pt x="160" y="3"/>
                    <a:pt x="164" y="2"/>
                    <a:pt x="168" y="1"/>
                  </a:cubicBezTo>
                  <a:cubicBezTo>
                    <a:pt x="170" y="1"/>
                    <a:pt x="172" y="0"/>
                    <a:pt x="174" y="0"/>
                  </a:cubicBezTo>
                </a:path>
              </a:pathLst>
            </a:custGeom>
            <a:solidFill>
              <a:srgbClr val="4F81BD"/>
            </a:solidFill>
            <a:ln>
              <a:noFill/>
            </a:ln>
          </p:spPr>
          <p:txBody>
            <a:bodyPr/>
            <a:lstStyle/>
            <a:p>
              <a:endParaRPr lang="en-US" sz="2160" dirty="0"/>
            </a:p>
          </p:txBody>
        </p:sp>
        <p:sp>
          <p:nvSpPr>
            <p:cNvPr id="84" name="Freeform 68">
              <a:extLst>
                <a:ext uri="{FF2B5EF4-FFF2-40B4-BE49-F238E27FC236}">
                  <a16:creationId xmlns:a16="http://schemas.microsoft.com/office/drawing/2014/main" id="{4E695789-D317-42B7-993A-519B1F958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4978" y="5060514"/>
              <a:ext cx="252374" cy="252374"/>
            </a:xfrm>
            <a:custGeom>
              <a:avLst/>
              <a:gdLst>
                <a:gd name="T0" fmla="*/ 120244 w 461"/>
                <a:gd name="T1" fmla="*/ 86718 h 454"/>
                <a:gd name="T2" fmla="*/ 120244 w 461"/>
                <a:gd name="T3" fmla="*/ 86718 h 454"/>
                <a:gd name="T4" fmla="*/ 81613 w 461"/>
                <a:gd name="T5" fmla="*/ 29267 h 454"/>
                <a:gd name="T6" fmla="*/ 19043 w 461"/>
                <a:gd name="T7" fmla="*/ 101352 h 454"/>
                <a:gd name="T8" fmla="*/ 120244 w 461"/>
                <a:gd name="T9" fmla="*/ 86718 h 454"/>
                <a:gd name="T10" fmla="*/ 130037 w 461"/>
                <a:gd name="T11" fmla="*/ 125199 h 454"/>
                <a:gd name="T12" fmla="*/ 130037 w 461"/>
                <a:gd name="T13" fmla="*/ 125199 h 454"/>
                <a:gd name="T14" fmla="*/ 134934 w 461"/>
                <a:gd name="T15" fmla="*/ 120322 h 454"/>
                <a:gd name="T16" fmla="*/ 130037 w 461"/>
                <a:gd name="T17" fmla="*/ 106230 h 454"/>
                <a:gd name="T18" fmla="*/ 19043 w 461"/>
                <a:gd name="T19" fmla="*/ 120322 h 454"/>
                <a:gd name="T20" fmla="*/ 19043 w 461"/>
                <a:gd name="T21" fmla="*/ 120322 h 454"/>
                <a:gd name="T22" fmla="*/ 47880 w 461"/>
                <a:gd name="T23" fmla="*/ 192406 h 454"/>
                <a:gd name="T24" fmla="*/ 47880 w 461"/>
                <a:gd name="T25" fmla="*/ 192406 h 454"/>
                <a:gd name="T26" fmla="*/ 130037 w 461"/>
                <a:gd name="T27" fmla="*/ 125199 h 454"/>
                <a:gd name="T28" fmla="*/ 57673 w 461"/>
                <a:gd name="T29" fmla="*/ 207040 h 454"/>
                <a:gd name="T30" fmla="*/ 57673 w 461"/>
                <a:gd name="T31" fmla="*/ 207040 h 454"/>
                <a:gd name="T32" fmla="*/ 57673 w 461"/>
                <a:gd name="T33" fmla="*/ 207040 h 454"/>
                <a:gd name="T34" fmla="*/ 57673 w 461"/>
                <a:gd name="T35" fmla="*/ 202162 h 454"/>
                <a:gd name="T36" fmla="*/ 57673 w 461"/>
                <a:gd name="T37" fmla="*/ 207040 h 454"/>
                <a:gd name="T38" fmla="*/ 101201 w 461"/>
                <a:gd name="T39" fmla="*/ 19512 h 454"/>
                <a:gd name="T40" fmla="*/ 101201 w 461"/>
                <a:gd name="T41" fmla="*/ 19512 h 454"/>
                <a:gd name="T42" fmla="*/ 192607 w 461"/>
                <a:gd name="T43" fmla="*/ 43901 h 454"/>
                <a:gd name="T44" fmla="*/ 192607 w 461"/>
                <a:gd name="T45" fmla="*/ 43901 h 454"/>
                <a:gd name="T46" fmla="*/ 125685 w 461"/>
                <a:gd name="T47" fmla="*/ 15176 h 454"/>
                <a:gd name="T48" fmla="*/ 101201 w 461"/>
                <a:gd name="T49" fmla="*/ 19512 h 454"/>
                <a:gd name="T50" fmla="*/ 139287 w 461"/>
                <a:gd name="T51" fmla="*/ 81840 h 454"/>
                <a:gd name="T52" fmla="*/ 192607 w 461"/>
                <a:gd name="T53" fmla="*/ 43901 h 454"/>
                <a:gd name="T54" fmla="*/ 125685 w 461"/>
                <a:gd name="T55" fmla="*/ 245521 h 454"/>
                <a:gd name="T56" fmla="*/ 125685 w 461"/>
                <a:gd name="T57" fmla="*/ 245521 h 454"/>
                <a:gd name="T58" fmla="*/ 0 w 461"/>
                <a:gd name="T59" fmla="*/ 120322 h 454"/>
                <a:gd name="T60" fmla="*/ 125685 w 461"/>
                <a:gd name="T61" fmla="*/ 0 h 454"/>
                <a:gd name="T62" fmla="*/ 250281 w 461"/>
                <a:gd name="T63" fmla="*/ 120322 h 454"/>
                <a:gd name="T64" fmla="*/ 125685 w 461"/>
                <a:gd name="T65" fmla="*/ 245521 h 454"/>
                <a:gd name="T66" fmla="*/ 144184 w 461"/>
                <a:gd name="T67" fmla="*/ 139833 h 454"/>
                <a:gd name="T68" fmla="*/ 144184 w 461"/>
                <a:gd name="T69" fmla="*/ 139833 h 454"/>
                <a:gd name="T70" fmla="*/ 57673 w 461"/>
                <a:gd name="T71" fmla="*/ 207040 h 454"/>
                <a:gd name="T72" fmla="*/ 125685 w 461"/>
                <a:gd name="T73" fmla="*/ 226009 h 454"/>
                <a:gd name="T74" fmla="*/ 168668 w 461"/>
                <a:gd name="T75" fmla="*/ 221132 h 454"/>
                <a:gd name="T76" fmla="*/ 144184 w 461"/>
                <a:gd name="T77" fmla="*/ 139833 h 454"/>
                <a:gd name="T78" fmla="*/ 149624 w 461"/>
                <a:gd name="T79" fmla="*/ 96474 h 454"/>
                <a:gd name="T80" fmla="*/ 149624 w 461"/>
                <a:gd name="T81" fmla="*/ 96474 h 454"/>
                <a:gd name="T82" fmla="*/ 154521 w 461"/>
                <a:gd name="T83" fmla="*/ 110566 h 454"/>
                <a:gd name="T84" fmla="*/ 158874 w 461"/>
                <a:gd name="T85" fmla="*/ 115444 h 454"/>
                <a:gd name="T86" fmla="*/ 231238 w 461"/>
                <a:gd name="T87" fmla="*/ 120322 h 454"/>
                <a:gd name="T88" fmla="*/ 207298 w 461"/>
                <a:gd name="T89" fmla="*/ 53115 h 454"/>
                <a:gd name="T90" fmla="*/ 149624 w 461"/>
                <a:gd name="T91" fmla="*/ 96474 h 454"/>
                <a:gd name="T92" fmla="*/ 163771 w 461"/>
                <a:gd name="T93" fmla="*/ 134955 h 454"/>
                <a:gd name="T94" fmla="*/ 163771 w 461"/>
                <a:gd name="T95" fmla="*/ 134955 h 454"/>
                <a:gd name="T96" fmla="*/ 183358 w 461"/>
                <a:gd name="T97" fmla="*/ 211918 h 454"/>
                <a:gd name="T98" fmla="*/ 231238 w 461"/>
                <a:gd name="T99" fmla="*/ 139833 h 454"/>
                <a:gd name="T100" fmla="*/ 163771 w 461"/>
                <a:gd name="T101" fmla="*/ 134955 h 4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1" h="454">
                  <a:moveTo>
                    <a:pt x="221" y="160"/>
                  </a:moveTo>
                  <a:lnTo>
                    <a:pt x="221" y="160"/>
                  </a:lnTo>
                  <a:cubicBezTo>
                    <a:pt x="186" y="98"/>
                    <a:pt x="150" y="54"/>
                    <a:pt x="150" y="54"/>
                  </a:cubicBezTo>
                  <a:cubicBezTo>
                    <a:pt x="88" y="72"/>
                    <a:pt x="53" y="125"/>
                    <a:pt x="35" y="187"/>
                  </a:cubicBezTo>
                  <a:cubicBezTo>
                    <a:pt x="44" y="187"/>
                    <a:pt x="124" y="187"/>
                    <a:pt x="221" y="160"/>
                  </a:cubicBezTo>
                  <a:close/>
                  <a:moveTo>
                    <a:pt x="239" y="231"/>
                  </a:moveTo>
                  <a:lnTo>
                    <a:pt x="239" y="231"/>
                  </a:lnTo>
                  <a:cubicBezTo>
                    <a:pt x="248" y="222"/>
                    <a:pt x="248" y="222"/>
                    <a:pt x="248" y="222"/>
                  </a:cubicBezTo>
                  <a:cubicBezTo>
                    <a:pt x="248" y="213"/>
                    <a:pt x="239" y="204"/>
                    <a:pt x="239" y="196"/>
                  </a:cubicBezTo>
                  <a:cubicBezTo>
                    <a:pt x="133" y="222"/>
                    <a:pt x="35" y="222"/>
                    <a:pt x="35" y="222"/>
                  </a:cubicBezTo>
                  <a:cubicBezTo>
                    <a:pt x="35" y="275"/>
                    <a:pt x="53" y="319"/>
                    <a:pt x="88" y="355"/>
                  </a:cubicBezTo>
                  <a:cubicBezTo>
                    <a:pt x="88" y="355"/>
                    <a:pt x="141" y="258"/>
                    <a:pt x="239" y="231"/>
                  </a:cubicBezTo>
                  <a:close/>
                  <a:moveTo>
                    <a:pt x="106" y="382"/>
                  </a:moveTo>
                  <a:lnTo>
                    <a:pt x="106" y="382"/>
                  </a:lnTo>
                  <a:cubicBezTo>
                    <a:pt x="106" y="382"/>
                    <a:pt x="106" y="382"/>
                    <a:pt x="106" y="373"/>
                  </a:cubicBezTo>
                  <a:cubicBezTo>
                    <a:pt x="106" y="382"/>
                    <a:pt x="106" y="382"/>
                    <a:pt x="106" y="382"/>
                  </a:cubicBezTo>
                  <a:close/>
                  <a:moveTo>
                    <a:pt x="186" y="36"/>
                  </a:moveTo>
                  <a:lnTo>
                    <a:pt x="186" y="36"/>
                  </a:lnTo>
                  <a:close/>
                  <a:moveTo>
                    <a:pt x="354" y="81"/>
                  </a:moveTo>
                  <a:lnTo>
                    <a:pt x="354" y="81"/>
                  </a:lnTo>
                  <a:cubicBezTo>
                    <a:pt x="328" y="45"/>
                    <a:pt x="284" y="28"/>
                    <a:pt x="231" y="28"/>
                  </a:cubicBezTo>
                  <a:cubicBezTo>
                    <a:pt x="212" y="28"/>
                    <a:pt x="194" y="36"/>
                    <a:pt x="186" y="36"/>
                  </a:cubicBezTo>
                  <a:cubicBezTo>
                    <a:pt x="186" y="36"/>
                    <a:pt x="221" y="89"/>
                    <a:pt x="256" y="151"/>
                  </a:cubicBezTo>
                  <a:cubicBezTo>
                    <a:pt x="328" y="125"/>
                    <a:pt x="354" y="81"/>
                    <a:pt x="354" y="81"/>
                  </a:cubicBezTo>
                  <a:close/>
                  <a:moveTo>
                    <a:pt x="231" y="453"/>
                  </a:moveTo>
                  <a:lnTo>
                    <a:pt x="231" y="453"/>
                  </a:lnTo>
                  <a:cubicBezTo>
                    <a:pt x="106" y="453"/>
                    <a:pt x="0" y="355"/>
                    <a:pt x="0" y="222"/>
                  </a:cubicBezTo>
                  <a:cubicBezTo>
                    <a:pt x="0" y="98"/>
                    <a:pt x="106" y="0"/>
                    <a:pt x="231" y="0"/>
                  </a:cubicBezTo>
                  <a:cubicBezTo>
                    <a:pt x="354" y="0"/>
                    <a:pt x="460" y="98"/>
                    <a:pt x="460" y="222"/>
                  </a:cubicBezTo>
                  <a:cubicBezTo>
                    <a:pt x="460" y="355"/>
                    <a:pt x="354" y="453"/>
                    <a:pt x="231" y="453"/>
                  </a:cubicBezTo>
                  <a:close/>
                  <a:moveTo>
                    <a:pt x="265" y="258"/>
                  </a:moveTo>
                  <a:lnTo>
                    <a:pt x="265" y="258"/>
                  </a:lnTo>
                  <a:cubicBezTo>
                    <a:pt x="150" y="302"/>
                    <a:pt x="115" y="382"/>
                    <a:pt x="106" y="382"/>
                  </a:cubicBezTo>
                  <a:cubicBezTo>
                    <a:pt x="141" y="408"/>
                    <a:pt x="186" y="417"/>
                    <a:pt x="231" y="417"/>
                  </a:cubicBezTo>
                  <a:cubicBezTo>
                    <a:pt x="256" y="417"/>
                    <a:pt x="284" y="417"/>
                    <a:pt x="310" y="408"/>
                  </a:cubicBezTo>
                  <a:cubicBezTo>
                    <a:pt x="301" y="391"/>
                    <a:pt x="292" y="329"/>
                    <a:pt x="265" y="258"/>
                  </a:cubicBezTo>
                  <a:close/>
                  <a:moveTo>
                    <a:pt x="275" y="178"/>
                  </a:moveTo>
                  <a:lnTo>
                    <a:pt x="275" y="178"/>
                  </a:lnTo>
                  <a:cubicBezTo>
                    <a:pt x="275" y="187"/>
                    <a:pt x="284" y="196"/>
                    <a:pt x="284" y="204"/>
                  </a:cubicBezTo>
                  <a:cubicBezTo>
                    <a:pt x="284" y="213"/>
                    <a:pt x="284" y="213"/>
                    <a:pt x="292" y="213"/>
                  </a:cubicBezTo>
                  <a:cubicBezTo>
                    <a:pt x="354" y="213"/>
                    <a:pt x="425" y="222"/>
                    <a:pt x="425" y="222"/>
                  </a:cubicBezTo>
                  <a:cubicBezTo>
                    <a:pt x="425" y="178"/>
                    <a:pt x="407" y="134"/>
                    <a:pt x="381" y="98"/>
                  </a:cubicBezTo>
                  <a:cubicBezTo>
                    <a:pt x="381" y="107"/>
                    <a:pt x="346" y="151"/>
                    <a:pt x="275" y="178"/>
                  </a:cubicBezTo>
                  <a:close/>
                  <a:moveTo>
                    <a:pt x="301" y="249"/>
                  </a:moveTo>
                  <a:lnTo>
                    <a:pt x="301" y="249"/>
                  </a:lnTo>
                  <a:cubicBezTo>
                    <a:pt x="328" y="319"/>
                    <a:pt x="337" y="373"/>
                    <a:pt x="337" y="391"/>
                  </a:cubicBezTo>
                  <a:cubicBezTo>
                    <a:pt x="381" y="355"/>
                    <a:pt x="416" y="311"/>
                    <a:pt x="425" y="258"/>
                  </a:cubicBezTo>
                  <a:cubicBezTo>
                    <a:pt x="416" y="258"/>
                    <a:pt x="363" y="240"/>
                    <a:pt x="301" y="249"/>
                  </a:cubicBezTo>
                  <a:close/>
                </a:path>
              </a:pathLst>
            </a:custGeom>
            <a:solidFill>
              <a:srgbClr val="F29B26"/>
            </a:solidFill>
            <a:ln>
              <a:noFill/>
            </a:ln>
            <a:effectLst/>
          </p:spPr>
          <p:txBody>
            <a:bodyPr wrap="none" lIns="41148" tIns="20574" rIns="41148" bIns="20574" anchor="ctr"/>
            <a:lstStyle/>
            <a:p>
              <a:endParaRPr lang="en-US" sz="2160" dirty="0"/>
            </a:p>
          </p:txBody>
        </p:sp>
        <p:pic>
          <p:nvPicPr>
            <p:cNvPr id="85" name="Picture 3" descr="f4e71d4c-29bf-4d98-9cb3-bb9085ad6247@TN">
              <a:extLst>
                <a:ext uri="{FF2B5EF4-FFF2-40B4-BE49-F238E27FC236}">
                  <a16:creationId xmlns:a16="http://schemas.microsoft.com/office/drawing/2014/main" id="{43D1C2E7-91DF-45D2-A6B4-3BDCDA6D31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40420" y="5776964"/>
              <a:ext cx="987552" cy="987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6098539B-D27F-4927-A92E-19C14B4A5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970" y="1172136"/>
            <a:ext cx="2307042" cy="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1600" b="1" dirty="0">
                <a:solidFill>
                  <a:srgbClr val="6F9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in touch with us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A92B704-8F59-4D3B-A7CA-A1EF13068DF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8000" y="144000"/>
            <a:ext cx="2057687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68CC-A30C-4D09-BACD-A7EE811F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858" y="1432410"/>
            <a:ext cx="10515600" cy="4236872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+mn-cs"/>
              </a:rPr>
              <a:t>INTRODUCTION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Yu Mincho" panose="02020400000000000000" pitchFamily="18" charset="-128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 panose="020B0604020202020204" pitchFamily="34" charset="0"/>
              <a:ea typeface="Yu Mincho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+mn-cs"/>
              </a:rPr>
              <a:t>EVALUATING GENERAL CAPITAL INCREASE (GCI) COMMITMENTS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+mn-cs"/>
              </a:rPr>
              <a:t>Objectives, questions and scope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Approach and methodology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Limitations and mitigation strategies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Ratings and Recommendations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Yu Mincho" panose="02020400000000000000" pitchFamily="18" charset="-128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 panose="020B0604020202020204" pitchFamily="34" charset="0"/>
              <a:ea typeface="Yu Mincho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+mn-cs"/>
              </a:rPr>
              <a:t>EVALUATING CORPORATE STRATEGIES (focus on TYS)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dirty="0">
                <a:latin typeface="Arial" panose="020B0604020202020204" pitchFamily="34" charset="0"/>
                <a:ea typeface="Yu Mincho" panose="02020400000000000000" pitchFamily="18" charset="-128"/>
              </a:rPr>
              <a:t>Overview of strategic framework (2013-2024)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dirty="0">
                <a:latin typeface="Arial" panose="020B0604020202020204" pitchFamily="34" charset="0"/>
                <a:ea typeface="Yu Mincho" panose="02020400000000000000" pitchFamily="18" charset="-128"/>
              </a:rPr>
              <a:t>Importance of evaluating corporate strategies 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dirty="0">
                <a:latin typeface="Arial" panose="020B0604020202020204" pitchFamily="34" charset="0"/>
                <a:ea typeface="Yu Mincho" panose="02020400000000000000" pitchFamily="18" charset="-128"/>
              </a:rPr>
              <a:t>Methodological insights – Ten-Year Strategy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dirty="0">
                <a:latin typeface="Arial" panose="020B0604020202020204" pitchFamily="34" charset="0"/>
                <a:ea typeface="Yu Mincho" panose="02020400000000000000" pitchFamily="18" charset="-128"/>
              </a:rPr>
              <a:t>Ratings, Lessons and Recommendations</a:t>
            </a:r>
            <a:endParaRPr lang="en-US" sz="2000" dirty="0"/>
          </a:p>
        </p:txBody>
      </p:sp>
      <p:pic>
        <p:nvPicPr>
          <p:cNvPr id="6" name="Image 5" descr="Logo.png">
            <a:extLst>
              <a:ext uri="{FF2B5EF4-FFF2-40B4-BE49-F238E27FC236}">
                <a16:creationId xmlns:a16="http://schemas.microsoft.com/office/drawing/2014/main" id="{B6CA2777-A259-8A29-758C-30C621999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097" y="216786"/>
            <a:ext cx="2469611" cy="7156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B7ED507-F4E7-9A9E-A686-0C65B9757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05484"/>
            <a:ext cx="9020975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1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68CC-A30C-4D09-BACD-A7EE811F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22" y="1004766"/>
            <a:ext cx="11490586" cy="13755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RECENT CORPORATE EVALUATIONS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Capital Increases (GCI): Evaluation of GCI-VI and ADF 12&amp;13 commitments (2015); Forthcoming evaluation of GCI-VII commitments (to start in 2024).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Corporate Strategies: Comprehensive Evaluation of Development Results (2016); Evaluations of the Bank’s Development and Business Delivery Model (2019); Ten-Year Strategy 2013-2022 (2022); Decentralization (ongoing); One Bank Approach (ongoing).</a:t>
            </a:r>
          </a:p>
        </p:txBody>
      </p:sp>
      <p:pic>
        <p:nvPicPr>
          <p:cNvPr id="6" name="Image 5" descr="Logo.png">
            <a:extLst>
              <a:ext uri="{FF2B5EF4-FFF2-40B4-BE49-F238E27FC236}">
                <a16:creationId xmlns:a16="http://schemas.microsoft.com/office/drawing/2014/main" id="{205AE278-847C-159B-D2EC-16DDC9968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097" y="216786"/>
            <a:ext cx="2469611" cy="7156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95A45CC-C2B6-1AE5-ABEA-A1281E539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22" y="301687"/>
            <a:ext cx="9020975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CCBDB17B-D450-05E4-5BED-58130244A6BD}"/>
              </a:ext>
            </a:extLst>
          </p:cNvPr>
          <p:cNvGraphicFramePr/>
          <p:nvPr/>
        </p:nvGraphicFramePr>
        <p:xfrm>
          <a:off x="1440074" y="3862937"/>
          <a:ext cx="9038975" cy="118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8B8F59F-B93B-4FC0-69BE-ABAA3BDFD60D}"/>
              </a:ext>
            </a:extLst>
          </p:cNvPr>
          <p:cNvSpPr/>
          <p:nvPr/>
        </p:nvSpPr>
        <p:spPr>
          <a:xfrm>
            <a:off x="1519982" y="3426097"/>
            <a:ext cx="914401" cy="3441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GCI-VI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DAB5D-0096-9320-C816-F00ED20ED44D}"/>
              </a:ext>
            </a:extLst>
          </p:cNvPr>
          <p:cNvSpPr/>
          <p:nvPr/>
        </p:nvSpPr>
        <p:spPr>
          <a:xfrm>
            <a:off x="1519979" y="3002793"/>
            <a:ext cx="914401" cy="3441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ADF 12 (2011-2013)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A12C55-9F3C-09C8-EFD6-96EDB2987ABC}"/>
              </a:ext>
            </a:extLst>
          </p:cNvPr>
          <p:cNvSpPr/>
          <p:nvPr/>
        </p:nvSpPr>
        <p:spPr>
          <a:xfrm>
            <a:off x="4535449" y="3429000"/>
            <a:ext cx="914401" cy="3622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ADF-13 (2014-2016)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5F79CEC-578A-CF04-B38B-1F9478D87A1E}"/>
              </a:ext>
            </a:extLst>
          </p:cNvPr>
          <p:cNvSpPr/>
          <p:nvPr/>
        </p:nvSpPr>
        <p:spPr>
          <a:xfrm>
            <a:off x="4391898" y="2842869"/>
            <a:ext cx="1220627" cy="4726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TYS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2013-2022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5080EFE-A83D-7974-D164-DDB62B9EADD4}"/>
              </a:ext>
            </a:extLst>
          </p:cNvPr>
          <p:cNvSpPr/>
          <p:nvPr/>
        </p:nvSpPr>
        <p:spPr>
          <a:xfrm>
            <a:off x="6400211" y="3338479"/>
            <a:ext cx="1150706" cy="431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GCI-VI and ADF 12-13 EVALUATION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8591128-10C0-8AD2-30DF-B90FEE70EC8F}"/>
              </a:ext>
            </a:extLst>
          </p:cNvPr>
          <p:cNvSpPr/>
          <p:nvPr/>
        </p:nvSpPr>
        <p:spPr>
          <a:xfrm>
            <a:off x="6482433" y="2785099"/>
            <a:ext cx="1010293" cy="4726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HIGH 5 &amp; DBDM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46B8D8-1287-3D23-92DC-73C8AB61B739}"/>
              </a:ext>
            </a:extLst>
          </p:cNvPr>
          <p:cNvSpPr/>
          <p:nvPr/>
        </p:nvSpPr>
        <p:spPr>
          <a:xfrm>
            <a:off x="7606707" y="3428999"/>
            <a:ext cx="1010293" cy="3622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ADF-14 (2017-2019)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07A22ED-2E77-56FF-DBD0-2E2C5E802ED7}"/>
              </a:ext>
            </a:extLst>
          </p:cNvPr>
          <p:cNvSpPr/>
          <p:nvPr/>
        </p:nvSpPr>
        <p:spPr>
          <a:xfrm>
            <a:off x="7606707" y="2906727"/>
            <a:ext cx="1010293" cy="431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CEDR EVALUATION 2004-2013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EAA2CF08-55BF-1C94-04D4-9577E0A1BED1}"/>
              </a:ext>
            </a:extLst>
          </p:cNvPr>
          <p:cNvSpPr/>
          <p:nvPr/>
        </p:nvSpPr>
        <p:spPr>
          <a:xfrm>
            <a:off x="1519980" y="5136695"/>
            <a:ext cx="1029705" cy="431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DBDM EVALUATION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11CC3F-A91E-C431-4FDE-B824EF671014}"/>
              </a:ext>
            </a:extLst>
          </p:cNvPr>
          <p:cNvSpPr/>
          <p:nvPr/>
        </p:nvSpPr>
        <p:spPr>
          <a:xfrm>
            <a:off x="1519980" y="5661154"/>
            <a:ext cx="1010293" cy="29075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GCI-VII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0EA75B-70D3-5F05-70AB-4EF39D5F438A}"/>
              </a:ext>
            </a:extLst>
          </p:cNvPr>
          <p:cNvSpPr/>
          <p:nvPr/>
        </p:nvSpPr>
        <p:spPr>
          <a:xfrm>
            <a:off x="1519979" y="6025514"/>
            <a:ext cx="1010293" cy="3972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ADF-15 (2020-2022)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9C134BD-3171-A121-AAC8-811BADA153ED}"/>
              </a:ext>
            </a:extLst>
          </p:cNvPr>
          <p:cNvSpPr/>
          <p:nvPr/>
        </p:nvSpPr>
        <p:spPr>
          <a:xfrm>
            <a:off x="2621023" y="5142190"/>
            <a:ext cx="1178107" cy="4726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ONE BANK APPROACH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15D387-987D-89AF-81B7-89E3A4DF3C28}"/>
              </a:ext>
            </a:extLst>
          </p:cNvPr>
          <p:cNvSpPr/>
          <p:nvPr/>
        </p:nvSpPr>
        <p:spPr>
          <a:xfrm>
            <a:off x="4525175" y="5669646"/>
            <a:ext cx="1010293" cy="431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ADF 16 (2023-2025)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4E87F06-2920-1CF1-AC5C-FE79D94BAD8E}"/>
              </a:ext>
            </a:extLst>
          </p:cNvPr>
          <p:cNvSpPr/>
          <p:nvPr/>
        </p:nvSpPr>
        <p:spPr>
          <a:xfrm>
            <a:off x="4525175" y="5115671"/>
            <a:ext cx="1029705" cy="431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TYS EVALUATION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2013-2022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7EE2CF6-BE05-01EA-4F03-F25889304F36}"/>
              </a:ext>
            </a:extLst>
          </p:cNvPr>
          <p:cNvSpPr/>
          <p:nvPr/>
        </p:nvSpPr>
        <p:spPr>
          <a:xfrm>
            <a:off x="5612525" y="5142190"/>
            <a:ext cx="1178106" cy="47261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TYS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 2024-2033</a:t>
            </a:r>
          </a:p>
        </p:txBody>
      </p:sp>
    </p:spTree>
    <p:extLst>
      <p:ext uri="{BB962C8B-B14F-4D97-AF65-F5344CB8AC3E}">
        <p14:creationId xmlns:p14="http://schemas.microsoft.com/office/powerpoint/2010/main" val="88241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/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097" y="216786"/>
            <a:ext cx="2469611" cy="71567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9AD8CBC9-C07F-4038-9023-378EEC846642}"/>
              </a:ext>
            </a:extLst>
          </p:cNvPr>
          <p:cNvSpPr txBox="1">
            <a:spLocks/>
          </p:cNvSpPr>
          <p:nvPr/>
        </p:nvSpPr>
        <p:spPr>
          <a:xfrm>
            <a:off x="1772906" y="3834290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720"/>
              </a:spcBef>
              <a:spcAft>
                <a:spcPts val="720"/>
              </a:spcAft>
              <a:buClr>
                <a:srgbClr val="C41424"/>
              </a:buClr>
              <a:buSzPct val="100000"/>
            </a:pPr>
            <a:endParaRPr lang="en-US" sz="1920" dirty="0">
              <a:latin typeface="Arial" panose="020B0604020202020204" pitchFamily="34" charset="0"/>
              <a:ea typeface="Yu Mincho" panose="02020400000000000000" pitchFamily="18" charset="-128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FC8D370F-A263-4CB0-BCE3-C35C18420FAC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F8FC6B3-55CD-96C2-C5B8-2CF22A5B6A13}"/>
              </a:ext>
            </a:extLst>
          </p:cNvPr>
          <p:cNvSpPr txBox="1">
            <a:spLocks/>
          </p:cNvSpPr>
          <p:nvPr/>
        </p:nvSpPr>
        <p:spPr>
          <a:xfrm>
            <a:off x="390140" y="1576210"/>
            <a:ext cx="3519631" cy="26204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Draw conclusions and lessons from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 of commitments made by Management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NeueLTStd-LtCn"/>
              </a:rPr>
              <a:t>the capital increase (GCI-VI) and replenishment of ADF-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HelveticaNeueLTStd-LtC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HelveticaNeueLTStd-LtCn"/>
              </a:rPr>
              <a:t>12 &amp;13, 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make recommendations to improve in each of these areas</a:t>
            </a:r>
          </a:p>
        </p:txBody>
      </p:sp>
      <p:sp>
        <p:nvSpPr>
          <p:cNvPr id="18" name="Pentagon 35">
            <a:extLst>
              <a:ext uri="{FF2B5EF4-FFF2-40B4-BE49-F238E27FC236}">
                <a16:creationId xmlns:a16="http://schemas.microsoft.com/office/drawing/2014/main" id="{907A6CBD-D479-7A49-5A5D-3B6B233CFA1E}"/>
              </a:ext>
            </a:extLst>
          </p:cNvPr>
          <p:cNvSpPr txBox="1">
            <a:spLocks/>
          </p:cNvSpPr>
          <p:nvPr/>
        </p:nvSpPr>
        <p:spPr>
          <a:xfrm rot="5400000">
            <a:off x="1888347" y="-371619"/>
            <a:ext cx="523219" cy="3519635"/>
          </a:xfrm>
          <a:prstGeom prst="homePlate">
            <a:avLst>
              <a:gd name="adj" fmla="val 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ctr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2" name="Pentagon 35">
            <a:extLst>
              <a:ext uri="{FF2B5EF4-FFF2-40B4-BE49-F238E27FC236}">
                <a16:creationId xmlns:a16="http://schemas.microsoft.com/office/drawing/2014/main" id="{64832C5B-F8E9-E339-8654-1833042598DE}"/>
              </a:ext>
            </a:extLst>
          </p:cNvPr>
          <p:cNvSpPr txBox="1">
            <a:spLocks/>
          </p:cNvSpPr>
          <p:nvPr/>
        </p:nvSpPr>
        <p:spPr>
          <a:xfrm rot="5400000">
            <a:off x="6140425" y="-694211"/>
            <a:ext cx="515508" cy="4145730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Questions</a:t>
            </a:r>
            <a:endParaRPr kumimoji="0" lang="en-GB" sz="20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99CF8E9-DABA-2026-DAB9-2D1F22C0EF74}"/>
              </a:ext>
            </a:extLst>
          </p:cNvPr>
          <p:cNvSpPr txBox="1">
            <a:spLocks/>
          </p:cNvSpPr>
          <p:nvPr/>
        </p:nvSpPr>
        <p:spPr>
          <a:xfrm>
            <a:off x="4325314" y="1690117"/>
            <a:ext cx="4170543" cy="4306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Relevance of the agreed commitments to the Bank’s challenges and priorities; </a:t>
            </a:r>
          </a:p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Efficiency of the processes in reaching agreement on a coherent and realistic portfolio of commitments; </a:t>
            </a:r>
          </a:p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Delivery of the commitments (outputs such as documents, establishment of new structures or processes);</a:t>
            </a:r>
          </a:p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Effectiveness of their subsequent implementation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Pentagon 35">
            <a:extLst>
              <a:ext uri="{FF2B5EF4-FFF2-40B4-BE49-F238E27FC236}">
                <a16:creationId xmlns:a16="http://schemas.microsoft.com/office/drawing/2014/main" id="{4666CE9B-C5EC-FFAF-02F7-CCAD1DD3865D}"/>
              </a:ext>
            </a:extLst>
          </p:cNvPr>
          <p:cNvSpPr txBox="1">
            <a:spLocks/>
          </p:cNvSpPr>
          <p:nvPr/>
        </p:nvSpPr>
        <p:spPr>
          <a:xfrm rot="5400000">
            <a:off x="9992475" y="-89658"/>
            <a:ext cx="515508" cy="2936617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1FECF164-F776-6FA6-35EF-AB0A1D7C03A7}"/>
              </a:ext>
            </a:extLst>
          </p:cNvPr>
          <p:cNvSpPr txBox="1">
            <a:spLocks/>
          </p:cNvSpPr>
          <p:nvPr/>
        </p:nvSpPr>
        <p:spPr>
          <a:xfrm>
            <a:off x="8757106" y="1690118"/>
            <a:ext cx="3087582" cy="43064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Combine an evaluation of the capital increase (GCI-VI) and replenishment (ADF-12 &amp; 13) processes, delivery and implementation.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Period: 2010-2014 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Covering all three processes, it tracks delivery on more than 100 commitments. 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ADF delivery period was ongoing at time of the evaluation.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4E8533-E6F2-771B-0033-531A26DC5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87" y="310174"/>
            <a:ext cx="8879953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Yu Mincho" panose="02020400000000000000" pitchFamily="18" charset="-128"/>
                <a:cs typeface="+mn-cs"/>
              </a:rPr>
              <a:t>Evaluating General Capital Increase Commitments</a:t>
            </a:r>
          </a:p>
        </p:txBody>
      </p:sp>
    </p:spTree>
    <p:extLst>
      <p:ext uri="{BB962C8B-B14F-4D97-AF65-F5344CB8AC3E}">
        <p14:creationId xmlns:p14="http://schemas.microsoft.com/office/powerpoint/2010/main" val="4288221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7A8C3-55E0-73B9-C49F-053A0BDF6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52C17881-52FD-CFA5-18A7-DF6C65BF887A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C9A03-7038-F12A-9789-E0095C683BA3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5E914F-7A3E-D3A1-1AD8-C28BAFD06CBA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B7E1F3-37FD-A78F-BD84-B1970AEF7E2F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0715F4-70B1-3D12-3164-5F72C87ED5B0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C81F17-244A-7B21-0F02-C3703696840E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77530C-15D3-7A99-6B78-5A8804415BAE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377E25-37CF-FBFC-7E68-4E7901A21262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5501DB4-777A-95EE-8B2C-A0B2A14105C3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B81447-D9FF-82ED-EA42-BC76C7A0A579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7D0ABD-943A-7EAA-95B0-88E18F1B524C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6442AA62-C4A6-BFDD-E1E1-10296DB19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54108"/>
            <a:ext cx="2469611" cy="71567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65900089-9DEC-A055-D7D9-AC40BCD7AA97}"/>
              </a:ext>
            </a:extLst>
          </p:cNvPr>
          <p:cNvSpPr txBox="1">
            <a:spLocks/>
          </p:cNvSpPr>
          <p:nvPr/>
        </p:nvSpPr>
        <p:spPr>
          <a:xfrm>
            <a:off x="1772906" y="3834290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720"/>
              </a:spcBef>
              <a:spcAft>
                <a:spcPts val="720"/>
              </a:spcAft>
              <a:buClr>
                <a:srgbClr val="C41424"/>
              </a:buClr>
              <a:buSzPct val="100000"/>
            </a:pPr>
            <a:endParaRPr lang="en-US" sz="1920" dirty="0">
              <a:latin typeface="Arial" panose="020B0604020202020204" pitchFamily="34" charset="0"/>
              <a:ea typeface="Yu Mincho" panose="02020400000000000000" pitchFamily="18" charset="-128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2847F528-0C15-9B83-5B27-011625276ADB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4E1D377-D865-AE94-A65D-A4C5D54C2A54}"/>
              </a:ext>
            </a:extLst>
          </p:cNvPr>
          <p:cNvSpPr txBox="1">
            <a:spLocks/>
          </p:cNvSpPr>
          <p:nvPr/>
        </p:nvSpPr>
        <p:spPr>
          <a:xfrm>
            <a:off x="287004" y="1244109"/>
            <a:ext cx="5190436" cy="4937811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Theory-based approach: </a:t>
            </a:r>
          </a:p>
          <a:p>
            <a:pPr marL="625475" lvl="1" indent="-3365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 and literature review.</a:t>
            </a:r>
          </a:p>
          <a:p>
            <a:pPr marL="625475" lvl="1" indent="-3365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informant interviews, focus groups, electronic surveys, and case studies. </a:t>
            </a:r>
          </a:p>
          <a:p>
            <a:pPr marL="625475" lvl="1" indent="-3365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of an expert panel. </a:t>
            </a:r>
          </a:p>
          <a:p>
            <a:pPr marL="625475" lvl="1" indent="-3365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 mapping, review of organizational models.</a:t>
            </a:r>
          </a:p>
          <a:p>
            <a:pPr marL="625475" lvl="1" indent="-3365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Benchmarking with other MDBs assumptions, inputs, outputs, outcomes, and impacts, according to its indicative results monitoring framework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learning purpose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2056176-17E0-6129-34FB-7A7C87E283FC}"/>
              </a:ext>
            </a:extLst>
          </p:cNvPr>
          <p:cNvSpPr txBox="1">
            <a:spLocks/>
          </p:cNvSpPr>
          <p:nvPr/>
        </p:nvSpPr>
        <p:spPr>
          <a:xfrm>
            <a:off x="6108338" y="1970113"/>
            <a:ext cx="5190436" cy="3015773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</a:pPr>
            <a:r>
              <a:rPr lang="en-US" sz="1800" b="1" dirty="0">
                <a:solidFill>
                  <a:srgbClr val="0070C0"/>
                </a:solidFill>
                <a:latin typeface="HelveticaNeueLTStd-LtCn"/>
              </a:rPr>
              <a:t>C</a:t>
            </a:r>
            <a:r>
              <a:rPr lang="en-US" sz="1800" b="1" i="0" dirty="0">
                <a:solidFill>
                  <a:srgbClr val="0070C0"/>
                </a:solidFill>
                <a:effectLst/>
                <a:latin typeface="HelveticaNeueLTStd-LtCn"/>
              </a:rPr>
              <a:t>lustering the commitments around five areas</a:t>
            </a:r>
            <a:r>
              <a:rPr lang="en-US" sz="1800" b="0" i="0" dirty="0">
                <a:solidFill>
                  <a:srgbClr val="0070C0"/>
                </a:solidFill>
                <a:effectLst/>
                <a:latin typeface="HelveticaNeueLTStd-LtCn"/>
              </a:rPr>
              <a:t>: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NeueLTStd-LtCn"/>
              </a:rPr>
              <a:t>(i) policies and strategies; (ii) operations; (iii) resources and financial management; (iv) institutional effectiveness; and (v) results measurement. </a:t>
            </a:r>
            <a:br>
              <a:rPr lang="en-US" sz="1000" dirty="0"/>
            </a:br>
            <a:endParaRPr lang="en-US" sz="1000" dirty="0"/>
          </a:p>
          <a:p>
            <a:pPr defTabSz="548640">
              <a:buClr>
                <a:srgbClr val="00B050"/>
              </a:buClr>
            </a:pP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Harness intersecting evaluations/studies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Coordinate with two other parallel evaluations (i) policy and strategy making and implementation, and (ii) management of the administrative budget.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8ED59A-D6A2-AB14-40EB-23E6E73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53609"/>
            <a:ext cx="920441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Methodology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77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7A8C3-55E0-73B9-C49F-053A0BDF6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52C17881-52FD-CFA5-18A7-DF6C65BF887A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C9A03-7038-F12A-9789-E0095C683BA3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5E914F-7A3E-D3A1-1AD8-C28BAFD06CBA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B7E1F3-37FD-A78F-BD84-B1970AEF7E2F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0715F4-70B1-3D12-3164-5F72C87ED5B0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C81F17-244A-7B21-0F02-C3703696840E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77530C-15D3-7A99-6B78-5A8804415BAE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377E25-37CF-FBFC-7E68-4E7901A21262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5501DB4-777A-95EE-8B2C-A0B2A14105C3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B81447-D9FF-82ED-EA42-BC76C7A0A579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7D0ABD-943A-7EAA-95B0-88E18F1B524C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6442AA62-C4A6-BFDD-E1E1-10296DB19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254108"/>
            <a:ext cx="2469611" cy="71567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65900089-9DEC-A055-D7D9-AC40BCD7AA97}"/>
              </a:ext>
            </a:extLst>
          </p:cNvPr>
          <p:cNvSpPr txBox="1">
            <a:spLocks/>
          </p:cNvSpPr>
          <p:nvPr/>
        </p:nvSpPr>
        <p:spPr>
          <a:xfrm>
            <a:off x="1772906" y="3834290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720"/>
              </a:spcBef>
              <a:spcAft>
                <a:spcPts val="720"/>
              </a:spcAft>
              <a:buClr>
                <a:srgbClr val="C41424"/>
              </a:buClr>
              <a:buSzPct val="100000"/>
            </a:pPr>
            <a:endParaRPr lang="en-US" sz="1920" dirty="0">
              <a:latin typeface="Arial" panose="020B0604020202020204" pitchFamily="34" charset="0"/>
              <a:ea typeface="Yu Mincho" panose="02020400000000000000" pitchFamily="18" charset="-128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2847F528-0C15-9B83-5B27-011625276ADB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8ED59A-D6A2-AB14-40EB-23E6E73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353609"/>
            <a:ext cx="920441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Methodology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DACBDF94-C080-B3F9-23FC-E91AD8A91AFC}"/>
              </a:ext>
            </a:extLst>
          </p:cNvPr>
          <p:cNvSpPr txBox="1">
            <a:spLocks/>
          </p:cNvSpPr>
          <p:nvPr/>
        </p:nvSpPr>
        <p:spPr>
          <a:xfrm rot="5400000">
            <a:off x="2692791" y="-1221459"/>
            <a:ext cx="523221" cy="5190438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Document and literature review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D78B71-1FAE-5FC0-0D9A-94B77E25C0DD}"/>
              </a:ext>
            </a:extLst>
          </p:cNvPr>
          <p:cNvSpPr txBox="1">
            <a:spLocks/>
          </p:cNvSpPr>
          <p:nvPr/>
        </p:nvSpPr>
        <p:spPr>
          <a:xfrm>
            <a:off x="359182" y="1689069"/>
            <a:ext cx="5190435" cy="4163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ADF Replenishment meeting programs and agendas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Papers prepared for the replenishment meetings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Chairman’s summaries of replenishment meetings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Deputies/replenishment reports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Minutes of Bank steering committee meetings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MTRs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 of GCI-VI meetings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GCI-VI annual reports to Governors, mid-term reviews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Documents related to the delivery of commitments</a:t>
            </a: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F65B725-D113-515F-1141-678BAD417D71}"/>
              </a:ext>
            </a:extLst>
          </p:cNvPr>
          <p:cNvSpPr txBox="1">
            <a:spLocks/>
          </p:cNvSpPr>
          <p:nvPr/>
        </p:nvSpPr>
        <p:spPr>
          <a:xfrm>
            <a:off x="5741503" y="1689070"/>
            <a:ext cx="5834753" cy="4673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Semi-structured interviews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a broad range of internal and external stakeholders.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interview templates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designed to obtain qualitative insights as well as structured responses deploying a rating scale.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Interviewees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selected to ensure adequate coverage of people involved in all three stages of the replenishment and commitment process.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internal interviewees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identified based on their broad knowledge of the processes, others because of their deeper involvement in specific areas affected.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External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interviewees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included a sample of officials from member countries, including ADF and non-ADF members and chairpersons and former senior managers who led the process internally.</a:t>
            </a:r>
          </a:p>
        </p:txBody>
      </p:sp>
      <p:sp>
        <p:nvSpPr>
          <p:cNvPr id="26" name="Pentagon 35">
            <a:extLst>
              <a:ext uri="{FF2B5EF4-FFF2-40B4-BE49-F238E27FC236}">
                <a16:creationId xmlns:a16="http://schemas.microsoft.com/office/drawing/2014/main" id="{F449D350-1004-CE1D-1EA0-283A623C2081}"/>
              </a:ext>
            </a:extLst>
          </p:cNvPr>
          <p:cNvSpPr txBox="1">
            <a:spLocks/>
          </p:cNvSpPr>
          <p:nvPr/>
        </p:nvSpPr>
        <p:spPr>
          <a:xfrm rot="5400000">
            <a:off x="8397268" y="-1543615"/>
            <a:ext cx="523221" cy="5834752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Key informant interview</a:t>
            </a:r>
          </a:p>
        </p:txBody>
      </p:sp>
    </p:spTree>
    <p:extLst>
      <p:ext uri="{BB962C8B-B14F-4D97-AF65-F5344CB8AC3E}">
        <p14:creationId xmlns:p14="http://schemas.microsoft.com/office/powerpoint/2010/main" val="2464243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/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097" y="216786"/>
            <a:ext cx="2469611" cy="71567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9AD8CBC9-C07F-4038-9023-378EEC846642}"/>
              </a:ext>
            </a:extLst>
          </p:cNvPr>
          <p:cNvSpPr txBox="1">
            <a:spLocks/>
          </p:cNvSpPr>
          <p:nvPr/>
        </p:nvSpPr>
        <p:spPr>
          <a:xfrm>
            <a:off x="1772906" y="3834290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720"/>
              </a:spcBef>
              <a:spcAft>
                <a:spcPts val="720"/>
              </a:spcAft>
              <a:buClr>
                <a:srgbClr val="C41424"/>
              </a:buClr>
              <a:buSzPct val="100000"/>
            </a:pPr>
            <a:endParaRPr lang="en-US" sz="1920" dirty="0">
              <a:latin typeface="Arial" panose="020B0604020202020204" pitchFamily="34" charset="0"/>
              <a:ea typeface="Yu Mincho" panose="02020400000000000000" pitchFamily="18" charset="-128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FC8D370F-A263-4CB0-BCE3-C35C18420FAC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cxnSp>
        <p:nvCxnSpPr>
          <p:cNvPr id="2" name="Straight Connector 20">
            <a:extLst>
              <a:ext uri="{FF2B5EF4-FFF2-40B4-BE49-F238E27FC236}">
                <a16:creationId xmlns:a16="http://schemas.microsoft.com/office/drawing/2014/main" id="{F455912F-87F0-7F8C-FB1E-983765062AF2}"/>
              </a:ext>
            </a:extLst>
          </p:cNvPr>
          <p:cNvCxnSpPr>
            <a:cxnSpLocks/>
          </p:cNvCxnSpPr>
          <p:nvPr/>
        </p:nvCxnSpPr>
        <p:spPr>
          <a:xfrm>
            <a:off x="4254408" y="1469105"/>
            <a:ext cx="0" cy="5073507"/>
          </a:xfrm>
          <a:prstGeom prst="line">
            <a:avLst/>
          </a:prstGeom>
          <a:ln>
            <a:solidFill>
              <a:srgbClr val="BCD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F8FC6B3-55CD-96C2-C5B8-2CF22A5B6A13}"/>
              </a:ext>
            </a:extLst>
          </p:cNvPr>
          <p:cNvSpPr txBox="1">
            <a:spLocks/>
          </p:cNvSpPr>
          <p:nvPr/>
        </p:nvSpPr>
        <p:spPr>
          <a:xfrm>
            <a:off x="390140" y="1576210"/>
            <a:ext cx="3519631" cy="3342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Surveys to seek the views of: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ADF deputies and their alternates or advisors; and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Executive directors and their advisors.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questionnaire targeted and addressed areas that are specific to each group.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Response rate was low (31-32%).</a:t>
            </a:r>
          </a:p>
        </p:txBody>
      </p:sp>
      <p:sp>
        <p:nvSpPr>
          <p:cNvPr id="18" name="Pentagon 35">
            <a:extLst>
              <a:ext uri="{FF2B5EF4-FFF2-40B4-BE49-F238E27FC236}">
                <a16:creationId xmlns:a16="http://schemas.microsoft.com/office/drawing/2014/main" id="{907A6CBD-D479-7A49-5A5D-3B6B233CFA1E}"/>
              </a:ext>
            </a:extLst>
          </p:cNvPr>
          <p:cNvSpPr txBox="1">
            <a:spLocks/>
          </p:cNvSpPr>
          <p:nvPr/>
        </p:nvSpPr>
        <p:spPr>
          <a:xfrm rot="5400000">
            <a:off x="1895048" y="-378321"/>
            <a:ext cx="509817" cy="3519635"/>
          </a:xfrm>
          <a:prstGeom prst="homePlate">
            <a:avLst>
              <a:gd name="adj" fmla="val 0"/>
            </a:avLst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ctr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survey</a:t>
            </a:r>
          </a:p>
        </p:txBody>
      </p:sp>
      <p:sp>
        <p:nvSpPr>
          <p:cNvPr id="22" name="Pentagon 35">
            <a:extLst>
              <a:ext uri="{FF2B5EF4-FFF2-40B4-BE49-F238E27FC236}">
                <a16:creationId xmlns:a16="http://schemas.microsoft.com/office/drawing/2014/main" id="{64832C5B-F8E9-E339-8654-1833042598DE}"/>
              </a:ext>
            </a:extLst>
          </p:cNvPr>
          <p:cNvSpPr txBox="1">
            <a:spLocks/>
          </p:cNvSpPr>
          <p:nvPr/>
        </p:nvSpPr>
        <p:spPr>
          <a:xfrm rot="5400000">
            <a:off x="6247764" y="-592565"/>
            <a:ext cx="509818" cy="3936742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Benchmarking</a:t>
            </a:r>
            <a:endParaRPr kumimoji="0" lang="en-GB" sz="20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99CF8E9-DABA-2026-DAB9-2D1F22C0EF74}"/>
              </a:ext>
            </a:extLst>
          </p:cNvPr>
          <p:cNvSpPr txBox="1">
            <a:spLocks/>
          </p:cNvSpPr>
          <p:nvPr/>
        </p:nvSpPr>
        <p:spPr>
          <a:xfrm>
            <a:off x="4559113" y="1690119"/>
            <a:ext cx="3936744" cy="4672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Several elements of the evaluation utilized benchmarking with peer organizations.</a:t>
            </a:r>
          </a:p>
          <a:p>
            <a:pPr marL="625475" lvl="1" indent="-2794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Process/cycle characteristics (length, number of meetings, location of meetings, number of papers prepared, elapsed time);</a:t>
            </a:r>
          </a:p>
          <a:p>
            <a:pPr marL="625475" lvl="1" indent="-2794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Number of commitments;</a:t>
            </a:r>
          </a:p>
          <a:p>
            <a:pPr marL="625475" lvl="1" indent="-2794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Coverage of commitments;</a:t>
            </a:r>
          </a:p>
          <a:p>
            <a:pPr marL="625475" lvl="1" indent="-2794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Financial resources mobilized, including size of donor contributions; and</a:t>
            </a:r>
          </a:p>
          <a:p>
            <a:pPr marL="625475" lvl="1" indent="-2794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Monitoring and reporting arrangements.</a:t>
            </a:r>
          </a:p>
          <a:p>
            <a:pPr marL="342900" indent="-342900"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choice of benchmark organizations: those that are the most comparable (WB,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AsDB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IADB, IFAD). </a:t>
            </a:r>
          </a:p>
        </p:txBody>
      </p:sp>
      <p:sp>
        <p:nvSpPr>
          <p:cNvPr id="24" name="Pentagon 35">
            <a:extLst>
              <a:ext uri="{FF2B5EF4-FFF2-40B4-BE49-F238E27FC236}">
                <a16:creationId xmlns:a16="http://schemas.microsoft.com/office/drawing/2014/main" id="{4666CE9B-C5EC-FFAF-02F7-CCAD1DD3865D}"/>
              </a:ext>
            </a:extLst>
          </p:cNvPr>
          <p:cNvSpPr txBox="1">
            <a:spLocks/>
          </p:cNvSpPr>
          <p:nvPr/>
        </p:nvSpPr>
        <p:spPr>
          <a:xfrm rot="5400000">
            <a:off x="9992475" y="-89658"/>
            <a:ext cx="515508" cy="2936617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panel review</a:t>
            </a:r>
            <a:endParaRPr kumimoji="0" lang="en-GB" sz="20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1FECF164-F776-6FA6-35EF-AB0A1D7C03A7}"/>
              </a:ext>
            </a:extLst>
          </p:cNvPr>
          <p:cNvSpPr txBox="1">
            <a:spLocks/>
          </p:cNvSpPr>
          <p:nvPr/>
        </p:nvSpPr>
        <p:spPr>
          <a:xfrm>
            <a:off x="8757106" y="1690118"/>
            <a:ext cx="3087582" cy="46721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All GCI-VI, ADF-12 &amp; 13 commitments were assessed by an expert panel, which looked into: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Realism of specific commitments and their timelines;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Diagnosis of the underlying challenges;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Alignment with the priorities of the Bank;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Clarity with respect to the intended change; and</a:t>
            </a:r>
          </a:p>
          <a:p>
            <a:pPr marL="461963" lvl="1" indent="-230188"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Extent to which commitments are at a strategic level.</a:t>
            </a:r>
          </a:p>
          <a:p>
            <a:pPr defTabSz="54864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expert panel was composed of independent experts with related previous experiences.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4E8533-E6F2-771B-0033-531A26DC5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295859"/>
            <a:ext cx="9020975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Methodology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45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7A8C3-55E0-73B9-C49F-053A0BDF6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>
            <a:extLst>
              <a:ext uri="{FF2B5EF4-FFF2-40B4-BE49-F238E27FC236}">
                <a16:creationId xmlns:a16="http://schemas.microsoft.com/office/drawing/2014/main" id="{52C17881-52FD-CFA5-18A7-DF6C65BF887A}"/>
              </a:ext>
            </a:extLst>
          </p:cNvPr>
          <p:cNvGrpSpPr/>
          <p:nvPr/>
        </p:nvGrpSpPr>
        <p:grpSpPr>
          <a:xfrm>
            <a:off x="11996919" y="0"/>
            <a:ext cx="249509" cy="6868800"/>
            <a:chOff x="8754647" y="0"/>
            <a:chExt cx="389353" cy="48260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C9A03-7038-F12A-9789-E0095C683BA3}"/>
                </a:ext>
              </a:extLst>
            </p:cNvPr>
            <p:cNvSpPr/>
            <p:nvPr/>
          </p:nvSpPr>
          <p:spPr>
            <a:xfrm>
              <a:off x="8754647" y="0"/>
              <a:ext cx="389353" cy="482602"/>
            </a:xfrm>
            <a:prstGeom prst="rect">
              <a:avLst/>
            </a:prstGeom>
            <a:solidFill>
              <a:srgbClr val="C68B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5E914F-7A3E-D3A1-1AD8-C28BAFD06CBA}"/>
                </a:ext>
              </a:extLst>
            </p:cNvPr>
            <p:cNvSpPr/>
            <p:nvPr/>
          </p:nvSpPr>
          <p:spPr>
            <a:xfrm>
              <a:off x="8754647" y="482602"/>
              <a:ext cx="389353" cy="482602"/>
            </a:xfrm>
            <a:prstGeom prst="rect">
              <a:avLst/>
            </a:prstGeom>
            <a:solidFill>
              <a:srgbClr val="8AB0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B7E1F3-37FD-A78F-BD84-B1970AEF7E2F}"/>
                </a:ext>
              </a:extLst>
            </p:cNvPr>
            <p:cNvSpPr/>
            <p:nvPr/>
          </p:nvSpPr>
          <p:spPr>
            <a:xfrm>
              <a:off x="8754647" y="965204"/>
              <a:ext cx="389353" cy="482602"/>
            </a:xfrm>
            <a:prstGeom prst="rect">
              <a:avLst/>
            </a:prstGeom>
            <a:solidFill>
              <a:srgbClr val="3898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0715F4-70B1-3D12-3164-5F72C87ED5B0}"/>
                </a:ext>
              </a:extLst>
            </p:cNvPr>
            <p:cNvSpPr/>
            <p:nvPr/>
          </p:nvSpPr>
          <p:spPr>
            <a:xfrm>
              <a:off x="8754647" y="1447806"/>
              <a:ext cx="389353" cy="482602"/>
            </a:xfrm>
            <a:prstGeom prst="rect">
              <a:avLst/>
            </a:prstGeom>
            <a:solidFill>
              <a:srgbClr val="1C89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C81F17-244A-7B21-0F02-C3703696840E}"/>
                </a:ext>
              </a:extLst>
            </p:cNvPr>
            <p:cNvSpPr/>
            <p:nvPr/>
          </p:nvSpPr>
          <p:spPr>
            <a:xfrm>
              <a:off x="8754647" y="1930408"/>
              <a:ext cx="389353" cy="482602"/>
            </a:xfrm>
            <a:prstGeom prst="rect">
              <a:avLst/>
            </a:prstGeom>
            <a:solidFill>
              <a:srgbClr val="0F59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77530C-15D3-7A99-6B78-5A8804415BAE}"/>
                </a:ext>
              </a:extLst>
            </p:cNvPr>
            <p:cNvSpPr/>
            <p:nvPr/>
          </p:nvSpPr>
          <p:spPr>
            <a:xfrm>
              <a:off x="8754647" y="2413010"/>
              <a:ext cx="389353" cy="482602"/>
            </a:xfrm>
            <a:prstGeom prst="rect">
              <a:avLst/>
            </a:prstGeom>
            <a:solidFill>
              <a:srgbClr val="211C6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377E25-37CF-FBFC-7E68-4E7901A21262}"/>
                </a:ext>
              </a:extLst>
            </p:cNvPr>
            <p:cNvSpPr/>
            <p:nvPr/>
          </p:nvSpPr>
          <p:spPr>
            <a:xfrm>
              <a:off x="8754647" y="2895612"/>
              <a:ext cx="389353" cy="482602"/>
            </a:xfrm>
            <a:prstGeom prst="rect">
              <a:avLst/>
            </a:prstGeom>
            <a:solidFill>
              <a:srgbClr val="4E1B6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5501DB4-777A-95EE-8B2C-A0B2A14105C3}"/>
                </a:ext>
              </a:extLst>
            </p:cNvPr>
            <p:cNvSpPr/>
            <p:nvPr/>
          </p:nvSpPr>
          <p:spPr>
            <a:xfrm>
              <a:off x="8754647" y="3378214"/>
              <a:ext cx="389353" cy="482602"/>
            </a:xfrm>
            <a:prstGeom prst="rect">
              <a:avLst/>
            </a:prstGeom>
            <a:solidFill>
              <a:srgbClr val="8E16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B81447-D9FF-82ED-EA42-BC76C7A0A579}"/>
                </a:ext>
              </a:extLst>
            </p:cNvPr>
            <p:cNvSpPr/>
            <p:nvPr/>
          </p:nvSpPr>
          <p:spPr>
            <a:xfrm>
              <a:off x="8754647" y="3860816"/>
              <a:ext cx="389353" cy="482602"/>
            </a:xfrm>
            <a:prstGeom prst="rect">
              <a:avLst/>
            </a:prstGeom>
            <a:solidFill>
              <a:srgbClr val="B813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7D0ABD-943A-7EAA-95B0-88E18F1B524C}"/>
                </a:ext>
              </a:extLst>
            </p:cNvPr>
            <p:cNvSpPr/>
            <p:nvPr/>
          </p:nvSpPr>
          <p:spPr>
            <a:xfrm>
              <a:off x="8754647" y="4343418"/>
              <a:ext cx="389353" cy="482602"/>
            </a:xfrm>
            <a:prstGeom prst="rect">
              <a:avLst/>
            </a:prstGeom>
            <a:solidFill>
              <a:srgbClr val="E05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160"/>
            </a:p>
          </p:txBody>
        </p:sp>
      </p:grpSp>
      <p:pic>
        <p:nvPicPr>
          <p:cNvPr id="16" name="Image 15" descr="Logo.png">
            <a:extLst>
              <a:ext uri="{FF2B5EF4-FFF2-40B4-BE49-F238E27FC236}">
                <a16:creationId xmlns:a16="http://schemas.microsoft.com/office/drawing/2014/main" id="{6442AA62-C4A6-BFDD-E1E1-10296DB19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196356"/>
            <a:ext cx="2469611" cy="71567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65900089-9DEC-A055-D7D9-AC40BCD7AA97}"/>
              </a:ext>
            </a:extLst>
          </p:cNvPr>
          <p:cNvSpPr txBox="1">
            <a:spLocks/>
          </p:cNvSpPr>
          <p:nvPr/>
        </p:nvSpPr>
        <p:spPr>
          <a:xfrm>
            <a:off x="1772906" y="3834290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720"/>
              </a:spcBef>
              <a:spcAft>
                <a:spcPts val="720"/>
              </a:spcAft>
              <a:buClr>
                <a:srgbClr val="C41424"/>
              </a:buClr>
              <a:buSzPct val="100000"/>
            </a:pPr>
            <a:endParaRPr lang="en-US" sz="1920" dirty="0">
              <a:latin typeface="Arial" panose="020B0604020202020204" pitchFamily="34" charset="0"/>
              <a:ea typeface="Yu Mincho" panose="02020400000000000000" pitchFamily="18" charset="-128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2847F528-0C15-9B83-5B27-011625276ADB}"/>
              </a:ext>
            </a:extLst>
          </p:cNvPr>
          <p:cNvSpPr txBox="1">
            <a:spLocks/>
          </p:cNvSpPr>
          <p:nvPr/>
        </p:nvSpPr>
        <p:spPr>
          <a:xfrm>
            <a:off x="6385822" y="3879241"/>
            <a:ext cx="4197373" cy="1857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080"/>
              </a:spcAft>
              <a:buClr>
                <a:srgbClr val="A5A5A5"/>
              </a:buClr>
            </a:pPr>
            <a:endParaRPr lang="en-US" sz="192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8ED59A-D6A2-AB14-40EB-23E6E73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295858"/>
            <a:ext cx="920441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and mitigation strategies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entagon 35">
            <a:extLst>
              <a:ext uri="{FF2B5EF4-FFF2-40B4-BE49-F238E27FC236}">
                <a16:creationId xmlns:a16="http://schemas.microsoft.com/office/drawing/2014/main" id="{DACBDF94-C080-B3F9-23FC-E91AD8A91AFC}"/>
              </a:ext>
            </a:extLst>
          </p:cNvPr>
          <p:cNvSpPr txBox="1">
            <a:spLocks/>
          </p:cNvSpPr>
          <p:nvPr/>
        </p:nvSpPr>
        <p:spPr>
          <a:xfrm rot="5400000">
            <a:off x="2692791" y="-1221459"/>
            <a:ext cx="523221" cy="5190438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D78B71-1FAE-5FC0-0D9A-94B77E25C0DD}"/>
              </a:ext>
            </a:extLst>
          </p:cNvPr>
          <p:cNvSpPr txBox="1">
            <a:spLocks/>
          </p:cNvSpPr>
          <p:nvPr/>
        </p:nvSpPr>
        <p:spPr>
          <a:xfrm>
            <a:off x="359182" y="1689069"/>
            <a:ext cx="5190435" cy="2671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Unavailability of some documents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Inadequacy of cost data for the evaluation period.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Turnover of key donor representatives, executive directors, and staff and managers, in light of the time elapsed since ADF-12 and GCI-VI. 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survey response rates.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Lack of implementation and outcomes data</a:t>
            </a: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720"/>
              </a:spcBef>
              <a:buClr>
                <a:srgbClr val="00B050"/>
              </a:buClr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F65B725-D113-515F-1141-678BAD417D71}"/>
              </a:ext>
            </a:extLst>
          </p:cNvPr>
          <p:cNvSpPr txBox="1">
            <a:spLocks/>
          </p:cNvSpPr>
          <p:nvPr/>
        </p:nvSpPr>
        <p:spPr>
          <a:xfrm>
            <a:off x="5741504" y="1699565"/>
            <a:ext cx="5190435" cy="2893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Triangulation of evidence sources: The report makes clear what lines of evidence support the findings presented and where there is insufficient evidence to draw definitive conclusions.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 of commitments around 5 areas to improve consistency and reporting on outcomes.</a:t>
            </a:r>
          </a:p>
          <a:p>
            <a:pPr marL="285750" marR="0" lvl="0" indent="-28575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Harnessing on other parallel evaluations to investigate and fill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486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Pentagon 35">
            <a:extLst>
              <a:ext uri="{FF2B5EF4-FFF2-40B4-BE49-F238E27FC236}">
                <a16:creationId xmlns:a16="http://schemas.microsoft.com/office/drawing/2014/main" id="{F449D350-1004-CE1D-1EA0-283A623C2081}"/>
              </a:ext>
            </a:extLst>
          </p:cNvPr>
          <p:cNvSpPr txBox="1">
            <a:spLocks/>
          </p:cNvSpPr>
          <p:nvPr/>
        </p:nvSpPr>
        <p:spPr>
          <a:xfrm rot="5400000">
            <a:off x="8149006" y="-1295352"/>
            <a:ext cx="523221" cy="5338225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</p:txBody>
      </p:sp>
    </p:spTree>
    <p:extLst>
      <p:ext uri="{BB962C8B-B14F-4D97-AF65-F5344CB8AC3E}">
        <p14:creationId xmlns:p14="http://schemas.microsoft.com/office/powerpoint/2010/main" val="280601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A7F2E0-F15F-C5B2-B5FB-4B1062CAB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1241659"/>
            <a:ext cx="9448619" cy="521251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F8A00A4-FDA4-4874-A492-624F6801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97" y="228481"/>
            <a:ext cx="9242061" cy="523220"/>
          </a:xfrm>
          <a:prstGeom prst="rect">
            <a:avLst/>
          </a:prstGeom>
          <a:solidFill>
            <a:srgbClr val="00914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Evaluation Ratings</a:t>
            </a:r>
          </a:p>
        </p:txBody>
      </p:sp>
      <p:pic>
        <p:nvPicPr>
          <p:cNvPr id="9" name="Image 15" descr="Logo.png">
            <a:extLst>
              <a:ext uri="{FF2B5EF4-FFF2-40B4-BE49-F238E27FC236}">
                <a16:creationId xmlns:a16="http://schemas.microsoft.com/office/drawing/2014/main" id="{DE2D8199-2EC5-D727-C46D-9592D865A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58" y="128979"/>
            <a:ext cx="2469611" cy="71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8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3493</TotalTime>
  <Words>2105</Words>
  <Application>Microsoft Office PowerPoint</Application>
  <PresentationFormat>Widescreen</PresentationFormat>
  <Paragraphs>282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HelveticaNeueLTStd-LtCn</vt:lpstr>
      <vt:lpstr>Söhne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MAMPUZHASSERIL, MADHUSOODHANAN</dc:creator>
  <cp:lastModifiedBy>MAMPUZHASSERIL, MADHUSOODHANAN</cp:lastModifiedBy>
  <cp:revision>163</cp:revision>
  <cp:lastPrinted>2024-03-08T11:33:41Z</cp:lastPrinted>
  <dcterms:created xsi:type="dcterms:W3CDTF">2022-11-12T12:12:02Z</dcterms:created>
  <dcterms:modified xsi:type="dcterms:W3CDTF">2024-03-08T20:05:31Z</dcterms:modified>
</cp:coreProperties>
</file>