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sldIdLst>
    <p:sldId id="256" r:id="rId5"/>
    <p:sldId id="271" r:id="rId6"/>
    <p:sldId id="272" r:id="rId7"/>
    <p:sldId id="273" r:id="rId8"/>
    <p:sldId id="274" r:id="rId9"/>
    <p:sldId id="275" r:id="rId10"/>
    <p:sldId id="282" r:id="rId11"/>
    <p:sldId id="277" r:id="rId12"/>
    <p:sldId id="278" r:id="rId13"/>
    <p:sldId id="279" r:id="rId14"/>
    <p:sldId id="280" r:id="rId15"/>
    <p:sldId id="2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577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38"/>
    <p:restoredTop sz="94663"/>
  </p:normalViewPr>
  <p:slideViewPr>
    <p:cSldViewPr snapToGrid="0">
      <p:cViewPr varScale="1">
        <p:scale>
          <a:sx n="59" d="100"/>
          <a:sy n="59" d="100"/>
        </p:scale>
        <p:origin x="116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ares, Ana Maria" userId="5cc39388-2c62-4517-bf80-3e188faffdf7" providerId="ADAL" clId="{6374A976-44C4-4469-877D-89635E566DB6}"/>
    <pc:docChg chg="custSel modSld">
      <pc:chgData name="Linares, Ana Maria" userId="5cc39388-2c62-4517-bf80-3e188faffdf7" providerId="ADAL" clId="{6374A976-44C4-4469-877D-89635E566DB6}" dt="2024-03-08T23:30:22.444" v="892" actId="6549"/>
      <pc:docMkLst>
        <pc:docMk/>
      </pc:docMkLst>
      <pc:sldChg chg="modSp mod">
        <pc:chgData name="Linares, Ana Maria" userId="5cc39388-2c62-4517-bf80-3e188faffdf7" providerId="ADAL" clId="{6374A976-44C4-4469-877D-89635E566DB6}" dt="2024-03-08T23:27:24.067" v="824" actId="20577"/>
        <pc:sldMkLst>
          <pc:docMk/>
          <pc:sldMk cId="2689154930" sldId="271"/>
        </pc:sldMkLst>
        <pc:spChg chg="mod">
          <ac:chgData name="Linares, Ana Maria" userId="5cc39388-2c62-4517-bf80-3e188faffdf7" providerId="ADAL" clId="{6374A976-44C4-4469-877D-89635E566DB6}" dt="2024-03-08T23:13:30.699" v="3" actId="20577"/>
          <ac:spMkLst>
            <pc:docMk/>
            <pc:sldMk cId="2689154930" sldId="271"/>
            <ac:spMk id="9" creationId="{E74EE2FC-CE58-9581-D972-4DBFF72C3669}"/>
          </ac:spMkLst>
        </pc:spChg>
        <pc:spChg chg="mod">
          <ac:chgData name="Linares, Ana Maria" userId="5cc39388-2c62-4517-bf80-3e188faffdf7" providerId="ADAL" clId="{6374A976-44C4-4469-877D-89635E566DB6}" dt="2024-03-08T23:27:00.226" v="816" actId="20577"/>
          <ac:spMkLst>
            <pc:docMk/>
            <pc:sldMk cId="2689154930" sldId="271"/>
            <ac:spMk id="12" creationId="{BD9A2943-94C5-373C-C6B5-5CBD31F41E25}"/>
          </ac:spMkLst>
        </pc:spChg>
        <pc:spChg chg="mod">
          <ac:chgData name="Linares, Ana Maria" userId="5cc39388-2c62-4517-bf80-3e188faffdf7" providerId="ADAL" clId="{6374A976-44C4-4469-877D-89635E566DB6}" dt="2024-03-08T23:27:24.067" v="824" actId="20577"/>
          <ac:spMkLst>
            <pc:docMk/>
            <pc:sldMk cId="2689154930" sldId="271"/>
            <ac:spMk id="13" creationId="{78990A6B-0925-EA95-A056-DA2E2DD3B740}"/>
          </ac:spMkLst>
        </pc:spChg>
      </pc:sldChg>
      <pc:sldChg chg="modSp mod">
        <pc:chgData name="Linares, Ana Maria" userId="5cc39388-2c62-4517-bf80-3e188faffdf7" providerId="ADAL" clId="{6374A976-44C4-4469-877D-89635E566DB6}" dt="2024-03-08T23:27:56.850" v="852" actId="20577"/>
        <pc:sldMkLst>
          <pc:docMk/>
          <pc:sldMk cId="408859716" sldId="273"/>
        </pc:sldMkLst>
        <pc:spChg chg="mod">
          <ac:chgData name="Linares, Ana Maria" userId="5cc39388-2c62-4517-bf80-3e188faffdf7" providerId="ADAL" clId="{6374A976-44C4-4469-877D-89635E566DB6}" dt="2024-03-08T23:27:56.850" v="852" actId="20577"/>
          <ac:spMkLst>
            <pc:docMk/>
            <pc:sldMk cId="408859716" sldId="273"/>
            <ac:spMk id="3" creationId="{E388C214-9F40-C750-61B4-81B898C95BF5}"/>
          </ac:spMkLst>
        </pc:spChg>
      </pc:sldChg>
      <pc:sldChg chg="modSp mod">
        <pc:chgData name="Linares, Ana Maria" userId="5cc39388-2c62-4517-bf80-3e188faffdf7" providerId="ADAL" clId="{6374A976-44C4-4469-877D-89635E566DB6}" dt="2024-03-08T23:28:21.198" v="853" actId="6549"/>
        <pc:sldMkLst>
          <pc:docMk/>
          <pc:sldMk cId="1250968327" sldId="274"/>
        </pc:sldMkLst>
        <pc:spChg chg="mod">
          <ac:chgData name="Linares, Ana Maria" userId="5cc39388-2c62-4517-bf80-3e188faffdf7" providerId="ADAL" clId="{6374A976-44C4-4469-877D-89635E566DB6}" dt="2024-03-08T23:17:26.173" v="175" actId="20577"/>
          <ac:spMkLst>
            <pc:docMk/>
            <pc:sldMk cId="1250968327" sldId="274"/>
            <ac:spMk id="2" creationId="{35F4A33B-63E9-5CE7-561E-3613093F7EDF}"/>
          </ac:spMkLst>
        </pc:spChg>
        <pc:spChg chg="mod">
          <ac:chgData name="Linares, Ana Maria" userId="5cc39388-2c62-4517-bf80-3e188faffdf7" providerId="ADAL" clId="{6374A976-44C4-4469-877D-89635E566DB6}" dt="2024-03-08T23:28:21.198" v="853" actId="6549"/>
          <ac:spMkLst>
            <pc:docMk/>
            <pc:sldMk cId="1250968327" sldId="274"/>
            <ac:spMk id="3" creationId="{EF34FEF1-AF8D-4018-AAD5-E3453024FFF3}"/>
          </ac:spMkLst>
        </pc:spChg>
      </pc:sldChg>
      <pc:sldChg chg="delSp modSp mod">
        <pc:chgData name="Linares, Ana Maria" userId="5cc39388-2c62-4517-bf80-3e188faffdf7" providerId="ADAL" clId="{6374A976-44C4-4469-877D-89635E566DB6}" dt="2024-03-08T23:20:43.303" v="451" actId="6549"/>
        <pc:sldMkLst>
          <pc:docMk/>
          <pc:sldMk cId="1788264513" sldId="275"/>
        </pc:sldMkLst>
        <pc:spChg chg="mod">
          <ac:chgData name="Linares, Ana Maria" userId="5cc39388-2c62-4517-bf80-3e188faffdf7" providerId="ADAL" clId="{6374A976-44C4-4469-877D-89635E566DB6}" dt="2024-03-08T23:20:43.303" v="451" actId="6549"/>
          <ac:spMkLst>
            <pc:docMk/>
            <pc:sldMk cId="1788264513" sldId="275"/>
            <ac:spMk id="3" creationId="{D13CCE00-EEB8-9DF0-7EAD-CBAD870CD8B5}"/>
          </ac:spMkLst>
        </pc:spChg>
        <pc:picChg chg="del">
          <ac:chgData name="Linares, Ana Maria" userId="5cc39388-2c62-4517-bf80-3e188faffdf7" providerId="ADAL" clId="{6374A976-44C4-4469-877D-89635E566DB6}" dt="2024-03-08T23:17:43.822" v="176" actId="478"/>
          <ac:picMkLst>
            <pc:docMk/>
            <pc:sldMk cId="1788264513" sldId="275"/>
            <ac:picMk id="7" creationId="{0DF52891-EEDE-B367-5F25-A8AC89DC0B7B}"/>
          </ac:picMkLst>
        </pc:picChg>
      </pc:sldChg>
      <pc:sldChg chg="modSp mod">
        <pc:chgData name="Linares, Ana Maria" userId="5cc39388-2c62-4517-bf80-3e188faffdf7" providerId="ADAL" clId="{6374A976-44C4-4469-877D-89635E566DB6}" dt="2024-03-08T23:21:14.682" v="452" actId="20577"/>
        <pc:sldMkLst>
          <pc:docMk/>
          <pc:sldMk cId="1840633692" sldId="277"/>
        </pc:sldMkLst>
        <pc:graphicFrameChg chg="modGraphic">
          <ac:chgData name="Linares, Ana Maria" userId="5cc39388-2c62-4517-bf80-3e188faffdf7" providerId="ADAL" clId="{6374A976-44C4-4469-877D-89635E566DB6}" dt="2024-03-08T23:21:14.682" v="452" actId="20577"/>
          <ac:graphicFrameMkLst>
            <pc:docMk/>
            <pc:sldMk cId="1840633692" sldId="277"/>
            <ac:graphicFrameMk id="8" creationId="{603E5FE4-D20A-D5BC-C944-21717AEA12EA}"/>
          </ac:graphicFrameMkLst>
        </pc:graphicFrameChg>
      </pc:sldChg>
      <pc:sldChg chg="modSp mod">
        <pc:chgData name="Linares, Ana Maria" userId="5cc39388-2c62-4517-bf80-3e188faffdf7" providerId="ADAL" clId="{6374A976-44C4-4469-877D-89635E566DB6}" dt="2024-03-08T23:22:04.618" v="474" actId="20577"/>
        <pc:sldMkLst>
          <pc:docMk/>
          <pc:sldMk cId="293964821" sldId="279"/>
        </pc:sldMkLst>
        <pc:graphicFrameChg chg="modGraphic">
          <ac:chgData name="Linares, Ana Maria" userId="5cc39388-2c62-4517-bf80-3e188faffdf7" providerId="ADAL" clId="{6374A976-44C4-4469-877D-89635E566DB6}" dt="2024-03-08T23:22:04.618" v="474" actId="20577"/>
          <ac:graphicFrameMkLst>
            <pc:docMk/>
            <pc:sldMk cId="293964821" sldId="279"/>
            <ac:graphicFrameMk id="8" creationId="{603E5FE4-D20A-D5BC-C944-21717AEA12EA}"/>
          </ac:graphicFrameMkLst>
        </pc:graphicFrameChg>
      </pc:sldChg>
      <pc:sldChg chg="modSp mod">
        <pc:chgData name="Linares, Ana Maria" userId="5cc39388-2c62-4517-bf80-3e188faffdf7" providerId="ADAL" clId="{6374A976-44C4-4469-877D-89635E566DB6}" dt="2024-03-08T23:30:22.444" v="892" actId="6549"/>
        <pc:sldMkLst>
          <pc:docMk/>
          <pc:sldMk cId="3812923295" sldId="280"/>
        </pc:sldMkLst>
        <pc:spChg chg="mod">
          <ac:chgData name="Linares, Ana Maria" userId="5cc39388-2c62-4517-bf80-3e188faffdf7" providerId="ADAL" clId="{6374A976-44C4-4469-877D-89635E566DB6}" dt="2024-03-08T23:30:22.444" v="892" actId="6549"/>
          <ac:spMkLst>
            <pc:docMk/>
            <pc:sldMk cId="3812923295" sldId="280"/>
            <ac:spMk id="3" creationId="{FB037F1E-F93B-36B5-4789-B1DE2CFBCC0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5D0939-7E71-9947-914C-4189AF3FB2C3}" type="datetimeFigureOut">
              <a:rPr lang="es-ES_tradnl" smtClean="0"/>
              <a:t>08/03/2024</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934493-0AF5-9145-B33C-1A199E44428D}" type="slidenum">
              <a:rPr lang="es-ES_tradnl" smtClean="0"/>
              <a:t>‹#›</a:t>
            </a:fld>
            <a:endParaRPr lang="es-ES_tradnl"/>
          </a:p>
        </p:txBody>
      </p:sp>
    </p:spTree>
    <p:extLst>
      <p:ext uri="{BB962C8B-B14F-4D97-AF65-F5344CB8AC3E}">
        <p14:creationId xmlns:p14="http://schemas.microsoft.com/office/powerpoint/2010/main" val="1005343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E4934493-0AF5-9145-B33C-1A199E44428D}" type="slidenum">
              <a:rPr lang="es-ES_tradnl" smtClean="0"/>
              <a:t>1</a:t>
            </a:fld>
            <a:endParaRPr lang="es-ES_tradnl"/>
          </a:p>
        </p:txBody>
      </p:sp>
    </p:spTree>
    <p:extLst>
      <p:ext uri="{BB962C8B-B14F-4D97-AF65-F5344CB8AC3E}">
        <p14:creationId xmlns:p14="http://schemas.microsoft.com/office/powerpoint/2010/main" val="3662197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E4934493-0AF5-9145-B33C-1A199E44428D}" type="slidenum">
              <a:rPr lang="es-ES_tradnl" smtClean="0"/>
              <a:t>12</a:t>
            </a:fld>
            <a:endParaRPr lang="es-ES_tradnl"/>
          </a:p>
        </p:txBody>
      </p:sp>
    </p:spTree>
    <p:extLst>
      <p:ext uri="{BB962C8B-B14F-4D97-AF65-F5344CB8AC3E}">
        <p14:creationId xmlns:p14="http://schemas.microsoft.com/office/powerpoint/2010/main" val="3794377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3688F90-BB2F-FAC0-85A5-64E29E944495}"/>
              </a:ext>
            </a:extLst>
          </p:cNvPr>
          <p:cNvSpPr>
            <a:spLocks noGrp="1"/>
          </p:cNvSpPr>
          <p:nvPr>
            <p:ph type="pic" sz="quarter" idx="13"/>
          </p:nvPr>
        </p:nvSpPr>
        <p:spPr>
          <a:xfrm>
            <a:off x="6096000" y="209227"/>
            <a:ext cx="5839269" cy="6431798"/>
          </a:xfrm>
          <a:prstGeom prst="rect">
            <a:avLst/>
          </a:prstGeom>
          <a:solidFill>
            <a:srgbClr val="295778"/>
          </a:solidFill>
        </p:spPr>
        <p:txBody>
          <a:bodyPr/>
          <a:lstStyle>
            <a:lvl1pPr marL="0" indent="0">
              <a:buNone/>
              <a:defRPr/>
            </a:lvl1pPr>
          </a:lstStyle>
          <a:p>
            <a:endParaRPr lang="es-ES_tradnl"/>
          </a:p>
        </p:txBody>
      </p:sp>
      <p:sp>
        <p:nvSpPr>
          <p:cNvPr id="2" name="Title 1">
            <a:extLst>
              <a:ext uri="{FF2B5EF4-FFF2-40B4-BE49-F238E27FC236}">
                <a16:creationId xmlns:a16="http://schemas.microsoft.com/office/drawing/2014/main" id="{4F06E338-D5AF-ECAC-7E86-730B1CD2AD2C}"/>
              </a:ext>
            </a:extLst>
          </p:cNvPr>
          <p:cNvSpPr>
            <a:spLocks noGrp="1"/>
          </p:cNvSpPr>
          <p:nvPr>
            <p:ph type="ctrTitle"/>
          </p:nvPr>
        </p:nvSpPr>
        <p:spPr>
          <a:xfrm>
            <a:off x="446868" y="1542081"/>
            <a:ext cx="5024034" cy="2595966"/>
          </a:xfrm>
          <a:prstGeom prst="rect">
            <a:avLst/>
          </a:prstGeom>
        </p:spPr>
        <p:txBody>
          <a:bodyPr lIns="0" tIns="0" rIns="0" bIns="0" anchor="t">
            <a:normAutofit/>
          </a:bodyPr>
          <a:lstStyle>
            <a:lvl1pPr algn="l">
              <a:defRPr sz="3300"/>
            </a:lvl1pPr>
          </a:lstStyle>
          <a:p>
            <a:r>
              <a:rPr lang="en-US" dirty="0"/>
              <a:t>Click to edit Master title style</a:t>
            </a:r>
            <a:endParaRPr lang="es-ES_tradnl" dirty="0"/>
          </a:p>
        </p:txBody>
      </p:sp>
      <p:sp>
        <p:nvSpPr>
          <p:cNvPr id="3" name="Subtitle 2">
            <a:extLst>
              <a:ext uri="{FF2B5EF4-FFF2-40B4-BE49-F238E27FC236}">
                <a16:creationId xmlns:a16="http://schemas.microsoft.com/office/drawing/2014/main" id="{E2100EB1-BD19-FAAA-18CE-0552EC9BE739}"/>
              </a:ext>
            </a:extLst>
          </p:cNvPr>
          <p:cNvSpPr>
            <a:spLocks noGrp="1"/>
          </p:cNvSpPr>
          <p:nvPr>
            <p:ph type="subTitle" idx="1" hasCustomPrompt="1"/>
          </p:nvPr>
        </p:nvSpPr>
        <p:spPr>
          <a:xfrm>
            <a:off x="446868" y="4355024"/>
            <a:ext cx="5024034" cy="728420"/>
          </a:xfrm>
          <a:prstGeom prst="rect">
            <a:avLst/>
          </a:prstGeom>
        </p:spPr>
        <p:txBody>
          <a:bodyPr lIns="0" tIns="0" rIns="0" bIns="0"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January 22, 2024</a:t>
            </a:r>
            <a:endParaRPr lang="es-ES_tradnl" dirty="0"/>
          </a:p>
        </p:txBody>
      </p:sp>
      <p:sp>
        <p:nvSpPr>
          <p:cNvPr id="7" name="TextBox 6">
            <a:extLst>
              <a:ext uri="{FF2B5EF4-FFF2-40B4-BE49-F238E27FC236}">
                <a16:creationId xmlns:a16="http://schemas.microsoft.com/office/drawing/2014/main" id="{820D4204-B23F-398F-D241-9DA4F814E475}"/>
              </a:ext>
            </a:extLst>
          </p:cNvPr>
          <p:cNvSpPr txBox="1"/>
          <p:nvPr userDrawn="1"/>
        </p:nvSpPr>
        <p:spPr>
          <a:xfrm>
            <a:off x="373236" y="6108053"/>
            <a:ext cx="5097666" cy="369332"/>
          </a:xfrm>
          <a:prstGeom prst="rect">
            <a:avLst/>
          </a:prstGeom>
          <a:noFill/>
        </p:spPr>
        <p:txBody>
          <a:bodyPr wrap="square" lIns="0" tIns="0" rIns="0" bIns="0" rtlCol="0">
            <a:spAutoFit/>
          </a:bodyPr>
          <a:lstStyle/>
          <a:p>
            <a:pPr algn="l"/>
            <a:r>
              <a:rPr lang="en-US" sz="600" b="0" i="0" u="none" strike="noStrike" kern="1200" baseline="0">
                <a:solidFill>
                  <a:schemeClr val="bg1">
                    <a:lumMod val="50000"/>
                  </a:schemeClr>
                </a:solidFill>
                <a:latin typeface="Montserrat" pitchFamily="2" charset="77"/>
                <a:ea typeface="+mn-ea"/>
                <a:cs typeface="Gotham Book" pitchFamily="50" charset="0"/>
              </a:rPr>
              <a:t>CONFIDENTIAL - INTERNAL USE - PUBLIC UPON CONSIDERATION</a:t>
            </a:r>
            <a:br>
              <a:rPr lang="en-US" sz="600" b="0" i="0" u="none" strike="noStrike" kern="1200" baseline="0">
                <a:solidFill>
                  <a:schemeClr val="bg1">
                    <a:lumMod val="50000"/>
                  </a:schemeClr>
                </a:solidFill>
                <a:latin typeface="Montserrat" pitchFamily="2" charset="77"/>
                <a:ea typeface="+mn-ea"/>
                <a:cs typeface="Gotham Book" pitchFamily="50" charset="0"/>
              </a:rPr>
            </a:br>
            <a:r>
              <a:rPr lang="en-US" sz="600" b="0" i="0" u="none" strike="noStrike" kern="1200" baseline="0">
                <a:solidFill>
                  <a:schemeClr val="bg1">
                    <a:lumMod val="50000"/>
                  </a:schemeClr>
                </a:solidFill>
                <a:latin typeface="Montserrat" pitchFamily="2" charset="77"/>
                <a:ea typeface="+mn-ea"/>
                <a:cs typeface="Gotham Book" pitchFamily="50" charset="0"/>
              </a:rPr>
              <a:t>This document contains confidential information relating to one or more of the IDB Access to Information Policy and the IDB Invest Access to Information Policy exceptions and will be initially treated as confidential and, therefore, may be used by IDB and IDB Invest employees only. The document will be disclosed and made available to the public upon completion of consideration.</a:t>
            </a:r>
          </a:p>
        </p:txBody>
      </p:sp>
      <p:sp>
        <p:nvSpPr>
          <p:cNvPr id="16" name="Date Placeholder 15">
            <a:extLst>
              <a:ext uri="{FF2B5EF4-FFF2-40B4-BE49-F238E27FC236}">
                <a16:creationId xmlns:a16="http://schemas.microsoft.com/office/drawing/2014/main" id="{9907FBC9-0FEB-5C26-8794-DA427E4CCA10}"/>
              </a:ext>
            </a:extLst>
          </p:cNvPr>
          <p:cNvSpPr>
            <a:spLocks noGrp="1"/>
          </p:cNvSpPr>
          <p:nvPr>
            <p:ph type="dt" sz="half" idx="14"/>
          </p:nvPr>
        </p:nvSpPr>
        <p:spPr>
          <a:xfrm rot="16200000">
            <a:off x="10598998" y="4723066"/>
            <a:ext cx="2743200" cy="365125"/>
          </a:xfrm>
          <a:prstGeom prst="rect">
            <a:avLst/>
          </a:prstGeom>
        </p:spPr>
        <p:txBody>
          <a:bodyPr/>
          <a:lstStyle/>
          <a:p>
            <a:fld id="{DC17D20F-433E-0B4A-A98B-62A11BAD0A5E}" type="datetime1">
              <a:rPr lang="en-US" smtClean="0"/>
              <a:t>3/8/2024</a:t>
            </a:fld>
            <a:endParaRPr lang="es-ES_tradnl"/>
          </a:p>
        </p:txBody>
      </p:sp>
      <p:sp>
        <p:nvSpPr>
          <p:cNvPr id="18" name="Slide Number Placeholder 17">
            <a:extLst>
              <a:ext uri="{FF2B5EF4-FFF2-40B4-BE49-F238E27FC236}">
                <a16:creationId xmlns:a16="http://schemas.microsoft.com/office/drawing/2014/main" id="{D5501A1A-9834-E0FA-BA79-EC3F24850EAD}"/>
              </a:ext>
            </a:extLst>
          </p:cNvPr>
          <p:cNvSpPr>
            <a:spLocks noGrp="1"/>
          </p:cNvSpPr>
          <p:nvPr>
            <p:ph type="sldNum" sz="quarter" idx="16"/>
          </p:nvPr>
        </p:nvSpPr>
        <p:spPr>
          <a:xfrm>
            <a:off x="11788035" y="6385052"/>
            <a:ext cx="368808" cy="365125"/>
          </a:xfrm>
          <a:prstGeom prst="rect">
            <a:avLst/>
          </a:prstGeom>
        </p:spPr>
        <p:txBody>
          <a:bodyPr/>
          <a:lstStyle/>
          <a:p>
            <a:fld id="{42B5209B-614C-6642-88EA-38522E799009}" type="slidenum">
              <a:rPr lang="es-ES_tradnl" smtClean="0"/>
              <a:pPr/>
              <a:t>‹#›</a:t>
            </a:fld>
            <a:endParaRPr lang="es-ES_tradnl"/>
          </a:p>
        </p:txBody>
      </p:sp>
      <p:pic>
        <p:nvPicPr>
          <p:cNvPr id="5" name="Picture 4">
            <a:extLst>
              <a:ext uri="{FF2B5EF4-FFF2-40B4-BE49-F238E27FC236}">
                <a16:creationId xmlns:a16="http://schemas.microsoft.com/office/drawing/2014/main" id="{8017A202-266F-4238-63A6-397302720CB6}"/>
              </a:ext>
            </a:extLst>
          </p:cNvPr>
          <p:cNvPicPr>
            <a:picLocks noChangeAspect="1"/>
          </p:cNvPicPr>
          <p:nvPr userDrawn="1"/>
        </p:nvPicPr>
        <p:blipFill>
          <a:blip r:embed="rId2"/>
          <a:stretch>
            <a:fillRect/>
          </a:stretch>
        </p:blipFill>
        <p:spPr>
          <a:xfrm>
            <a:off x="0" y="207220"/>
            <a:ext cx="2648435" cy="1078992"/>
          </a:xfrm>
          <a:prstGeom prst="rect">
            <a:avLst/>
          </a:prstGeom>
        </p:spPr>
      </p:pic>
      <p:pic>
        <p:nvPicPr>
          <p:cNvPr id="6" name="Picture 5">
            <a:extLst>
              <a:ext uri="{FF2B5EF4-FFF2-40B4-BE49-F238E27FC236}">
                <a16:creationId xmlns:a16="http://schemas.microsoft.com/office/drawing/2014/main" id="{958FC019-935A-1792-F8B1-CAEE11C7F75B}"/>
              </a:ext>
            </a:extLst>
          </p:cNvPr>
          <p:cNvPicPr>
            <a:picLocks noChangeAspect="1"/>
          </p:cNvPicPr>
          <p:nvPr userDrawn="1"/>
        </p:nvPicPr>
        <p:blipFill rotWithShape="1">
          <a:blip r:embed="rId3"/>
          <a:srcRect r="35758" b="1051"/>
          <a:stretch/>
        </p:blipFill>
        <p:spPr>
          <a:xfrm>
            <a:off x="352372" y="5526000"/>
            <a:ext cx="3358667" cy="435413"/>
          </a:xfrm>
          <a:prstGeom prst="rect">
            <a:avLst/>
          </a:prstGeom>
        </p:spPr>
      </p:pic>
    </p:spTree>
    <p:extLst>
      <p:ext uri="{BB962C8B-B14F-4D97-AF65-F5344CB8AC3E}">
        <p14:creationId xmlns:p14="http://schemas.microsoft.com/office/powerpoint/2010/main" val="1677400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D938B-B7F5-3B8E-CD32-77999F295E51}"/>
              </a:ext>
            </a:extLst>
          </p:cNvPr>
          <p:cNvSpPr>
            <a:spLocks noGrp="1"/>
          </p:cNvSpPr>
          <p:nvPr>
            <p:ph type="title"/>
          </p:nvPr>
        </p:nvSpPr>
        <p:spPr>
          <a:xfrm>
            <a:off x="318978" y="2618249"/>
            <a:ext cx="11196262" cy="1089874"/>
          </a:xfrm>
        </p:spPr>
        <p:txBody>
          <a:bodyPr/>
          <a:lstStyle/>
          <a:p>
            <a:r>
              <a:rPr lang="en-US" dirty="0"/>
              <a:t>Click to edit Master title style</a:t>
            </a:r>
            <a:endParaRPr lang="es-ES_tradnl" dirty="0"/>
          </a:p>
        </p:txBody>
      </p:sp>
      <p:sp>
        <p:nvSpPr>
          <p:cNvPr id="3" name="Content Placeholder 2">
            <a:extLst>
              <a:ext uri="{FF2B5EF4-FFF2-40B4-BE49-F238E27FC236}">
                <a16:creationId xmlns:a16="http://schemas.microsoft.com/office/drawing/2014/main" id="{2AEDEDD8-19E2-1FA7-31E2-BB008D775C9F}"/>
              </a:ext>
            </a:extLst>
          </p:cNvPr>
          <p:cNvSpPr>
            <a:spLocks noGrp="1"/>
          </p:cNvSpPr>
          <p:nvPr>
            <p:ph idx="1"/>
          </p:nvPr>
        </p:nvSpPr>
        <p:spPr>
          <a:xfrm>
            <a:off x="318978" y="3857492"/>
            <a:ext cx="5486400" cy="2617736"/>
          </a:xfrm>
        </p:spPr>
        <p:txBody>
          <a:bodyPr>
            <a:normAutofit/>
          </a:bodyPr>
          <a:lstStyle>
            <a:lvl1pPr>
              <a:defRPr sz="18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_tradnl" dirty="0"/>
          </a:p>
        </p:txBody>
      </p:sp>
      <p:sp>
        <p:nvSpPr>
          <p:cNvPr id="4" name="Date Placeholder 3">
            <a:extLst>
              <a:ext uri="{FF2B5EF4-FFF2-40B4-BE49-F238E27FC236}">
                <a16:creationId xmlns:a16="http://schemas.microsoft.com/office/drawing/2014/main" id="{08859D61-5206-A94E-7570-E3D5666D20D4}"/>
              </a:ext>
            </a:extLst>
          </p:cNvPr>
          <p:cNvSpPr>
            <a:spLocks noGrp="1"/>
          </p:cNvSpPr>
          <p:nvPr>
            <p:ph type="dt" sz="half" idx="10"/>
          </p:nvPr>
        </p:nvSpPr>
        <p:spPr/>
        <p:txBody>
          <a:bodyPr/>
          <a:lstStyle/>
          <a:p>
            <a:fld id="{F4B8458C-105B-B34F-BC73-EB5679B6FF0D}" type="datetime1">
              <a:rPr lang="en-US" smtClean="0"/>
              <a:t>3/8/2024</a:t>
            </a:fld>
            <a:endParaRPr lang="es-ES_tradnl" dirty="0"/>
          </a:p>
        </p:txBody>
      </p:sp>
      <p:sp>
        <p:nvSpPr>
          <p:cNvPr id="6" name="Slide Number Placeholder 5">
            <a:extLst>
              <a:ext uri="{FF2B5EF4-FFF2-40B4-BE49-F238E27FC236}">
                <a16:creationId xmlns:a16="http://schemas.microsoft.com/office/drawing/2014/main" id="{C014C695-875F-EC4B-8B12-C22CFBBEA646}"/>
              </a:ext>
            </a:extLst>
          </p:cNvPr>
          <p:cNvSpPr>
            <a:spLocks noGrp="1"/>
          </p:cNvSpPr>
          <p:nvPr>
            <p:ph type="sldNum" sz="quarter" idx="12"/>
          </p:nvPr>
        </p:nvSpPr>
        <p:spPr/>
        <p:txBody>
          <a:bodyPr/>
          <a:lstStyle/>
          <a:p>
            <a:fld id="{42B5209B-614C-6642-88EA-38522E799009}" type="slidenum">
              <a:rPr lang="es-ES_tradnl" smtClean="0"/>
              <a:t>‹#›</a:t>
            </a:fld>
            <a:endParaRPr lang="es-ES_tradnl"/>
          </a:p>
        </p:txBody>
      </p:sp>
      <p:sp>
        <p:nvSpPr>
          <p:cNvPr id="7" name="Picture Placeholder 6">
            <a:extLst>
              <a:ext uri="{FF2B5EF4-FFF2-40B4-BE49-F238E27FC236}">
                <a16:creationId xmlns:a16="http://schemas.microsoft.com/office/drawing/2014/main" id="{89138EA6-695E-D660-4FCF-999B06B96EC8}"/>
              </a:ext>
            </a:extLst>
          </p:cNvPr>
          <p:cNvSpPr>
            <a:spLocks noGrp="1"/>
          </p:cNvSpPr>
          <p:nvPr>
            <p:ph type="pic" sz="quarter" idx="13"/>
          </p:nvPr>
        </p:nvSpPr>
        <p:spPr>
          <a:xfrm>
            <a:off x="-2" y="0"/>
            <a:ext cx="11738345" cy="2468880"/>
          </a:xfrm>
          <a:solidFill>
            <a:schemeClr val="accent1"/>
          </a:solidFill>
        </p:spPr>
        <p:txBody>
          <a:bodyPr/>
          <a:lstStyle/>
          <a:p>
            <a:endParaRPr lang="es-ES_tradnl"/>
          </a:p>
        </p:txBody>
      </p:sp>
      <p:sp>
        <p:nvSpPr>
          <p:cNvPr id="5" name="Content Placeholder 2">
            <a:extLst>
              <a:ext uri="{FF2B5EF4-FFF2-40B4-BE49-F238E27FC236}">
                <a16:creationId xmlns:a16="http://schemas.microsoft.com/office/drawing/2014/main" id="{6FD97410-FFAA-3B58-EEF7-A049A5E0FFEA}"/>
              </a:ext>
            </a:extLst>
          </p:cNvPr>
          <p:cNvSpPr>
            <a:spLocks noGrp="1"/>
          </p:cNvSpPr>
          <p:nvPr>
            <p:ph idx="14"/>
          </p:nvPr>
        </p:nvSpPr>
        <p:spPr>
          <a:xfrm>
            <a:off x="6044700" y="3857492"/>
            <a:ext cx="5486400" cy="2617736"/>
          </a:xfrm>
        </p:spPr>
        <p:txBody>
          <a:bodyPr>
            <a:normAutofit/>
          </a:bodyPr>
          <a:lstStyle>
            <a:lvl1pPr>
              <a:defRPr sz="18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_tradnl" dirty="0"/>
          </a:p>
        </p:txBody>
      </p:sp>
    </p:spTree>
    <p:extLst>
      <p:ext uri="{BB962C8B-B14F-4D97-AF65-F5344CB8AC3E}">
        <p14:creationId xmlns:p14="http://schemas.microsoft.com/office/powerpoint/2010/main" val="119530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D938B-B7F5-3B8E-CD32-77999F295E51}"/>
              </a:ext>
            </a:extLst>
          </p:cNvPr>
          <p:cNvSpPr>
            <a:spLocks noGrp="1"/>
          </p:cNvSpPr>
          <p:nvPr>
            <p:ph type="title"/>
          </p:nvPr>
        </p:nvSpPr>
        <p:spPr>
          <a:xfrm>
            <a:off x="202769" y="967563"/>
            <a:ext cx="3218688" cy="4922874"/>
          </a:xfrm>
        </p:spPr>
        <p:txBody>
          <a:bodyPr/>
          <a:lstStyle>
            <a:lvl1pPr algn="r">
              <a:defRPr/>
            </a:lvl1p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2AEDEDD8-19E2-1FA7-31E2-BB008D775C9F}"/>
              </a:ext>
            </a:extLst>
          </p:cNvPr>
          <p:cNvSpPr>
            <a:spLocks noGrp="1"/>
          </p:cNvSpPr>
          <p:nvPr>
            <p:ph idx="1"/>
          </p:nvPr>
        </p:nvSpPr>
        <p:spPr>
          <a:xfrm>
            <a:off x="3987208" y="446567"/>
            <a:ext cx="7543800" cy="5964866"/>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_tradnl" dirty="0"/>
          </a:p>
        </p:txBody>
      </p:sp>
      <p:sp>
        <p:nvSpPr>
          <p:cNvPr id="4" name="Date Placeholder 3">
            <a:extLst>
              <a:ext uri="{FF2B5EF4-FFF2-40B4-BE49-F238E27FC236}">
                <a16:creationId xmlns:a16="http://schemas.microsoft.com/office/drawing/2014/main" id="{08859D61-5206-A94E-7570-E3D5666D20D4}"/>
              </a:ext>
            </a:extLst>
          </p:cNvPr>
          <p:cNvSpPr>
            <a:spLocks noGrp="1"/>
          </p:cNvSpPr>
          <p:nvPr>
            <p:ph type="dt" sz="half" idx="10"/>
          </p:nvPr>
        </p:nvSpPr>
        <p:spPr/>
        <p:txBody>
          <a:bodyPr/>
          <a:lstStyle/>
          <a:p>
            <a:fld id="{F4B8458C-105B-B34F-BC73-EB5679B6FF0D}" type="datetime1">
              <a:rPr lang="en-US" smtClean="0"/>
              <a:t>3/8/2024</a:t>
            </a:fld>
            <a:endParaRPr lang="es-ES_tradnl" dirty="0"/>
          </a:p>
        </p:txBody>
      </p:sp>
      <p:sp>
        <p:nvSpPr>
          <p:cNvPr id="6" name="Slide Number Placeholder 5">
            <a:extLst>
              <a:ext uri="{FF2B5EF4-FFF2-40B4-BE49-F238E27FC236}">
                <a16:creationId xmlns:a16="http://schemas.microsoft.com/office/drawing/2014/main" id="{C014C695-875F-EC4B-8B12-C22CFBBEA646}"/>
              </a:ext>
            </a:extLst>
          </p:cNvPr>
          <p:cNvSpPr>
            <a:spLocks noGrp="1"/>
          </p:cNvSpPr>
          <p:nvPr>
            <p:ph type="sldNum" sz="quarter" idx="12"/>
          </p:nvPr>
        </p:nvSpPr>
        <p:spPr/>
        <p:txBody>
          <a:bodyPr/>
          <a:lstStyle/>
          <a:p>
            <a:fld id="{42B5209B-614C-6642-88EA-38522E799009}" type="slidenum">
              <a:rPr lang="es-ES_tradnl" smtClean="0"/>
              <a:t>‹#›</a:t>
            </a:fld>
            <a:endParaRPr lang="es-ES_tradnl"/>
          </a:p>
        </p:txBody>
      </p:sp>
      <p:cxnSp>
        <p:nvCxnSpPr>
          <p:cNvPr id="5" name="Straight Connector 4">
            <a:extLst>
              <a:ext uri="{FF2B5EF4-FFF2-40B4-BE49-F238E27FC236}">
                <a16:creationId xmlns:a16="http://schemas.microsoft.com/office/drawing/2014/main" id="{D71FC8AE-AE27-BCFF-2411-7F08D48DB9E0}"/>
              </a:ext>
            </a:extLst>
          </p:cNvPr>
          <p:cNvCxnSpPr>
            <a:cxnSpLocks/>
          </p:cNvCxnSpPr>
          <p:nvPr userDrawn="1"/>
        </p:nvCxnSpPr>
        <p:spPr>
          <a:xfrm>
            <a:off x="3739081" y="1644495"/>
            <a:ext cx="0" cy="356901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2114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D1713-B575-DB41-3970-D43CCA664E2E}"/>
              </a:ext>
            </a:extLst>
          </p:cNvPr>
          <p:cNvSpPr>
            <a:spLocks noGrp="1"/>
          </p:cNvSpPr>
          <p:nvPr>
            <p:ph type="title"/>
          </p:nvPr>
        </p:nvSpPr>
        <p:spPr>
          <a:xfrm>
            <a:off x="202769" y="136525"/>
            <a:ext cx="11312471" cy="1089874"/>
          </a:xfrm>
          <a:prstGeom prst="rect">
            <a:avLst/>
          </a:prstGeom>
        </p:spPr>
        <p:txBody>
          <a:bodyPr/>
          <a:lstStyle/>
          <a:p>
            <a:r>
              <a:rPr lang="en-US"/>
              <a:t>Click to edit Master title style</a:t>
            </a:r>
            <a:endParaRPr lang="es-ES_tradnl"/>
          </a:p>
        </p:txBody>
      </p:sp>
      <p:sp>
        <p:nvSpPr>
          <p:cNvPr id="3" name="Date Placeholder 2">
            <a:extLst>
              <a:ext uri="{FF2B5EF4-FFF2-40B4-BE49-F238E27FC236}">
                <a16:creationId xmlns:a16="http://schemas.microsoft.com/office/drawing/2014/main" id="{C7827561-B3CC-B07E-EA2E-9B19DB0B0E0F}"/>
              </a:ext>
            </a:extLst>
          </p:cNvPr>
          <p:cNvSpPr>
            <a:spLocks noGrp="1"/>
          </p:cNvSpPr>
          <p:nvPr>
            <p:ph type="dt" sz="half" idx="10"/>
          </p:nvPr>
        </p:nvSpPr>
        <p:spPr>
          <a:xfrm rot="16200000">
            <a:off x="10598998" y="4723066"/>
            <a:ext cx="2743200" cy="365125"/>
          </a:xfrm>
          <a:prstGeom prst="rect">
            <a:avLst/>
          </a:prstGeom>
        </p:spPr>
        <p:txBody>
          <a:bodyPr/>
          <a:lstStyle/>
          <a:p>
            <a:fld id="{09877585-8F67-6643-A264-8B5783586F8D}" type="datetime1">
              <a:rPr lang="en-US" smtClean="0"/>
              <a:t>3/8/2024</a:t>
            </a:fld>
            <a:endParaRPr lang="es-ES_tradnl"/>
          </a:p>
        </p:txBody>
      </p:sp>
      <p:sp>
        <p:nvSpPr>
          <p:cNvPr id="4" name="Footer Placeholder 3">
            <a:extLst>
              <a:ext uri="{FF2B5EF4-FFF2-40B4-BE49-F238E27FC236}">
                <a16:creationId xmlns:a16="http://schemas.microsoft.com/office/drawing/2014/main" id="{3ED07202-A826-AE66-3225-4DDEDB53AF5F}"/>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5" name="Slide Number Placeholder 4">
            <a:extLst>
              <a:ext uri="{FF2B5EF4-FFF2-40B4-BE49-F238E27FC236}">
                <a16:creationId xmlns:a16="http://schemas.microsoft.com/office/drawing/2014/main" id="{BC9F9697-AC87-D9D1-2B14-52B15A37AB9A}"/>
              </a:ext>
            </a:extLst>
          </p:cNvPr>
          <p:cNvSpPr>
            <a:spLocks noGrp="1"/>
          </p:cNvSpPr>
          <p:nvPr>
            <p:ph type="sldNum" sz="quarter" idx="12"/>
          </p:nvPr>
        </p:nvSpPr>
        <p:spPr>
          <a:xfrm>
            <a:off x="11788035" y="6385052"/>
            <a:ext cx="368808" cy="365125"/>
          </a:xfrm>
          <a:prstGeom prst="rect">
            <a:avLst/>
          </a:prstGeom>
        </p:spPr>
        <p:txBody>
          <a:bodyPr/>
          <a:lstStyle/>
          <a:p>
            <a:fld id="{42B5209B-614C-6642-88EA-38522E799009}" type="slidenum">
              <a:rPr lang="es-ES_tradnl" smtClean="0"/>
              <a:t>‹#›</a:t>
            </a:fld>
            <a:endParaRPr lang="es-ES_tradnl"/>
          </a:p>
        </p:txBody>
      </p:sp>
    </p:spTree>
    <p:extLst>
      <p:ext uri="{BB962C8B-B14F-4D97-AF65-F5344CB8AC3E}">
        <p14:creationId xmlns:p14="http://schemas.microsoft.com/office/powerpoint/2010/main" val="3100761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E05ED4-1E18-5A83-EBCD-90B14E28A99E}"/>
              </a:ext>
            </a:extLst>
          </p:cNvPr>
          <p:cNvSpPr>
            <a:spLocks noGrp="1"/>
          </p:cNvSpPr>
          <p:nvPr>
            <p:ph type="dt" sz="half" idx="10"/>
          </p:nvPr>
        </p:nvSpPr>
        <p:spPr>
          <a:xfrm rot="16200000">
            <a:off x="10598998" y="4723066"/>
            <a:ext cx="2743200" cy="365125"/>
          </a:xfrm>
          <a:prstGeom prst="rect">
            <a:avLst/>
          </a:prstGeom>
        </p:spPr>
        <p:txBody>
          <a:bodyPr/>
          <a:lstStyle/>
          <a:p>
            <a:fld id="{21EEA8C7-E328-884E-9BCB-EB3391A3C333}" type="datetime1">
              <a:rPr lang="en-US" smtClean="0"/>
              <a:t>3/8/2024</a:t>
            </a:fld>
            <a:endParaRPr lang="es-ES_tradnl"/>
          </a:p>
        </p:txBody>
      </p:sp>
      <p:sp>
        <p:nvSpPr>
          <p:cNvPr id="3" name="Footer Placeholder 2">
            <a:extLst>
              <a:ext uri="{FF2B5EF4-FFF2-40B4-BE49-F238E27FC236}">
                <a16:creationId xmlns:a16="http://schemas.microsoft.com/office/drawing/2014/main" id="{8CBB6B4F-12F2-21F7-FFA5-74C2C768A7A3}"/>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4" name="Slide Number Placeholder 3">
            <a:extLst>
              <a:ext uri="{FF2B5EF4-FFF2-40B4-BE49-F238E27FC236}">
                <a16:creationId xmlns:a16="http://schemas.microsoft.com/office/drawing/2014/main" id="{8125BEE0-2617-90CF-886B-796E146450AF}"/>
              </a:ext>
            </a:extLst>
          </p:cNvPr>
          <p:cNvSpPr>
            <a:spLocks noGrp="1"/>
          </p:cNvSpPr>
          <p:nvPr>
            <p:ph type="sldNum" sz="quarter" idx="12"/>
          </p:nvPr>
        </p:nvSpPr>
        <p:spPr>
          <a:xfrm>
            <a:off x="11788035" y="6385052"/>
            <a:ext cx="368808" cy="365125"/>
          </a:xfrm>
          <a:prstGeom prst="rect">
            <a:avLst/>
          </a:prstGeom>
        </p:spPr>
        <p:txBody>
          <a:bodyPr/>
          <a:lstStyle/>
          <a:p>
            <a:fld id="{42B5209B-614C-6642-88EA-38522E799009}" type="slidenum">
              <a:rPr lang="es-ES_tradnl" smtClean="0"/>
              <a:t>‹#›</a:t>
            </a:fld>
            <a:endParaRPr lang="es-ES_tradnl"/>
          </a:p>
        </p:txBody>
      </p:sp>
    </p:spTree>
    <p:extLst>
      <p:ext uri="{BB962C8B-B14F-4D97-AF65-F5344CB8AC3E}">
        <p14:creationId xmlns:p14="http://schemas.microsoft.com/office/powerpoint/2010/main" val="3368849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C3E6-C0A8-E90C-A2B3-D355011F2F1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C88794F2-3DB3-566E-7F5A-196FFF1EA19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Text Placeholder 3">
            <a:extLst>
              <a:ext uri="{FF2B5EF4-FFF2-40B4-BE49-F238E27FC236}">
                <a16:creationId xmlns:a16="http://schemas.microsoft.com/office/drawing/2014/main" id="{C191E68B-9D17-9EAB-E7B6-F102F5082E3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510E3C-8EF3-5991-9FF8-BC3E1416E637}"/>
              </a:ext>
            </a:extLst>
          </p:cNvPr>
          <p:cNvSpPr>
            <a:spLocks noGrp="1"/>
          </p:cNvSpPr>
          <p:nvPr>
            <p:ph type="dt" sz="half" idx="10"/>
          </p:nvPr>
        </p:nvSpPr>
        <p:spPr>
          <a:xfrm rot="16200000">
            <a:off x="10598998" y="4723066"/>
            <a:ext cx="2743200" cy="365125"/>
          </a:xfrm>
          <a:prstGeom prst="rect">
            <a:avLst/>
          </a:prstGeom>
        </p:spPr>
        <p:txBody>
          <a:bodyPr/>
          <a:lstStyle/>
          <a:p>
            <a:fld id="{6BB3DE02-A275-654E-B053-0615DBF51179}" type="datetime1">
              <a:rPr lang="en-US" smtClean="0"/>
              <a:t>3/8/2024</a:t>
            </a:fld>
            <a:endParaRPr lang="es-ES_tradnl"/>
          </a:p>
        </p:txBody>
      </p:sp>
      <p:sp>
        <p:nvSpPr>
          <p:cNvPr id="6" name="Footer Placeholder 5">
            <a:extLst>
              <a:ext uri="{FF2B5EF4-FFF2-40B4-BE49-F238E27FC236}">
                <a16:creationId xmlns:a16="http://schemas.microsoft.com/office/drawing/2014/main" id="{E2F521F4-7D52-5AA3-2D4C-89670423C65B}"/>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Slide Number Placeholder 6">
            <a:extLst>
              <a:ext uri="{FF2B5EF4-FFF2-40B4-BE49-F238E27FC236}">
                <a16:creationId xmlns:a16="http://schemas.microsoft.com/office/drawing/2014/main" id="{E32FB049-D823-FE70-0838-FC003E79EE83}"/>
              </a:ext>
            </a:extLst>
          </p:cNvPr>
          <p:cNvSpPr>
            <a:spLocks noGrp="1"/>
          </p:cNvSpPr>
          <p:nvPr>
            <p:ph type="sldNum" sz="quarter" idx="12"/>
          </p:nvPr>
        </p:nvSpPr>
        <p:spPr>
          <a:xfrm>
            <a:off x="11788035" y="6385052"/>
            <a:ext cx="368808" cy="365125"/>
          </a:xfrm>
          <a:prstGeom prst="rect">
            <a:avLst/>
          </a:prstGeom>
        </p:spPr>
        <p:txBody>
          <a:bodyPr/>
          <a:lstStyle/>
          <a:p>
            <a:fld id="{42B5209B-614C-6642-88EA-38522E799009}" type="slidenum">
              <a:rPr lang="es-ES_tradnl" smtClean="0"/>
              <a:t>‹#›</a:t>
            </a:fld>
            <a:endParaRPr lang="es-ES_tradnl"/>
          </a:p>
        </p:txBody>
      </p:sp>
    </p:spTree>
    <p:extLst>
      <p:ext uri="{BB962C8B-B14F-4D97-AF65-F5344CB8AC3E}">
        <p14:creationId xmlns:p14="http://schemas.microsoft.com/office/powerpoint/2010/main" val="4065607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DB6AC-252C-D8E3-D1B1-DF629417BD9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s-ES_tradnl"/>
          </a:p>
        </p:txBody>
      </p:sp>
      <p:sp>
        <p:nvSpPr>
          <p:cNvPr id="3" name="Picture Placeholder 2">
            <a:extLst>
              <a:ext uri="{FF2B5EF4-FFF2-40B4-BE49-F238E27FC236}">
                <a16:creationId xmlns:a16="http://schemas.microsoft.com/office/drawing/2014/main" id="{22F0308D-BF08-9EA6-7664-7C287EEF75E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a:extLst>
              <a:ext uri="{FF2B5EF4-FFF2-40B4-BE49-F238E27FC236}">
                <a16:creationId xmlns:a16="http://schemas.microsoft.com/office/drawing/2014/main" id="{C4A973D4-170A-39F7-DA2B-36803C55ADF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235186-D3C3-B71B-53C2-C0E2D18674F0}"/>
              </a:ext>
            </a:extLst>
          </p:cNvPr>
          <p:cNvSpPr>
            <a:spLocks noGrp="1"/>
          </p:cNvSpPr>
          <p:nvPr>
            <p:ph type="dt" sz="half" idx="10"/>
          </p:nvPr>
        </p:nvSpPr>
        <p:spPr>
          <a:xfrm rot="16200000">
            <a:off x="10598998" y="4723066"/>
            <a:ext cx="2743200" cy="365125"/>
          </a:xfrm>
          <a:prstGeom prst="rect">
            <a:avLst/>
          </a:prstGeom>
        </p:spPr>
        <p:txBody>
          <a:bodyPr/>
          <a:lstStyle/>
          <a:p>
            <a:fld id="{2D53823D-94A3-4546-8813-D1D672E80EED}" type="datetime1">
              <a:rPr lang="en-US" smtClean="0"/>
              <a:t>3/8/2024</a:t>
            </a:fld>
            <a:endParaRPr lang="es-ES_tradnl"/>
          </a:p>
        </p:txBody>
      </p:sp>
      <p:sp>
        <p:nvSpPr>
          <p:cNvPr id="6" name="Footer Placeholder 5">
            <a:extLst>
              <a:ext uri="{FF2B5EF4-FFF2-40B4-BE49-F238E27FC236}">
                <a16:creationId xmlns:a16="http://schemas.microsoft.com/office/drawing/2014/main" id="{1FF796E8-2EA2-9110-E6A1-39B325C040CD}"/>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Slide Number Placeholder 6">
            <a:extLst>
              <a:ext uri="{FF2B5EF4-FFF2-40B4-BE49-F238E27FC236}">
                <a16:creationId xmlns:a16="http://schemas.microsoft.com/office/drawing/2014/main" id="{2CAEA71C-1BFA-8392-EF33-7D59F9922572}"/>
              </a:ext>
            </a:extLst>
          </p:cNvPr>
          <p:cNvSpPr>
            <a:spLocks noGrp="1"/>
          </p:cNvSpPr>
          <p:nvPr>
            <p:ph type="sldNum" sz="quarter" idx="12"/>
          </p:nvPr>
        </p:nvSpPr>
        <p:spPr>
          <a:xfrm>
            <a:off x="11788035" y="6385052"/>
            <a:ext cx="368808" cy="365125"/>
          </a:xfrm>
          <a:prstGeom prst="rect">
            <a:avLst/>
          </a:prstGeom>
        </p:spPr>
        <p:txBody>
          <a:bodyPr/>
          <a:lstStyle/>
          <a:p>
            <a:fld id="{42B5209B-614C-6642-88EA-38522E799009}" type="slidenum">
              <a:rPr lang="es-ES_tradnl" smtClean="0"/>
              <a:t>‹#›</a:t>
            </a:fld>
            <a:endParaRPr lang="es-ES_tradnl"/>
          </a:p>
        </p:txBody>
      </p:sp>
    </p:spTree>
    <p:extLst>
      <p:ext uri="{BB962C8B-B14F-4D97-AF65-F5344CB8AC3E}">
        <p14:creationId xmlns:p14="http://schemas.microsoft.com/office/powerpoint/2010/main" val="3694175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AA473-342F-D93A-7AC1-C71D71484A5E}"/>
              </a:ext>
            </a:extLst>
          </p:cNvPr>
          <p:cNvSpPr>
            <a:spLocks noGrp="1"/>
          </p:cNvSpPr>
          <p:nvPr>
            <p:ph type="title"/>
          </p:nvPr>
        </p:nvSpPr>
        <p:spPr>
          <a:xfrm>
            <a:off x="202769" y="136525"/>
            <a:ext cx="11312471" cy="1089874"/>
          </a:xfrm>
          <a:prstGeom prst="rect">
            <a:avLst/>
          </a:prstGeom>
        </p:spPr>
        <p:txBody>
          <a:bodyPr/>
          <a:lstStyle/>
          <a:p>
            <a:r>
              <a:rPr lang="en-US"/>
              <a:t>Click to edit Master title style</a:t>
            </a:r>
            <a:endParaRPr lang="es-ES_tradnl"/>
          </a:p>
        </p:txBody>
      </p:sp>
      <p:sp>
        <p:nvSpPr>
          <p:cNvPr id="3" name="Vertical Text Placeholder 2">
            <a:extLst>
              <a:ext uri="{FF2B5EF4-FFF2-40B4-BE49-F238E27FC236}">
                <a16:creationId xmlns:a16="http://schemas.microsoft.com/office/drawing/2014/main" id="{020663D5-A41C-58ED-E5A6-8E0FE779A7F4}"/>
              </a:ext>
            </a:extLst>
          </p:cNvPr>
          <p:cNvSpPr>
            <a:spLocks noGrp="1"/>
          </p:cNvSpPr>
          <p:nvPr>
            <p:ph type="body" orient="vert" idx="1"/>
          </p:nvPr>
        </p:nvSpPr>
        <p:spPr>
          <a:xfrm>
            <a:off x="202770" y="1391672"/>
            <a:ext cx="11312470" cy="48076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2DA6C1E3-F32E-CEF3-C978-616BC08786CB}"/>
              </a:ext>
            </a:extLst>
          </p:cNvPr>
          <p:cNvSpPr>
            <a:spLocks noGrp="1"/>
          </p:cNvSpPr>
          <p:nvPr>
            <p:ph type="dt" sz="half" idx="10"/>
          </p:nvPr>
        </p:nvSpPr>
        <p:spPr>
          <a:xfrm rot="16200000">
            <a:off x="10598998" y="4723066"/>
            <a:ext cx="2743200" cy="365125"/>
          </a:xfrm>
          <a:prstGeom prst="rect">
            <a:avLst/>
          </a:prstGeom>
        </p:spPr>
        <p:txBody>
          <a:bodyPr/>
          <a:lstStyle/>
          <a:p>
            <a:fld id="{DAE19EDA-A396-4442-936A-F44CBBE3A929}" type="datetime1">
              <a:rPr lang="en-US" smtClean="0"/>
              <a:t>3/8/2024</a:t>
            </a:fld>
            <a:endParaRPr lang="es-ES_tradnl"/>
          </a:p>
        </p:txBody>
      </p:sp>
      <p:sp>
        <p:nvSpPr>
          <p:cNvPr id="5" name="Footer Placeholder 4">
            <a:extLst>
              <a:ext uri="{FF2B5EF4-FFF2-40B4-BE49-F238E27FC236}">
                <a16:creationId xmlns:a16="http://schemas.microsoft.com/office/drawing/2014/main" id="{992472D5-5E07-08B6-A4DC-E35B56F30117}"/>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Slide Number Placeholder 5">
            <a:extLst>
              <a:ext uri="{FF2B5EF4-FFF2-40B4-BE49-F238E27FC236}">
                <a16:creationId xmlns:a16="http://schemas.microsoft.com/office/drawing/2014/main" id="{F8868E23-690C-223B-A91F-6ABC34CDBAE3}"/>
              </a:ext>
            </a:extLst>
          </p:cNvPr>
          <p:cNvSpPr>
            <a:spLocks noGrp="1"/>
          </p:cNvSpPr>
          <p:nvPr>
            <p:ph type="sldNum" sz="quarter" idx="12"/>
          </p:nvPr>
        </p:nvSpPr>
        <p:spPr>
          <a:xfrm>
            <a:off x="11788035" y="6385052"/>
            <a:ext cx="368808" cy="365125"/>
          </a:xfrm>
          <a:prstGeom prst="rect">
            <a:avLst/>
          </a:prstGeom>
        </p:spPr>
        <p:txBody>
          <a:bodyPr/>
          <a:lstStyle/>
          <a:p>
            <a:fld id="{42B5209B-614C-6642-88EA-38522E799009}" type="slidenum">
              <a:rPr lang="es-ES_tradnl" smtClean="0"/>
              <a:t>‹#›</a:t>
            </a:fld>
            <a:endParaRPr lang="es-ES_tradnl"/>
          </a:p>
        </p:txBody>
      </p:sp>
    </p:spTree>
    <p:extLst>
      <p:ext uri="{BB962C8B-B14F-4D97-AF65-F5344CB8AC3E}">
        <p14:creationId xmlns:p14="http://schemas.microsoft.com/office/powerpoint/2010/main" val="3145201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1FC49A-7557-1CBD-94DA-53B44E36BB8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s-ES_tradnl"/>
          </a:p>
        </p:txBody>
      </p:sp>
      <p:sp>
        <p:nvSpPr>
          <p:cNvPr id="3" name="Vertical Text Placeholder 2">
            <a:extLst>
              <a:ext uri="{FF2B5EF4-FFF2-40B4-BE49-F238E27FC236}">
                <a16:creationId xmlns:a16="http://schemas.microsoft.com/office/drawing/2014/main" id="{247BACAE-F8F6-C6DB-49AD-1A942FE1DCE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14D8B153-9A9B-8FAD-2EE2-6C6F64E9AF92}"/>
              </a:ext>
            </a:extLst>
          </p:cNvPr>
          <p:cNvSpPr>
            <a:spLocks noGrp="1"/>
          </p:cNvSpPr>
          <p:nvPr>
            <p:ph type="dt" sz="half" idx="10"/>
          </p:nvPr>
        </p:nvSpPr>
        <p:spPr>
          <a:xfrm rot="16200000">
            <a:off x="10598998" y="4723066"/>
            <a:ext cx="2743200" cy="365125"/>
          </a:xfrm>
          <a:prstGeom prst="rect">
            <a:avLst/>
          </a:prstGeom>
        </p:spPr>
        <p:txBody>
          <a:bodyPr/>
          <a:lstStyle/>
          <a:p>
            <a:fld id="{CBC21138-B824-6A43-8405-D97F609900C2}" type="datetime1">
              <a:rPr lang="en-US" smtClean="0"/>
              <a:t>3/8/2024</a:t>
            </a:fld>
            <a:endParaRPr lang="es-ES_tradnl"/>
          </a:p>
        </p:txBody>
      </p:sp>
      <p:sp>
        <p:nvSpPr>
          <p:cNvPr id="5" name="Footer Placeholder 4">
            <a:extLst>
              <a:ext uri="{FF2B5EF4-FFF2-40B4-BE49-F238E27FC236}">
                <a16:creationId xmlns:a16="http://schemas.microsoft.com/office/drawing/2014/main" id="{30BC7C74-C079-CBA1-8C34-1E5AB009B5FE}"/>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Slide Number Placeholder 5">
            <a:extLst>
              <a:ext uri="{FF2B5EF4-FFF2-40B4-BE49-F238E27FC236}">
                <a16:creationId xmlns:a16="http://schemas.microsoft.com/office/drawing/2014/main" id="{4D386F69-E37B-9E5C-2727-AA3ED461DBEE}"/>
              </a:ext>
            </a:extLst>
          </p:cNvPr>
          <p:cNvSpPr>
            <a:spLocks noGrp="1"/>
          </p:cNvSpPr>
          <p:nvPr>
            <p:ph type="sldNum" sz="quarter" idx="12"/>
          </p:nvPr>
        </p:nvSpPr>
        <p:spPr>
          <a:xfrm>
            <a:off x="11788035" y="6385052"/>
            <a:ext cx="368808" cy="365125"/>
          </a:xfrm>
          <a:prstGeom prst="rect">
            <a:avLst/>
          </a:prstGeom>
        </p:spPr>
        <p:txBody>
          <a:bodyPr/>
          <a:lstStyle/>
          <a:p>
            <a:fld id="{42B5209B-614C-6642-88EA-38522E799009}" type="slidenum">
              <a:rPr lang="es-ES_tradnl" smtClean="0"/>
              <a:t>‹#›</a:t>
            </a:fld>
            <a:endParaRPr lang="es-ES_tradnl"/>
          </a:p>
        </p:txBody>
      </p:sp>
    </p:spTree>
    <p:extLst>
      <p:ext uri="{BB962C8B-B14F-4D97-AF65-F5344CB8AC3E}">
        <p14:creationId xmlns:p14="http://schemas.microsoft.com/office/powerpoint/2010/main" val="95902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D938B-B7F5-3B8E-CD32-77999F295E51}"/>
              </a:ext>
            </a:extLst>
          </p:cNvPr>
          <p:cNvSpPr>
            <a:spLocks noGrp="1"/>
          </p:cNvSpPr>
          <p:nvPr>
            <p:ph type="title"/>
          </p:nvPr>
        </p:nvSpPr>
        <p:spPr>
          <a:xfrm>
            <a:off x="202769" y="136525"/>
            <a:ext cx="11312471" cy="1089874"/>
          </a:xfrm>
          <a:prstGeom prst="rect">
            <a:avLst/>
          </a:prstGeom>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2AEDEDD8-19E2-1FA7-31E2-BB008D775C9F}"/>
              </a:ext>
            </a:extLst>
          </p:cNvPr>
          <p:cNvSpPr>
            <a:spLocks noGrp="1"/>
          </p:cNvSpPr>
          <p:nvPr>
            <p:ph idx="1"/>
          </p:nvPr>
        </p:nvSpPr>
        <p:spPr>
          <a:xfrm>
            <a:off x="202770" y="1391672"/>
            <a:ext cx="11312470" cy="48076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08859D61-5206-A94E-7570-E3D5666D20D4}"/>
              </a:ext>
            </a:extLst>
          </p:cNvPr>
          <p:cNvSpPr>
            <a:spLocks noGrp="1"/>
          </p:cNvSpPr>
          <p:nvPr>
            <p:ph type="dt" sz="half" idx="10"/>
          </p:nvPr>
        </p:nvSpPr>
        <p:spPr>
          <a:xfrm rot="16200000">
            <a:off x="10598998" y="4723066"/>
            <a:ext cx="2743200" cy="365125"/>
          </a:xfrm>
          <a:prstGeom prst="rect">
            <a:avLst/>
          </a:prstGeom>
        </p:spPr>
        <p:txBody>
          <a:bodyPr/>
          <a:lstStyle/>
          <a:p>
            <a:fld id="{F4B8458C-105B-B34F-BC73-EB5679B6FF0D}" type="datetime1">
              <a:rPr lang="en-US" smtClean="0"/>
              <a:t>3/8/2024</a:t>
            </a:fld>
            <a:endParaRPr lang="es-ES_tradnl" dirty="0"/>
          </a:p>
        </p:txBody>
      </p:sp>
      <p:sp>
        <p:nvSpPr>
          <p:cNvPr id="6" name="Slide Number Placeholder 5">
            <a:extLst>
              <a:ext uri="{FF2B5EF4-FFF2-40B4-BE49-F238E27FC236}">
                <a16:creationId xmlns:a16="http://schemas.microsoft.com/office/drawing/2014/main" id="{C014C695-875F-EC4B-8B12-C22CFBBEA646}"/>
              </a:ext>
            </a:extLst>
          </p:cNvPr>
          <p:cNvSpPr>
            <a:spLocks noGrp="1"/>
          </p:cNvSpPr>
          <p:nvPr>
            <p:ph type="sldNum" sz="quarter" idx="12"/>
          </p:nvPr>
        </p:nvSpPr>
        <p:spPr>
          <a:xfrm>
            <a:off x="11788035" y="6385052"/>
            <a:ext cx="368808" cy="365125"/>
          </a:xfrm>
          <a:prstGeom prst="rect">
            <a:avLst/>
          </a:prstGeom>
        </p:spPr>
        <p:txBody>
          <a:bodyPr/>
          <a:lstStyle/>
          <a:p>
            <a:fld id="{42B5209B-614C-6642-88EA-38522E799009}" type="slidenum">
              <a:rPr lang="es-ES_tradnl" smtClean="0"/>
              <a:t>‹#›</a:t>
            </a:fld>
            <a:endParaRPr lang="es-ES_tradnl"/>
          </a:p>
        </p:txBody>
      </p:sp>
    </p:spTree>
    <p:extLst>
      <p:ext uri="{BB962C8B-B14F-4D97-AF65-F5344CB8AC3E}">
        <p14:creationId xmlns:p14="http://schemas.microsoft.com/office/powerpoint/2010/main" val="1028304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183C86-AA4F-277B-4E40-7A3C3ED9F4F5}"/>
              </a:ext>
            </a:extLst>
          </p:cNvPr>
          <p:cNvSpPr/>
          <p:nvPr userDrawn="1"/>
        </p:nvSpPr>
        <p:spPr>
          <a:xfrm>
            <a:off x="3252157" y="0"/>
            <a:ext cx="8939841" cy="6858000"/>
          </a:xfrm>
          <a:prstGeom prst="rect">
            <a:avLst/>
          </a:prstGeom>
          <a:gradFill flip="none" rotWithShape="1">
            <a:gsLst>
              <a:gs pos="0">
                <a:schemeClr val="accent3"/>
              </a:gs>
              <a:gs pos="99000">
                <a:schemeClr val="accent6"/>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s-ES_tradnl"/>
          </a:p>
        </p:txBody>
      </p:sp>
      <p:sp>
        <p:nvSpPr>
          <p:cNvPr id="12" name="Title 1">
            <a:extLst>
              <a:ext uri="{FF2B5EF4-FFF2-40B4-BE49-F238E27FC236}">
                <a16:creationId xmlns:a16="http://schemas.microsoft.com/office/drawing/2014/main" id="{DC12E2C8-8C2D-A6C9-91EA-F65713982983}"/>
              </a:ext>
            </a:extLst>
          </p:cNvPr>
          <p:cNvSpPr>
            <a:spLocks noGrp="1"/>
          </p:cNvSpPr>
          <p:nvPr>
            <p:ph type="title"/>
          </p:nvPr>
        </p:nvSpPr>
        <p:spPr>
          <a:xfrm>
            <a:off x="202770" y="336430"/>
            <a:ext cx="2902740" cy="6262778"/>
          </a:xfrm>
        </p:spPr>
        <p:txBody>
          <a:bodyPr anchor="ctr"/>
          <a:lstStyle>
            <a:lvl1pPr algn="r">
              <a:defRPr>
                <a:solidFill>
                  <a:srgbClr val="FFC000"/>
                </a:solidFill>
              </a:defRPr>
            </a:lvl1pPr>
          </a:lstStyle>
          <a:p>
            <a:r>
              <a:rPr lang="en-US" dirty="0"/>
              <a:t>Click to edit Master title style</a:t>
            </a:r>
            <a:endParaRPr lang="es-ES_tradnl" dirty="0"/>
          </a:p>
        </p:txBody>
      </p:sp>
      <p:sp>
        <p:nvSpPr>
          <p:cNvPr id="13" name="Content Placeholder 2">
            <a:extLst>
              <a:ext uri="{FF2B5EF4-FFF2-40B4-BE49-F238E27FC236}">
                <a16:creationId xmlns:a16="http://schemas.microsoft.com/office/drawing/2014/main" id="{78864295-9FA5-8D53-A6AA-6FAB739E7746}"/>
              </a:ext>
            </a:extLst>
          </p:cNvPr>
          <p:cNvSpPr>
            <a:spLocks noGrp="1"/>
          </p:cNvSpPr>
          <p:nvPr>
            <p:ph idx="1"/>
          </p:nvPr>
        </p:nvSpPr>
        <p:spPr>
          <a:xfrm>
            <a:off x="3476445" y="336430"/>
            <a:ext cx="8100204" cy="6262778"/>
          </a:xfrm>
        </p:spPr>
        <p:txBody>
          <a:bodyPr anchor="ctr"/>
          <a:lstStyle>
            <a:lvl1pPr marL="290513" indent="-290513">
              <a:buClr>
                <a:srgbClr val="FFC000"/>
              </a:buClr>
              <a:buFont typeface="+mj-lt"/>
              <a:buAutoNum type="arabicPeriod"/>
              <a:tabLst/>
              <a:defRPr>
                <a:solidFill>
                  <a:schemeClr val="bg1"/>
                </a:solidFill>
              </a:defRPr>
            </a:lvl1pPr>
            <a:lvl2pPr marL="685800" indent="-228600">
              <a:buClr>
                <a:srgbClr val="FFC000"/>
              </a:buClr>
              <a:buFont typeface="Arial" panose="020B0604020202020204" pitchFamily="34" charset="0"/>
              <a:buChar char="•"/>
              <a:defRPr>
                <a:solidFill>
                  <a:schemeClr val="bg1"/>
                </a:solidFill>
              </a:defRPr>
            </a:lvl2pPr>
            <a:lvl3pPr marL="1143000" indent="-228600">
              <a:buClr>
                <a:srgbClr val="FFC000"/>
              </a:buClr>
              <a:buFont typeface="Courier New" panose="02070309020205020404" pitchFamily="49" charset="0"/>
              <a:buChar char="o"/>
              <a:defRPr>
                <a:solidFill>
                  <a:schemeClr val="bg1"/>
                </a:solidFill>
              </a:defRPr>
            </a:lvl3pPr>
            <a:lvl4pPr marL="1600200" indent="-228600">
              <a:buClr>
                <a:srgbClr val="FFC000"/>
              </a:buClr>
              <a:buFont typeface="Wingdings" pitchFamily="2" charset="2"/>
              <a:buChar char="§"/>
              <a:defRPr>
                <a:solidFill>
                  <a:schemeClr val="bg1"/>
                </a:solidFill>
              </a:defRPr>
            </a:lvl4pPr>
            <a:lvl5pPr>
              <a:buClr>
                <a:srgbClr val="FFC000"/>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_tradnl" dirty="0"/>
          </a:p>
        </p:txBody>
      </p:sp>
      <p:sp>
        <p:nvSpPr>
          <p:cNvPr id="14" name="Date Placeholder 3">
            <a:extLst>
              <a:ext uri="{FF2B5EF4-FFF2-40B4-BE49-F238E27FC236}">
                <a16:creationId xmlns:a16="http://schemas.microsoft.com/office/drawing/2014/main" id="{1497B2C9-4427-B72D-9A0A-56515E4645CE}"/>
              </a:ext>
            </a:extLst>
          </p:cNvPr>
          <p:cNvSpPr>
            <a:spLocks noGrp="1"/>
          </p:cNvSpPr>
          <p:nvPr>
            <p:ph type="dt" sz="half" idx="10"/>
          </p:nvPr>
        </p:nvSpPr>
        <p:spPr>
          <a:xfrm rot="16200000">
            <a:off x="10598998" y="4723066"/>
            <a:ext cx="2743200" cy="365125"/>
          </a:xfrm>
        </p:spPr>
        <p:txBody>
          <a:bodyPr/>
          <a:lstStyle/>
          <a:p>
            <a:fld id="{F4B8458C-105B-B34F-BC73-EB5679B6FF0D}" type="datetime1">
              <a:rPr lang="en-US" smtClean="0"/>
              <a:t>3/8/2024</a:t>
            </a:fld>
            <a:endParaRPr lang="es-ES_tradnl" dirty="0"/>
          </a:p>
        </p:txBody>
      </p:sp>
      <p:sp>
        <p:nvSpPr>
          <p:cNvPr id="15" name="Slide Number Placeholder 5">
            <a:extLst>
              <a:ext uri="{FF2B5EF4-FFF2-40B4-BE49-F238E27FC236}">
                <a16:creationId xmlns:a16="http://schemas.microsoft.com/office/drawing/2014/main" id="{6E939F82-58CC-5E20-4A6F-EC1F90FFECD9}"/>
              </a:ext>
            </a:extLst>
          </p:cNvPr>
          <p:cNvSpPr>
            <a:spLocks noGrp="1"/>
          </p:cNvSpPr>
          <p:nvPr>
            <p:ph type="sldNum" sz="quarter" idx="12"/>
          </p:nvPr>
        </p:nvSpPr>
        <p:spPr>
          <a:xfrm>
            <a:off x="11788035" y="6385052"/>
            <a:ext cx="368808" cy="365125"/>
          </a:xfrm>
        </p:spPr>
        <p:txBody>
          <a:bodyPr/>
          <a:lstStyle/>
          <a:p>
            <a:fld id="{42B5209B-614C-6642-88EA-38522E799009}" type="slidenum">
              <a:rPr lang="es-ES_tradnl" smtClean="0"/>
              <a:t>‹#›</a:t>
            </a:fld>
            <a:endParaRPr lang="es-ES_tradnl"/>
          </a:p>
        </p:txBody>
      </p:sp>
    </p:spTree>
    <p:extLst>
      <p:ext uri="{BB962C8B-B14F-4D97-AF65-F5344CB8AC3E}">
        <p14:creationId xmlns:p14="http://schemas.microsoft.com/office/powerpoint/2010/main" val="1108159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54F7C7-875D-EF56-89F5-F166559EA406}"/>
              </a:ext>
            </a:extLst>
          </p:cNvPr>
          <p:cNvSpPr>
            <a:spLocks noGrp="1"/>
          </p:cNvSpPr>
          <p:nvPr>
            <p:ph type="dt" sz="half" idx="10"/>
          </p:nvPr>
        </p:nvSpPr>
        <p:spPr>
          <a:xfrm rot="16200000">
            <a:off x="10598998" y="4723066"/>
            <a:ext cx="2743200" cy="365125"/>
          </a:xfrm>
          <a:prstGeom prst="rect">
            <a:avLst/>
          </a:prstGeom>
        </p:spPr>
        <p:txBody>
          <a:bodyPr/>
          <a:lstStyle/>
          <a:p>
            <a:fld id="{64F90790-B04C-1F45-A442-7044290B4587}" type="datetime1">
              <a:rPr lang="en-US" smtClean="0"/>
              <a:t>3/8/2024</a:t>
            </a:fld>
            <a:endParaRPr lang="es-ES_tradnl"/>
          </a:p>
        </p:txBody>
      </p:sp>
      <p:sp>
        <p:nvSpPr>
          <p:cNvPr id="6" name="Slide Number Placeholder 5">
            <a:extLst>
              <a:ext uri="{FF2B5EF4-FFF2-40B4-BE49-F238E27FC236}">
                <a16:creationId xmlns:a16="http://schemas.microsoft.com/office/drawing/2014/main" id="{943D6199-B651-F210-6F08-BE7AB55090D0}"/>
              </a:ext>
            </a:extLst>
          </p:cNvPr>
          <p:cNvSpPr>
            <a:spLocks noGrp="1"/>
          </p:cNvSpPr>
          <p:nvPr>
            <p:ph type="sldNum" sz="quarter" idx="12"/>
          </p:nvPr>
        </p:nvSpPr>
        <p:spPr>
          <a:xfrm>
            <a:off x="11788035" y="6385052"/>
            <a:ext cx="368808" cy="365125"/>
          </a:xfrm>
          <a:prstGeom prst="rect">
            <a:avLst/>
          </a:prstGeom>
        </p:spPr>
        <p:txBody>
          <a:bodyPr/>
          <a:lstStyle/>
          <a:p>
            <a:fld id="{42B5209B-614C-6642-88EA-38522E799009}" type="slidenum">
              <a:rPr lang="es-ES_tradnl" smtClean="0"/>
              <a:t>‹#›</a:t>
            </a:fld>
            <a:endParaRPr lang="es-ES_tradnl"/>
          </a:p>
        </p:txBody>
      </p:sp>
      <p:sp>
        <p:nvSpPr>
          <p:cNvPr id="7" name="Rectangle 6">
            <a:extLst>
              <a:ext uri="{FF2B5EF4-FFF2-40B4-BE49-F238E27FC236}">
                <a16:creationId xmlns:a16="http://schemas.microsoft.com/office/drawing/2014/main" id="{E2A9136B-1B89-1D87-7D58-285ABF857D44}"/>
              </a:ext>
            </a:extLst>
          </p:cNvPr>
          <p:cNvSpPr/>
          <p:nvPr userDrawn="1"/>
        </p:nvSpPr>
        <p:spPr>
          <a:xfrm>
            <a:off x="1466491" y="0"/>
            <a:ext cx="10725508" cy="6858000"/>
          </a:xfrm>
          <a:prstGeom prst="rect">
            <a:avLst/>
          </a:prstGeom>
          <a:gradFill flip="none" rotWithShape="1">
            <a:gsLst>
              <a:gs pos="0">
                <a:schemeClr val="accent3"/>
              </a:gs>
              <a:gs pos="99000">
                <a:schemeClr val="accent6"/>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75670F0C-A6A1-83CD-7E6C-F60D022F3876}"/>
              </a:ext>
            </a:extLst>
          </p:cNvPr>
          <p:cNvSpPr>
            <a:spLocks noGrp="1"/>
          </p:cNvSpPr>
          <p:nvPr>
            <p:ph type="title"/>
          </p:nvPr>
        </p:nvSpPr>
        <p:spPr>
          <a:xfrm>
            <a:off x="1639020" y="2002632"/>
            <a:ext cx="9998014" cy="2852737"/>
          </a:xfrm>
          <a:prstGeom prst="rect">
            <a:avLst/>
          </a:prstGeom>
        </p:spPr>
        <p:txBody>
          <a:bodyPr anchor="ctr">
            <a:normAutofit/>
          </a:bodyPr>
          <a:lstStyle>
            <a:lvl1pPr>
              <a:defRPr sz="3200">
                <a:solidFill>
                  <a:schemeClr val="bg1"/>
                </a:solidFill>
              </a:defRPr>
            </a:lvl1pPr>
          </a:lstStyle>
          <a:p>
            <a:r>
              <a:rPr lang="en-US" dirty="0"/>
              <a:t>Click to edit Master title style</a:t>
            </a:r>
            <a:endParaRPr lang="es-ES_tradnl" dirty="0"/>
          </a:p>
        </p:txBody>
      </p:sp>
      <p:sp>
        <p:nvSpPr>
          <p:cNvPr id="10" name="Content Placeholder 9">
            <a:extLst>
              <a:ext uri="{FF2B5EF4-FFF2-40B4-BE49-F238E27FC236}">
                <a16:creationId xmlns:a16="http://schemas.microsoft.com/office/drawing/2014/main" id="{D4FB6348-D245-3A06-8BBB-77CB60CCF4EA}"/>
              </a:ext>
            </a:extLst>
          </p:cNvPr>
          <p:cNvSpPr>
            <a:spLocks noGrp="1"/>
          </p:cNvSpPr>
          <p:nvPr>
            <p:ph sz="quarter" idx="13" hasCustomPrompt="1"/>
          </p:nvPr>
        </p:nvSpPr>
        <p:spPr>
          <a:xfrm>
            <a:off x="293688" y="2002632"/>
            <a:ext cx="1021802" cy="2852738"/>
          </a:xfrm>
          <a:prstGeom prst="rect">
            <a:avLst/>
          </a:prstGeom>
        </p:spPr>
        <p:txBody>
          <a:bodyPr anchor="ctr">
            <a:normAutofit/>
          </a:bodyPr>
          <a:lstStyle>
            <a:lvl1pPr marL="0" indent="0" algn="r">
              <a:buNone/>
              <a:defRPr sz="3200" b="1" i="0">
                <a:solidFill>
                  <a:srgbClr val="FFC000"/>
                </a:solidFill>
                <a:latin typeface="Montserrat Extra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s-ES_tradnl" b="1" dirty="0"/>
              <a:t>01.</a:t>
            </a:r>
            <a:endParaRPr lang="es-ES_tradnl" dirty="0"/>
          </a:p>
        </p:txBody>
      </p:sp>
    </p:spTree>
    <p:extLst>
      <p:ext uri="{BB962C8B-B14F-4D97-AF65-F5344CB8AC3E}">
        <p14:creationId xmlns:p14="http://schemas.microsoft.com/office/powerpoint/2010/main" val="772037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F964-54D4-62C7-6BC9-4540E6FD41BB}"/>
              </a:ext>
            </a:extLst>
          </p:cNvPr>
          <p:cNvSpPr>
            <a:spLocks noGrp="1"/>
          </p:cNvSpPr>
          <p:nvPr>
            <p:ph type="title"/>
          </p:nvPr>
        </p:nvSpPr>
        <p:spPr>
          <a:xfrm>
            <a:off x="202769" y="136525"/>
            <a:ext cx="11312471" cy="1089874"/>
          </a:xfrm>
          <a:prstGeom prst="rect">
            <a:avLst/>
          </a:prstGeom>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BACEB757-DC05-701E-B71B-DB8442445AA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Content Placeholder 3">
            <a:extLst>
              <a:ext uri="{FF2B5EF4-FFF2-40B4-BE49-F238E27FC236}">
                <a16:creationId xmlns:a16="http://schemas.microsoft.com/office/drawing/2014/main" id="{F47BF2B7-1650-49A0-DC4F-C5357D36122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Date Placeholder 4">
            <a:extLst>
              <a:ext uri="{FF2B5EF4-FFF2-40B4-BE49-F238E27FC236}">
                <a16:creationId xmlns:a16="http://schemas.microsoft.com/office/drawing/2014/main" id="{C1853320-FD61-2553-A756-44DD59903B4A}"/>
              </a:ext>
            </a:extLst>
          </p:cNvPr>
          <p:cNvSpPr>
            <a:spLocks noGrp="1"/>
          </p:cNvSpPr>
          <p:nvPr>
            <p:ph type="dt" sz="half" idx="10"/>
          </p:nvPr>
        </p:nvSpPr>
        <p:spPr>
          <a:xfrm rot="16200000">
            <a:off x="10598998" y="4723066"/>
            <a:ext cx="2743200" cy="365125"/>
          </a:xfrm>
          <a:prstGeom prst="rect">
            <a:avLst/>
          </a:prstGeom>
        </p:spPr>
        <p:txBody>
          <a:bodyPr/>
          <a:lstStyle/>
          <a:p>
            <a:fld id="{49DFBCE6-5A27-F042-910A-9226163D6CBB}" type="datetime1">
              <a:rPr lang="en-US" smtClean="0"/>
              <a:t>3/8/2024</a:t>
            </a:fld>
            <a:endParaRPr lang="es-ES_tradnl"/>
          </a:p>
        </p:txBody>
      </p:sp>
      <p:sp>
        <p:nvSpPr>
          <p:cNvPr id="6" name="Footer Placeholder 5">
            <a:extLst>
              <a:ext uri="{FF2B5EF4-FFF2-40B4-BE49-F238E27FC236}">
                <a16:creationId xmlns:a16="http://schemas.microsoft.com/office/drawing/2014/main" id="{EFA642A5-4255-ABA6-1CA1-ABC9F09AD19D}"/>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Slide Number Placeholder 6">
            <a:extLst>
              <a:ext uri="{FF2B5EF4-FFF2-40B4-BE49-F238E27FC236}">
                <a16:creationId xmlns:a16="http://schemas.microsoft.com/office/drawing/2014/main" id="{085A931D-1DF1-020C-2A00-E2D3B54FEC39}"/>
              </a:ext>
            </a:extLst>
          </p:cNvPr>
          <p:cNvSpPr>
            <a:spLocks noGrp="1"/>
          </p:cNvSpPr>
          <p:nvPr>
            <p:ph type="sldNum" sz="quarter" idx="12"/>
          </p:nvPr>
        </p:nvSpPr>
        <p:spPr>
          <a:xfrm>
            <a:off x="11788035" y="6385052"/>
            <a:ext cx="368808" cy="365125"/>
          </a:xfrm>
          <a:prstGeom prst="rect">
            <a:avLst/>
          </a:prstGeom>
        </p:spPr>
        <p:txBody>
          <a:bodyPr/>
          <a:lstStyle/>
          <a:p>
            <a:fld id="{42B5209B-614C-6642-88EA-38522E799009}" type="slidenum">
              <a:rPr lang="es-ES_tradnl" smtClean="0"/>
              <a:t>‹#›</a:t>
            </a:fld>
            <a:endParaRPr lang="es-ES_tradnl"/>
          </a:p>
        </p:txBody>
      </p:sp>
    </p:spTree>
    <p:extLst>
      <p:ext uri="{BB962C8B-B14F-4D97-AF65-F5344CB8AC3E}">
        <p14:creationId xmlns:p14="http://schemas.microsoft.com/office/powerpoint/2010/main" val="1711346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FB7947-0F5F-420F-6781-2384F8269B56}"/>
              </a:ext>
            </a:extLst>
          </p:cNvPr>
          <p:cNvSpPr>
            <a:spLocks noGrp="1"/>
          </p:cNvSpPr>
          <p:nvPr>
            <p:ph type="body" idx="1"/>
          </p:nvPr>
        </p:nvSpPr>
        <p:spPr>
          <a:xfrm>
            <a:off x="648402" y="139408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812F11-1772-A793-92CD-BFB82060F03A}"/>
              </a:ext>
            </a:extLst>
          </p:cNvPr>
          <p:cNvSpPr>
            <a:spLocks noGrp="1"/>
          </p:cNvSpPr>
          <p:nvPr>
            <p:ph sz="half" idx="2"/>
          </p:nvPr>
        </p:nvSpPr>
        <p:spPr>
          <a:xfrm>
            <a:off x="648402" y="2217996"/>
            <a:ext cx="5157787" cy="416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Text Placeholder 4">
            <a:extLst>
              <a:ext uri="{FF2B5EF4-FFF2-40B4-BE49-F238E27FC236}">
                <a16:creationId xmlns:a16="http://schemas.microsoft.com/office/drawing/2014/main" id="{99A54977-93F5-BB9E-EB80-E56D9BDCA2BF}"/>
              </a:ext>
            </a:extLst>
          </p:cNvPr>
          <p:cNvSpPr>
            <a:spLocks noGrp="1"/>
          </p:cNvSpPr>
          <p:nvPr>
            <p:ph type="body" sz="quarter" idx="3"/>
          </p:nvPr>
        </p:nvSpPr>
        <p:spPr>
          <a:xfrm>
            <a:off x="5980814" y="139408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DC90A-A300-0818-8DEE-E1682C07EFA7}"/>
              </a:ext>
            </a:extLst>
          </p:cNvPr>
          <p:cNvSpPr>
            <a:spLocks noGrp="1"/>
          </p:cNvSpPr>
          <p:nvPr>
            <p:ph sz="quarter" idx="4"/>
          </p:nvPr>
        </p:nvSpPr>
        <p:spPr>
          <a:xfrm>
            <a:off x="5980814" y="2217996"/>
            <a:ext cx="5183188" cy="416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7" name="Date Placeholder 6">
            <a:extLst>
              <a:ext uri="{FF2B5EF4-FFF2-40B4-BE49-F238E27FC236}">
                <a16:creationId xmlns:a16="http://schemas.microsoft.com/office/drawing/2014/main" id="{1A9E5A7B-A9B6-0C2F-4400-982D1BA985AD}"/>
              </a:ext>
            </a:extLst>
          </p:cNvPr>
          <p:cNvSpPr>
            <a:spLocks noGrp="1"/>
          </p:cNvSpPr>
          <p:nvPr>
            <p:ph type="dt" sz="half" idx="10"/>
          </p:nvPr>
        </p:nvSpPr>
        <p:spPr/>
        <p:txBody>
          <a:bodyPr/>
          <a:lstStyle/>
          <a:p>
            <a:fld id="{9E0908AA-26BA-DA4C-BF90-86FAB6AA7542}" type="datetime1">
              <a:rPr lang="en-US" smtClean="0"/>
              <a:t>3/8/2024</a:t>
            </a:fld>
            <a:endParaRPr lang="es-ES_tradnl"/>
          </a:p>
        </p:txBody>
      </p:sp>
      <p:sp>
        <p:nvSpPr>
          <p:cNvPr id="9" name="Slide Number Placeholder 8">
            <a:extLst>
              <a:ext uri="{FF2B5EF4-FFF2-40B4-BE49-F238E27FC236}">
                <a16:creationId xmlns:a16="http://schemas.microsoft.com/office/drawing/2014/main" id="{D2914672-AFC3-41D9-0EB0-6D276D991923}"/>
              </a:ext>
            </a:extLst>
          </p:cNvPr>
          <p:cNvSpPr>
            <a:spLocks noGrp="1"/>
          </p:cNvSpPr>
          <p:nvPr>
            <p:ph type="sldNum" sz="quarter" idx="12"/>
          </p:nvPr>
        </p:nvSpPr>
        <p:spPr/>
        <p:txBody>
          <a:bodyPr/>
          <a:lstStyle/>
          <a:p>
            <a:fld id="{42B5209B-614C-6642-88EA-38522E799009}" type="slidenum">
              <a:rPr lang="es-ES_tradnl" smtClean="0"/>
              <a:t>‹#›</a:t>
            </a:fld>
            <a:endParaRPr lang="es-ES_tradnl"/>
          </a:p>
        </p:txBody>
      </p:sp>
      <p:sp>
        <p:nvSpPr>
          <p:cNvPr id="10" name="Title 1">
            <a:extLst>
              <a:ext uri="{FF2B5EF4-FFF2-40B4-BE49-F238E27FC236}">
                <a16:creationId xmlns:a16="http://schemas.microsoft.com/office/drawing/2014/main" id="{A6CD84AF-6147-6234-5CFA-1A38C23925BC}"/>
              </a:ext>
            </a:extLst>
          </p:cNvPr>
          <p:cNvSpPr>
            <a:spLocks noGrp="1"/>
          </p:cNvSpPr>
          <p:nvPr>
            <p:ph type="title"/>
          </p:nvPr>
        </p:nvSpPr>
        <p:spPr>
          <a:xfrm>
            <a:off x="202769" y="136525"/>
            <a:ext cx="11312471" cy="1089874"/>
          </a:xfrm>
        </p:spPr>
        <p:txBody>
          <a:bodyPr/>
          <a:lstStyle/>
          <a:p>
            <a:r>
              <a:rPr lang="en-US"/>
              <a:t>Click to edit Master title style</a:t>
            </a:r>
            <a:endParaRPr lang="es-ES_tradnl"/>
          </a:p>
        </p:txBody>
      </p:sp>
    </p:spTree>
    <p:extLst>
      <p:ext uri="{BB962C8B-B14F-4D97-AF65-F5344CB8AC3E}">
        <p14:creationId xmlns:p14="http://schemas.microsoft.com/office/powerpoint/2010/main" val="2407139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FB7947-0F5F-420F-6781-2384F8269B56}"/>
              </a:ext>
            </a:extLst>
          </p:cNvPr>
          <p:cNvSpPr>
            <a:spLocks noGrp="1"/>
          </p:cNvSpPr>
          <p:nvPr>
            <p:ph type="body" idx="1"/>
          </p:nvPr>
        </p:nvSpPr>
        <p:spPr>
          <a:xfrm>
            <a:off x="3443075" y="1394084"/>
            <a:ext cx="3968496" cy="823912"/>
          </a:xfrm>
        </p:spPr>
        <p:txBody>
          <a:bodyPr anchor="ctr">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B812F11-1772-A793-92CD-BFB82060F03A}"/>
              </a:ext>
            </a:extLst>
          </p:cNvPr>
          <p:cNvSpPr>
            <a:spLocks noGrp="1"/>
          </p:cNvSpPr>
          <p:nvPr>
            <p:ph sz="half" idx="2"/>
          </p:nvPr>
        </p:nvSpPr>
        <p:spPr>
          <a:xfrm>
            <a:off x="3443075" y="2217996"/>
            <a:ext cx="3968496" cy="4167056"/>
          </a:xfrm>
        </p:spPr>
        <p:txBody>
          <a:bodyPr>
            <a:normAutofit/>
          </a:bodyPr>
          <a:lstStyle>
            <a:lvl1pPr>
              <a:defRPr sz="18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_tradnl" dirty="0"/>
          </a:p>
        </p:txBody>
      </p:sp>
      <p:sp>
        <p:nvSpPr>
          <p:cNvPr id="7" name="Date Placeholder 6">
            <a:extLst>
              <a:ext uri="{FF2B5EF4-FFF2-40B4-BE49-F238E27FC236}">
                <a16:creationId xmlns:a16="http://schemas.microsoft.com/office/drawing/2014/main" id="{1A9E5A7B-A9B6-0C2F-4400-982D1BA985AD}"/>
              </a:ext>
            </a:extLst>
          </p:cNvPr>
          <p:cNvSpPr>
            <a:spLocks noGrp="1"/>
          </p:cNvSpPr>
          <p:nvPr>
            <p:ph type="dt" sz="half" idx="10"/>
          </p:nvPr>
        </p:nvSpPr>
        <p:spPr/>
        <p:txBody>
          <a:bodyPr/>
          <a:lstStyle/>
          <a:p>
            <a:fld id="{9E0908AA-26BA-DA4C-BF90-86FAB6AA7542}" type="datetime1">
              <a:rPr lang="en-US" smtClean="0"/>
              <a:t>3/8/2024</a:t>
            </a:fld>
            <a:endParaRPr lang="es-ES_tradnl"/>
          </a:p>
        </p:txBody>
      </p:sp>
      <p:sp>
        <p:nvSpPr>
          <p:cNvPr id="9" name="Slide Number Placeholder 8">
            <a:extLst>
              <a:ext uri="{FF2B5EF4-FFF2-40B4-BE49-F238E27FC236}">
                <a16:creationId xmlns:a16="http://schemas.microsoft.com/office/drawing/2014/main" id="{D2914672-AFC3-41D9-0EB0-6D276D991923}"/>
              </a:ext>
            </a:extLst>
          </p:cNvPr>
          <p:cNvSpPr>
            <a:spLocks noGrp="1"/>
          </p:cNvSpPr>
          <p:nvPr>
            <p:ph type="sldNum" sz="quarter" idx="12"/>
          </p:nvPr>
        </p:nvSpPr>
        <p:spPr/>
        <p:txBody>
          <a:bodyPr/>
          <a:lstStyle/>
          <a:p>
            <a:fld id="{42B5209B-614C-6642-88EA-38522E799009}" type="slidenum">
              <a:rPr lang="es-ES_tradnl" smtClean="0"/>
              <a:t>‹#›</a:t>
            </a:fld>
            <a:endParaRPr lang="es-ES_tradnl"/>
          </a:p>
        </p:txBody>
      </p:sp>
      <p:sp>
        <p:nvSpPr>
          <p:cNvPr id="10" name="Title 1">
            <a:extLst>
              <a:ext uri="{FF2B5EF4-FFF2-40B4-BE49-F238E27FC236}">
                <a16:creationId xmlns:a16="http://schemas.microsoft.com/office/drawing/2014/main" id="{A6CD84AF-6147-6234-5CFA-1A38C23925BC}"/>
              </a:ext>
            </a:extLst>
          </p:cNvPr>
          <p:cNvSpPr>
            <a:spLocks noGrp="1"/>
          </p:cNvSpPr>
          <p:nvPr>
            <p:ph type="title"/>
          </p:nvPr>
        </p:nvSpPr>
        <p:spPr>
          <a:xfrm>
            <a:off x="202769" y="136525"/>
            <a:ext cx="11312471" cy="1089874"/>
          </a:xfrm>
        </p:spPr>
        <p:txBody>
          <a:bodyPr/>
          <a:lstStyle/>
          <a:p>
            <a:r>
              <a:rPr lang="en-US"/>
              <a:t>Click to edit Master title style</a:t>
            </a:r>
            <a:endParaRPr lang="es-ES_tradnl"/>
          </a:p>
        </p:txBody>
      </p:sp>
      <p:sp>
        <p:nvSpPr>
          <p:cNvPr id="2" name="Text Placeholder 2">
            <a:extLst>
              <a:ext uri="{FF2B5EF4-FFF2-40B4-BE49-F238E27FC236}">
                <a16:creationId xmlns:a16="http://schemas.microsoft.com/office/drawing/2014/main" id="{3016DE18-8C46-E6B4-50A9-030EF918E088}"/>
              </a:ext>
            </a:extLst>
          </p:cNvPr>
          <p:cNvSpPr>
            <a:spLocks noGrp="1"/>
          </p:cNvSpPr>
          <p:nvPr>
            <p:ph type="body" idx="13"/>
          </p:nvPr>
        </p:nvSpPr>
        <p:spPr>
          <a:xfrm>
            <a:off x="7546744" y="1394084"/>
            <a:ext cx="3968496" cy="823912"/>
          </a:xfrm>
        </p:spPr>
        <p:txBody>
          <a:bodyPr anchor="ctr">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3">
            <a:extLst>
              <a:ext uri="{FF2B5EF4-FFF2-40B4-BE49-F238E27FC236}">
                <a16:creationId xmlns:a16="http://schemas.microsoft.com/office/drawing/2014/main" id="{797D6A0D-B3A5-B803-266A-91D30D4AEFF9}"/>
              </a:ext>
            </a:extLst>
          </p:cNvPr>
          <p:cNvSpPr>
            <a:spLocks noGrp="1"/>
          </p:cNvSpPr>
          <p:nvPr>
            <p:ph sz="half" idx="14"/>
          </p:nvPr>
        </p:nvSpPr>
        <p:spPr>
          <a:xfrm>
            <a:off x="7546744" y="2217996"/>
            <a:ext cx="3968496" cy="4167056"/>
          </a:xfrm>
        </p:spPr>
        <p:txBody>
          <a:bodyPr>
            <a:normAutofit/>
          </a:bodyPr>
          <a:lstStyle>
            <a:lvl1pPr>
              <a:defRPr sz="18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_tradnl" dirty="0"/>
          </a:p>
        </p:txBody>
      </p:sp>
      <p:sp>
        <p:nvSpPr>
          <p:cNvPr id="11" name="Content Placeholder 3">
            <a:extLst>
              <a:ext uri="{FF2B5EF4-FFF2-40B4-BE49-F238E27FC236}">
                <a16:creationId xmlns:a16="http://schemas.microsoft.com/office/drawing/2014/main" id="{514DA87D-1232-EFCB-3356-A416DAC31657}"/>
              </a:ext>
            </a:extLst>
          </p:cNvPr>
          <p:cNvSpPr>
            <a:spLocks noGrp="1"/>
          </p:cNvSpPr>
          <p:nvPr>
            <p:ph sz="half" idx="15"/>
          </p:nvPr>
        </p:nvSpPr>
        <p:spPr>
          <a:xfrm>
            <a:off x="202769" y="1690577"/>
            <a:ext cx="2967511" cy="4694476"/>
          </a:xfrm>
        </p:spPr>
        <p:txBody>
          <a:bodyPr>
            <a:normAutofit/>
          </a:bodyPr>
          <a:lstStyle>
            <a:lvl1pPr>
              <a:defRPr sz="18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_tradnl" dirty="0"/>
          </a:p>
        </p:txBody>
      </p:sp>
    </p:spTree>
    <p:extLst>
      <p:ext uri="{BB962C8B-B14F-4D97-AF65-F5344CB8AC3E}">
        <p14:creationId xmlns:p14="http://schemas.microsoft.com/office/powerpoint/2010/main" val="104267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B812F11-1772-A793-92CD-BFB82060F03A}"/>
              </a:ext>
            </a:extLst>
          </p:cNvPr>
          <p:cNvSpPr>
            <a:spLocks noGrp="1"/>
          </p:cNvSpPr>
          <p:nvPr>
            <p:ph sz="half" idx="2"/>
          </p:nvPr>
        </p:nvSpPr>
        <p:spPr>
          <a:xfrm>
            <a:off x="648402" y="3072809"/>
            <a:ext cx="5157787" cy="3312242"/>
          </a:xfrm>
        </p:spPr>
        <p:txBody>
          <a:bodyPr>
            <a:normAutofit/>
          </a:bodyPr>
          <a:lstStyle>
            <a:lvl1pPr>
              <a:defRPr sz="18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_tradnl" dirty="0"/>
          </a:p>
        </p:txBody>
      </p:sp>
      <p:sp>
        <p:nvSpPr>
          <p:cNvPr id="6" name="Content Placeholder 5">
            <a:extLst>
              <a:ext uri="{FF2B5EF4-FFF2-40B4-BE49-F238E27FC236}">
                <a16:creationId xmlns:a16="http://schemas.microsoft.com/office/drawing/2014/main" id="{DA8DC90A-A300-0818-8DEE-E1682C07EFA7}"/>
              </a:ext>
            </a:extLst>
          </p:cNvPr>
          <p:cNvSpPr>
            <a:spLocks noGrp="1"/>
          </p:cNvSpPr>
          <p:nvPr>
            <p:ph sz="quarter" idx="4"/>
          </p:nvPr>
        </p:nvSpPr>
        <p:spPr>
          <a:xfrm>
            <a:off x="5980814" y="3072809"/>
            <a:ext cx="5183188" cy="3312242"/>
          </a:xfrm>
        </p:spPr>
        <p:txBody>
          <a:bodyPr>
            <a:normAutofit/>
          </a:bodyPr>
          <a:lstStyle>
            <a:lvl1pPr>
              <a:defRPr sz="18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_tradnl" dirty="0"/>
          </a:p>
        </p:txBody>
      </p:sp>
      <p:sp>
        <p:nvSpPr>
          <p:cNvPr id="7" name="Date Placeholder 6">
            <a:extLst>
              <a:ext uri="{FF2B5EF4-FFF2-40B4-BE49-F238E27FC236}">
                <a16:creationId xmlns:a16="http://schemas.microsoft.com/office/drawing/2014/main" id="{1A9E5A7B-A9B6-0C2F-4400-982D1BA985AD}"/>
              </a:ext>
            </a:extLst>
          </p:cNvPr>
          <p:cNvSpPr>
            <a:spLocks noGrp="1"/>
          </p:cNvSpPr>
          <p:nvPr>
            <p:ph type="dt" sz="half" idx="10"/>
          </p:nvPr>
        </p:nvSpPr>
        <p:spPr/>
        <p:txBody>
          <a:bodyPr/>
          <a:lstStyle/>
          <a:p>
            <a:fld id="{9E0908AA-26BA-DA4C-BF90-86FAB6AA7542}" type="datetime1">
              <a:rPr lang="en-US" smtClean="0"/>
              <a:t>3/8/2024</a:t>
            </a:fld>
            <a:endParaRPr lang="es-ES_tradnl"/>
          </a:p>
        </p:txBody>
      </p:sp>
      <p:sp>
        <p:nvSpPr>
          <p:cNvPr id="9" name="Slide Number Placeholder 8">
            <a:extLst>
              <a:ext uri="{FF2B5EF4-FFF2-40B4-BE49-F238E27FC236}">
                <a16:creationId xmlns:a16="http://schemas.microsoft.com/office/drawing/2014/main" id="{D2914672-AFC3-41D9-0EB0-6D276D991923}"/>
              </a:ext>
            </a:extLst>
          </p:cNvPr>
          <p:cNvSpPr>
            <a:spLocks noGrp="1"/>
          </p:cNvSpPr>
          <p:nvPr>
            <p:ph type="sldNum" sz="quarter" idx="12"/>
          </p:nvPr>
        </p:nvSpPr>
        <p:spPr/>
        <p:txBody>
          <a:bodyPr/>
          <a:lstStyle/>
          <a:p>
            <a:fld id="{42B5209B-614C-6642-88EA-38522E799009}" type="slidenum">
              <a:rPr lang="es-ES_tradnl" smtClean="0"/>
              <a:t>‹#›</a:t>
            </a:fld>
            <a:endParaRPr lang="es-ES_tradnl"/>
          </a:p>
        </p:txBody>
      </p:sp>
      <p:sp>
        <p:nvSpPr>
          <p:cNvPr id="10" name="Title 1">
            <a:extLst>
              <a:ext uri="{FF2B5EF4-FFF2-40B4-BE49-F238E27FC236}">
                <a16:creationId xmlns:a16="http://schemas.microsoft.com/office/drawing/2014/main" id="{A6CD84AF-6147-6234-5CFA-1A38C23925BC}"/>
              </a:ext>
            </a:extLst>
          </p:cNvPr>
          <p:cNvSpPr>
            <a:spLocks noGrp="1"/>
          </p:cNvSpPr>
          <p:nvPr>
            <p:ph type="title"/>
          </p:nvPr>
        </p:nvSpPr>
        <p:spPr>
          <a:xfrm>
            <a:off x="202769" y="136525"/>
            <a:ext cx="11312471" cy="1089874"/>
          </a:xfrm>
        </p:spPr>
        <p:txBody>
          <a:bodyPr/>
          <a:lstStyle/>
          <a:p>
            <a:r>
              <a:rPr lang="en-US"/>
              <a:t>Click to edit Master title style</a:t>
            </a:r>
            <a:endParaRPr lang="es-ES_tradnl"/>
          </a:p>
        </p:txBody>
      </p:sp>
      <p:sp>
        <p:nvSpPr>
          <p:cNvPr id="2" name="Content Placeholder 3">
            <a:extLst>
              <a:ext uri="{FF2B5EF4-FFF2-40B4-BE49-F238E27FC236}">
                <a16:creationId xmlns:a16="http://schemas.microsoft.com/office/drawing/2014/main" id="{2C771B3C-BCCF-913E-5B2F-1F046E2A5107}"/>
              </a:ext>
            </a:extLst>
          </p:cNvPr>
          <p:cNvSpPr>
            <a:spLocks noGrp="1"/>
          </p:cNvSpPr>
          <p:nvPr>
            <p:ph sz="half" idx="13"/>
          </p:nvPr>
        </p:nvSpPr>
        <p:spPr>
          <a:xfrm>
            <a:off x="648402" y="1499191"/>
            <a:ext cx="5157787" cy="1446028"/>
          </a:xfrm>
        </p:spPr>
        <p:txBody>
          <a:bodyPr>
            <a:noAutofit/>
          </a:bodyPr>
          <a:lstStyle>
            <a:lvl1pPr>
              <a:defRPr sz="18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_tradnl" dirty="0"/>
          </a:p>
        </p:txBody>
      </p:sp>
      <p:sp>
        <p:nvSpPr>
          <p:cNvPr id="8" name="Content Placeholder 5">
            <a:extLst>
              <a:ext uri="{FF2B5EF4-FFF2-40B4-BE49-F238E27FC236}">
                <a16:creationId xmlns:a16="http://schemas.microsoft.com/office/drawing/2014/main" id="{A38B08A4-D542-A887-CEAC-AB1EF02ABC12}"/>
              </a:ext>
            </a:extLst>
          </p:cNvPr>
          <p:cNvSpPr>
            <a:spLocks noGrp="1"/>
          </p:cNvSpPr>
          <p:nvPr>
            <p:ph sz="quarter" idx="14"/>
          </p:nvPr>
        </p:nvSpPr>
        <p:spPr>
          <a:xfrm>
            <a:off x="5980814" y="1499191"/>
            <a:ext cx="5183188" cy="1446028"/>
          </a:xfrm>
        </p:spPr>
        <p:txBody>
          <a:bodyPr>
            <a:noAutofit/>
          </a:bodyPr>
          <a:lstStyle>
            <a:lvl1pPr>
              <a:defRPr sz="18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_tradnl" dirty="0"/>
          </a:p>
        </p:txBody>
      </p:sp>
    </p:spTree>
    <p:extLst>
      <p:ext uri="{BB962C8B-B14F-4D97-AF65-F5344CB8AC3E}">
        <p14:creationId xmlns:p14="http://schemas.microsoft.com/office/powerpoint/2010/main" val="519651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D938B-B7F5-3B8E-CD32-77999F295E51}"/>
              </a:ext>
            </a:extLst>
          </p:cNvPr>
          <p:cNvSpPr>
            <a:spLocks noGrp="1"/>
          </p:cNvSpPr>
          <p:nvPr>
            <p:ph type="title"/>
          </p:nvPr>
        </p:nvSpPr>
        <p:spPr>
          <a:xfrm>
            <a:off x="4890976" y="136525"/>
            <a:ext cx="6624263" cy="1089874"/>
          </a:xfrm>
        </p:spPr>
        <p:txBody>
          <a:bodyPr/>
          <a:lstStyle/>
          <a:p>
            <a:r>
              <a:rPr lang="en-US" dirty="0"/>
              <a:t>Click to edit Master title style</a:t>
            </a:r>
            <a:endParaRPr lang="es-ES_tradnl" dirty="0"/>
          </a:p>
        </p:txBody>
      </p:sp>
      <p:sp>
        <p:nvSpPr>
          <p:cNvPr id="3" name="Content Placeholder 2">
            <a:extLst>
              <a:ext uri="{FF2B5EF4-FFF2-40B4-BE49-F238E27FC236}">
                <a16:creationId xmlns:a16="http://schemas.microsoft.com/office/drawing/2014/main" id="{2AEDEDD8-19E2-1FA7-31E2-BB008D775C9F}"/>
              </a:ext>
            </a:extLst>
          </p:cNvPr>
          <p:cNvSpPr>
            <a:spLocks noGrp="1"/>
          </p:cNvSpPr>
          <p:nvPr>
            <p:ph idx="1"/>
          </p:nvPr>
        </p:nvSpPr>
        <p:spPr>
          <a:xfrm>
            <a:off x="4890977" y="1391672"/>
            <a:ext cx="6624262" cy="480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08859D61-5206-A94E-7570-E3D5666D20D4}"/>
              </a:ext>
            </a:extLst>
          </p:cNvPr>
          <p:cNvSpPr>
            <a:spLocks noGrp="1"/>
          </p:cNvSpPr>
          <p:nvPr>
            <p:ph type="dt" sz="half" idx="10"/>
          </p:nvPr>
        </p:nvSpPr>
        <p:spPr/>
        <p:txBody>
          <a:bodyPr/>
          <a:lstStyle/>
          <a:p>
            <a:fld id="{F4B8458C-105B-B34F-BC73-EB5679B6FF0D}" type="datetime1">
              <a:rPr lang="en-US" smtClean="0"/>
              <a:t>3/8/2024</a:t>
            </a:fld>
            <a:endParaRPr lang="es-ES_tradnl" dirty="0"/>
          </a:p>
        </p:txBody>
      </p:sp>
      <p:sp>
        <p:nvSpPr>
          <p:cNvPr id="6" name="Slide Number Placeholder 5">
            <a:extLst>
              <a:ext uri="{FF2B5EF4-FFF2-40B4-BE49-F238E27FC236}">
                <a16:creationId xmlns:a16="http://schemas.microsoft.com/office/drawing/2014/main" id="{C014C695-875F-EC4B-8B12-C22CFBBEA646}"/>
              </a:ext>
            </a:extLst>
          </p:cNvPr>
          <p:cNvSpPr>
            <a:spLocks noGrp="1"/>
          </p:cNvSpPr>
          <p:nvPr>
            <p:ph type="sldNum" sz="quarter" idx="12"/>
          </p:nvPr>
        </p:nvSpPr>
        <p:spPr/>
        <p:txBody>
          <a:bodyPr/>
          <a:lstStyle/>
          <a:p>
            <a:fld id="{42B5209B-614C-6642-88EA-38522E799009}" type="slidenum">
              <a:rPr lang="es-ES_tradnl" smtClean="0"/>
              <a:t>‹#›</a:t>
            </a:fld>
            <a:endParaRPr lang="es-ES_tradnl"/>
          </a:p>
        </p:txBody>
      </p:sp>
      <p:sp>
        <p:nvSpPr>
          <p:cNvPr id="7" name="Picture Placeholder 6">
            <a:extLst>
              <a:ext uri="{FF2B5EF4-FFF2-40B4-BE49-F238E27FC236}">
                <a16:creationId xmlns:a16="http://schemas.microsoft.com/office/drawing/2014/main" id="{89138EA6-695E-D660-4FCF-999B06B96EC8}"/>
              </a:ext>
            </a:extLst>
          </p:cNvPr>
          <p:cNvSpPr>
            <a:spLocks noGrp="1"/>
          </p:cNvSpPr>
          <p:nvPr>
            <p:ph type="pic" sz="quarter" idx="13"/>
          </p:nvPr>
        </p:nvSpPr>
        <p:spPr>
          <a:xfrm>
            <a:off x="-1" y="0"/>
            <a:ext cx="4572000" cy="6858000"/>
          </a:xfrm>
          <a:solidFill>
            <a:schemeClr val="accent1"/>
          </a:solidFill>
        </p:spPr>
        <p:txBody>
          <a:bodyPr/>
          <a:lstStyle/>
          <a:p>
            <a:endParaRPr lang="es-ES_tradnl"/>
          </a:p>
        </p:txBody>
      </p:sp>
    </p:spTree>
    <p:extLst>
      <p:ext uri="{BB962C8B-B14F-4D97-AF65-F5344CB8AC3E}">
        <p14:creationId xmlns:p14="http://schemas.microsoft.com/office/powerpoint/2010/main" val="2382025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269F79-FCA5-DB6D-85E8-5CD6686054DE}"/>
              </a:ext>
            </a:extLst>
          </p:cNvPr>
          <p:cNvSpPr/>
          <p:nvPr userDrawn="1"/>
        </p:nvSpPr>
        <p:spPr>
          <a:xfrm>
            <a:off x="11733608" y="0"/>
            <a:ext cx="473979" cy="6858000"/>
          </a:xfrm>
          <a:prstGeom prst="rect">
            <a:avLst/>
          </a:prstGeom>
          <a:solidFill>
            <a:schemeClr val="accent3">
              <a:alpha val="4186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Title Placeholder 1">
            <a:extLst>
              <a:ext uri="{FF2B5EF4-FFF2-40B4-BE49-F238E27FC236}">
                <a16:creationId xmlns:a16="http://schemas.microsoft.com/office/drawing/2014/main" id="{4BABEE7A-E32A-35A2-A39E-BBE3049A85E0}"/>
              </a:ext>
            </a:extLst>
          </p:cNvPr>
          <p:cNvSpPr>
            <a:spLocks noGrp="1"/>
          </p:cNvSpPr>
          <p:nvPr>
            <p:ph type="title"/>
          </p:nvPr>
        </p:nvSpPr>
        <p:spPr>
          <a:xfrm>
            <a:off x="202769" y="136525"/>
            <a:ext cx="11312471" cy="1089874"/>
          </a:xfrm>
          <a:prstGeom prst="rect">
            <a:avLst/>
          </a:prstGeom>
        </p:spPr>
        <p:txBody>
          <a:bodyPr vert="horz" lIns="91440" tIns="45720" rIns="91440" bIns="45720" rtlCol="0" anchor="ctr">
            <a:normAutofit/>
          </a:bodyPr>
          <a:lstStyle/>
          <a:p>
            <a:r>
              <a:rPr lang="en-US" noProof="0" dirty="0"/>
              <a:t>Click to edit Master title style</a:t>
            </a:r>
          </a:p>
        </p:txBody>
      </p:sp>
      <p:sp>
        <p:nvSpPr>
          <p:cNvPr id="12" name="Text Placeholder 2">
            <a:extLst>
              <a:ext uri="{FF2B5EF4-FFF2-40B4-BE49-F238E27FC236}">
                <a16:creationId xmlns:a16="http://schemas.microsoft.com/office/drawing/2014/main" id="{5762BAFD-7C59-E6C8-01E2-FC3839B66226}"/>
              </a:ext>
            </a:extLst>
          </p:cNvPr>
          <p:cNvSpPr>
            <a:spLocks noGrp="1"/>
          </p:cNvSpPr>
          <p:nvPr>
            <p:ph type="body" idx="1"/>
          </p:nvPr>
        </p:nvSpPr>
        <p:spPr>
          <a:xfrm>
            <a:off x="202770" y="1391672"/>
            <a:ext cx="11312470" cy="480765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Date Placeholder 3">
            <a:extLst>
              <a:ext uri="{FF2B5EF4-FFF2-40B4-BE49-F238E27FC236}">
                <a16:creationId xmlns:a16="http://schemas.microsoft.com/office/drawing/2014/main" id="{2C39A137-D253-32BA-0C42-6F4EC4C0D95B}"/>
              </a:ext>
            </a:extLst>
          </p:cNvPr>
          <p:cNvSpPr>
            <a:spLocks noGrp="1"/>
          </p:cNvSpPr>
          <p:nvPr>
            <p:ph type="dt" sz="half" idx="2"/>
          </p:nvPr>
        </p:nvSpPr>
        <p:spPr>
          <a:xfrm rot="16200000">
            <a:off x="10598998" y="4723066"/>
            <a:ext cx="2743200" cy="365125"/>
          </a:xfrm>
          <a:prstGeom prst="rect">
            <a:avLst/>
          </a:prstGeom>
        </p:spPr>
        <p:txBody>
          <a:bodyPr vert="horz" lIns="91440" tIns="45720" rIns="91440" bIns="45720" rtlCol="0" anchor="ctr"/>
          <a:lstStyle>
            <a:lvl1pPr algn="l">
              <a:defRPr sz="1000">
                <a:solidFill>
                  <a:schemeClr val="bg1">
                    <a:alpha val="31000"/>
                  </a:schemeClr>
                </a:solidFill>
                <a:latin typeface="Montserrat" pitchFamily="2" charset="77"/>
              </a:defRPr>
            </a:lvl1pPr>
          </a:lstStyle>
          <a:p>
            <a:fld id="{0AA8374B-CE97-F64E-B919-4EE17CE4747E}" type="datetime1">
              <a:rPr lang="en-US" smtClean="0"/>
              <a:pPr/>
              <a:t>3/8/2024</a:t>
            </a:fld>
            <a:endParaRPr lang="en-US" dirty="0"/>
          </a:p>
        </p:txBody>
      </p:sp>
      <p:sp>
        <p:nvSpPr>
          <p:cNvPr id="14" name="Slide Number Placeholder 5">
            <a:extLst>
              <a:ext uri="{FF2B5EF4-FFF2-40B4-BE49-F238E27FC236}">
                <a16:creationId xmlns:a16="http://schemas.microsoft.com/office/drawing/2014/main" id="{CFA49021-56A3-E42C-C5B5-4F0594B6A709}"/>
              </a:ext>
            </a:extLst>
          </p:cNvPr>
          <p:cNvSpPr>
            <a:spLocks noGrp="1"/>
          </p:cNvSpPr>
          <p:nvPr>
            <p:ph type="sldNum" sz="quarter" idx="4"/>
          </p:nvPr>
        </p:nvSpPr>
        <p:spPr>
          <a:xfrm>
            <a:off x="11788035" y="6385052"/>
            <a:ext cx="368808" cy="365125"/>
          </a:xfrm>
          <a:prstGeom prst="rect">
            <a:avLst/>
          </a:prstGeom>
          <a:noFill/>
        </p:spPr>
        <p:txBody>
          <a:bodyPr vert="horz" lIns="91440" tIns="45720" rIns="91440" bIns="45720" rtlCol="0" anchor="ctr"/>
          <a:lstStyle>
            <a:lvl1pPr algn="ctr">
              <a:defRPr sz="900" b="1" i="0">
                <a:solidFill>
                  <a:srgbClr val="FFC000"/>
                </a:solidFill>
                <a:latin typeface="Montserrat ExtraBold" pitchFamily="2" charset="77"/>
              </a:defRPr>
            </a:lvl1pPr>
          </a:lstStyle>
          <a:p>
            <a:fld id="{42B5209B-614C-6642-88EA-38522E799009}" type="slidenum">
              <a:rPr lang="en-US" smtClean="0"/>
              <a:pPr/>
              <a:t>‹#›</a:t>
            </a:fld>
            <a:endParaRPr lang="en-US"/>
          </a:p>
        </p:txBody>
      </p:sp>
      <p:sp>
        <p:nvSpPr>
          <p:cNvPr id="15" name="TextBox 14">
            <a:extLst>
              <a:ext uri="{FF2B5EF4-FFF2-40B4-BE49-F238E27FC236}">
                <a16:creationId xmlns:a16="http://schemas.microsoft.com/office/drawing/2014/main" id="{DCC45A44-17C4-C674-84E8-0A66C812B294}"/>
              </a:ext>
            </a:extLst>
          </p:cNvPr>
          <p:cNvSpPr txBox="1"/>
          <p:nvPr userDrawn="1"/>
        </p:nvSpPr>
        <p:spPr>
          <a:xfrm rot="16200000">
            <a:off x="10542662" y="1414751"/>
            <a:ext cx="2860077" cy="246221"/>
          </a:xfrm>
          <a:prstGeom prst="rect">
            <a:avLst/>
          </a:prstGeom>
          <a:noFill/>
        </p:spPr>
        <p:txBody>
          <a:bodyPr wrap="none" rtlCol="0">
            <a:spAutoFit/>
          </a:bodyPr>
          <a:lstStyle/>
          <a:p>
            <a:pPr algn="r"/>
            <a:r>
              <a:rPr lang="en-US" sz="1000" noProof="0" dirty="0">
                <a:solidFill>
                  <a:schemeClr val="bg1"/>
                </a:solidFill>
                <a:latin typeface="Montserrat" pitchFamily="2" charset="77"/>
              </a:rPr>
              <a:t>Office of Evaluation and Oversight  </a:t>
            </a:r>
            <a:r>
              <a:rPr lang="en-US" sz="1000" b="1" noProof="0" dirty="0">
                <a:solidFill>
                  <a:srgbClr val="FFC000"/>
                </a:solidFill>
                <a:latin typeface="Montserrat" pitchFamily="2" charset="77"/>
              </a:rPr>
              <a:t>|</a:t>
            </a:r>
            <a:r>
              <a:rPr lang="en-US" sz="1000" noProof="0" dirty="0">
                <a:solidFill>
                  <a:schemeClr val="bg1"/>
                </a:solidFill>
                <a:latin typeface="Montserrat" pitchFamily="2" charset="77"/>
              </a:rPr>
              <a:t>  OVE</a:t>
            </a:r>
          </a:p>
        </p:txBody>
      </p:sp>
    </p:spTree>
    <p:extLst>
      <p:ext uri="{BB962C8B-B14F-4D97-AF65-F5344CB8AC3E}">
        <p14:creationId xmlns:p14="http://schemas.microsoft.com/office/powerpoint/2010/main" val="40186332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61" r:id="rId6"/>
    <p:sldLayoutId id="2147483662" r:id="rId7"/>
    <p:sldLayoutId id="2147483663" r:id="rId8"/>
    <p:sldLayoutId id="2147483664" r:id="rId9"/>
    <p:sldLayoutId id="2147483665" r:id="rId10"/>
    <p:sldLayoutId id="2147483666" r:id="rId11"/>
    <p:sldLayoutId id="2147483654" r:id="rId12"/>
    <p:sldLayoutId id="2147483655" r:id="rId13"/>
    <p:sldLayoutId id="2147483656" r:id="rId14"/>
    <p:sldLayoutId id="2147483657" r:id="rId15"/>
    <p:sldLayoutId id="2147483658" r:id="rId16"/>
    <p:sldLayoutId id="2147483659" r:id="rId17"/>
  </p:sldLayoutIdLst>
  <p:hf hdr="0" ftr="0"/>
  <p:txStyles>
    <p:titleStyle>
      <a:lvl1pPr algn="l" defTabSz="914400" rtl="0" eaLnBrk="1" latinLnBrk="0" hangingPunct="1">
        <a:lnSpc>
          <a:spcPct val="90000"/>
        </a:lnSpc>
        <a:spcBef>
          <a:spcPct val="0"/>
        </a:spcBef>
        <a:buNone/>
        <a:defRPr sz="3200" b="1" kern="1200">
          <a:solidFill>
            <a:srgbClr val="295778"/>
          </a:solidFill>
          <a:latin typeface="Montserrat" pitchFamily="2" charset="77"/>
          <a:ea typeface="+mj-ea"/>
          <a:cs typeface="+mj-cs"/>
        </a:defRPr>
      </a:lvl1pPr>
    </p:titleStyle>
    <p:bodyStyle>
      <a:lvl1pPr marL="228600" indent="-228600" algn="l" defTabSz="914400" rtl="0" eaLnBrk="1" latinLnBrk="0" hangingPunct="1">
        <a:lnSpc>
          <a:spcPct val="100000"/>
        </a:lnSpc>
        <a:spcBef>
          <a:spcPts val="1000"/>
        </a:spcBef>
        <a:buClr>
          <a:srgbClr val="FFC000"/>
        </a:buClr>
        <a:buFont typeface="Arial" panose="020B0604020202020204" pitchFamily="34" charset="0"/>
        <a:buChar char="•"/>
        <a:defRPr sz="2400" kern="1200">
          <a:solidFill>
            <a:schemeClr val="tx1"/>
          </a:solidFill>
          <a:latin typeface="Montserrat" pitchFamily="2" charset="77"/>
          <a:ea typeface="+mn-ea"/>
          <a:cs typeface="+mn-cs"/>
        </a:defRPr>
      </a:lvl1pPr>
      <a:lvl2pPr marL="685800" indent="-228600" algn="l" defTabSz="914400" rtl="0" eaLnBrk="1" latinLnBrk="0" hangingPunct="1">
        <a:lnSpc>
          <a:spcPct val="100000"/>
        </a:lnSpc>
        <a:spcBef>
          <a:spcPts val="500"/>
        </a:spcBef>
        <a:buClr>
          <a:srgbClr val="FFC000"/>
        </a:buClr>
        <a:buFont typeface="Courier New" panose="02070309020205020404" pitchFamily="49" charset="0"/>
        <a:buChar char="o"/>
        <a:defRPr sz="2200" kern="1200">
          <a:solidFill>
            <a:schemeClr val="tx1"/>
          </a:solidFill>
          <a:latin typeface="Montserrat" pitchFamily="2" charset="77"/>
          <a:ea typeface="+mn-ea"/>
          <a:cs typeface="+mn-cs"/>
        </a:defRPr>
      </a:lvl2pPr>
      <a:lvl3pPr marL="1143000" indent="-228600" algn="l" defTabSz="914400" rtl="0" eaLnBrk="1" latinLnBrk="0" hangingPunct="1">
        <a:lnSpc>
          <a:spcPct val="100000"/>
        </a:lnSpc>
        <a:spcBef>
          <a:spcPts val="500"/>
        </a:spcBef>
        <a:buClr>
          <a:srgbClr val="FFC000"/>
        </a:buClr>
        <a:buFont typeface="Wingdings" pitchFamily="2" charset="2"/>
        <a:buChar char="§"/>
        <a:defRPr sz="1800" kern="1200">
          <a:solidFill>
            <a:schemeClr val="tx1"/>
          </a:solidFill>
          <a:latin typeface="Montserrat" pitchFamily="2" charset="77"/>
          <a:ea typeface="+mn-ea"/>
          <a:cs typeface="+mn-cs"/>
        </a:defRPr>
      </a:lvl3pPr>
      <a:lvl4pPr marL="1600200" indent="-228600" algn="l" defTabSz="914400" rtl="0" eaLnBrk="1" latinLnBrk="0" hangingPunct="1">
        <a:lnSpc>
          <a:spcPct val="100000"/>
        </a:lnSpc>
        <a:spcBef>
          <a:spcPts val="500"/>
        </a:spcBef>
        <a:buClr>
          <a:srgbClr val="FFC000"/>
        </a:buClr>
        <a:buFont typeface="Arial" panose="020B0604020202020204" pitchFamily="34" charset="0"/>
        <a:buChar char="•"/>
        <a:defRPr sz="1800" kern="1200">
          <a:solidFill>
            <a:schemeClr val="tx1"/>
          </a:solidFill>
          <a:latin typeface="Montserrat" pitchFamily="2" charset="77"/>
          <a:ea typeface="+mn-ea"/>
          <a:cs typeface="+mn-cs"/>
        </a:defRPr>
      </a:lvl4pPr>
      <a:lvl5pPr marL="2057400" indent="-228600" algn="l" defTabSz="914400" rtl="0" eaLnBrk="1" latinLnBrk="0" hangingPunct="1">
        <a:lnSpc>
          <a:spcPct val="100000"/>
        </a:lnSpc>
        <a:spcBef>
          <a:spcPts val="500"/>
        </a:spcBef>
        <a:buClr>
          <a:srgbClr val="FFC000"/>
        </a:buClr>
        <a:buFont typeface="Arial" panose="020B0604020202020204" pitchFamily="34" charset="0"/>
        <a:buChar char="•"/>
        <a:defRPr sz="18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s://publications.iadb.org/en/idbs-ninth-general-capital-increase-implementation-and-results" TargetMode="External"/><Relationship Id="rId2" Type="http://schemas.openxmlformats.org/officeDocument/2006/relationships/hyperlink" Target="https://publications.iadb.org/en/mid-term-evaluation-idb-9-commitments-overview" TargetMode="External"/><Relationship Id="rId1" Type="http://schemas.openxmlformats.org/officeDocument/2006/relationships/slideLayout" Target="../slideLayouts/slideLayout2.xml"/><Relationship Id="rId6" Type="http://schemas.openxmlformats.org/officeDocument/2006/relationships/hyperlink" Target="https://publications.iadb.org/en/corporate-evaluation-evaluation-idb-invest" TargetMode="External"/><Relationship Id="rId5" Type="http://schemas.openxmlformats.org/officeDocument/2006/relationships/hyperlink" Target="https://publications.iadb.org/en/evaluation-idb-lab-evaluation-operations-and-summary-findings" TargetMode="External"/><Relationship Id="rId4" Type="http://schemas.openxmlformats.org/officeDocument/2006/relationships/hyperlink" Target="https://publications.iadb.org/en/evaluation-idb-lab-strategic-relevance"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publications.iadb.org/en/mid-term-evaluation-idb-9-commitments-overvie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publications.iadb.org/en/idbs-ninth-general-capital-increase-implementation-and-result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ublications.iadb.org/en/evaluation-idb-lab-evaluation-operations-and-summary-findings" TargetMode="External"/><Relationship Id="rId2" Type="http://schemas.openxmlformats.org/officeDocument/2006/relationships/hyperlink" Target="https://publications.iadb.org/en/evaluation-idb-lab-strategic-relevanc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publications.iadb.org/en/corporate-evaluation-evaluation-idb-inves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297B750-51D0-1E05-8040-3B7CED27B5BF}"/>
              </a:ext>
            </a:extLst>
          </p:cNvPr>
          <p:cNvSpPr>
            <a:spLocks noGrp="1"/>
          </p:cNvSpPr>
          <p:nvPr>
            <p:ph type="ctrTitle"/>
          </p:nvPr>
        </p:nvSpPr>
        <p:spPr>
          <a:xfrm>
            <a:off x="446868" y="1542081"/>
            <a:ext cx="5024034" cy="1886919"/>
          </a:xfrm>
        </p:spPr>
        <p:txBody>
          <a:bodyPr>
            <a:normAutofit fontScale="90000"/>
          </a:bodyPr>
          <a:lstStyle/>
          <a:p>
            <a:r>
              <a:rPr lang="en-US" dirty="0"/>
              <a:t>Independent Evaluation in the Context of Capital Increase Discussions: OVE’s Experience</a:t>
            </a:r>
          </a:p>
        </p:txBody>
      </p:sp>
      <p:sp>
        <p:nvSpPr>
          <p:cNvPr id="9" name="Subtitle 8">
            <a:extLst>
              <a:ext uri="{FF2B5EF4-FFF2-40B4-BE49-F238E27FC236}">
                <a16:creationId xmlns:a16="http://schemas.microsoft.com/office/drawing/2014/main" id="{CFF09D3B-F65D-72F5-0523-6232BAEAF616}"/>
              </a:ext>
            </a:extLst>
          </p:cNvPr>
          <p:cNvSpPr>
            <a:spLocks noGrp="1"/>
          </p:cNvSpPr>
          <p:nvPr>
            <p:ph type="subTitle" idx="1"/>
          </p:nvPr>
        </p:nvSpPr>
        <p:spPr>
          <a:xfrm>
            <a:off x="446868" y="3315437"/>
            <a:ext cx="5024034" cy="565319"/>
          </a:xfrm>
        </p:spPr>
        <p:txBody>
          <a:bodyPr anchor="t">
            <a:normAutofit/>
          </a:bodyPr>
          <a:lstStyle/>
          <a:p>
            <a:pPr>
              <a:lnSpc>
                <a:spcPct val="120000"/>
              </a:lnSpc>
              <a:spcBef>
                <a:spcPts val="0"/>
              </a:spcBef>
            </a:pPr>
            <a:r>
              <a:rPr lang="en-US" sz="1400" dirty="0"/>
              <a:t>13 March 2024</a:t>
            </a:r>
          </a:p>
          <a:p>
            <a:pPr>
              <a:lnSpc>
                <a:spcPct val="120000"/>
              </a:lnSpc>
              <a:spcBef>
                <a:spcPts val="0"/>
              </a:spcBef>
            </a:pPr>
            <a:r>
              <a:rPr lang="en-US" sz="1400" i="1" dirty="0"/>
              <a:t>ECG Meetings, London</a:t>
            </a:r>
          </a:p>
        </p:txBody>
      </p:sp>
      <p:sp>
        <p:nvSpPr>
          <p:cNvPr id="2" name="Subtitle 8">
            <a:extLst>
              <a:ext uri="{FF2B5EF4-FFF2-40B4-BE49-F238E27FC236}">
                <a16:creationId xmlns:a16="http://schemas.microsoft.com/office/drawing/2014/main" id="{5F5C6573-204C-FF3C-0C77-881385FF01EE}"/>
              </a:ext>
            </a:extLst>
          </p:cNvPr>
          <p:cNvSpPr txBox="1">
            <a:spLocks/>
          </p:cNvSpPr>
          <p:nvPr/>
        </p:nvSpPr>
        <p:spPr>
          <a:xfrm>
            <a:off x="446868" y="4332514"/>
            <a:ext cx="5024034" cy="983405"/>
          </a:xfrm>
          <a:prstGeom prst="rect">
            <a:avLst/>
          </a:prstGeom>
        </p:spPr>
        <p:txBody>
          <a:bodyPr vert="horz" lIns="0" tIns="0" rIns="0" bIns="0" rtlCol="0" anchor="b">
            <a:normAutofit fontScale="77500" lnSpcReduction="20000"/>
          </a:bodyPr>
          <a:lstStyle>
            <a:lvl1pPr marL="0" indent="0" algn="l" defTabSz="914400" rtl="0" eaLnBrk="1" latinLnBrk="0" hangingPunct="1">
              <a:lnSpc>
                <a:spcPct val="100000"/>
              </a:lnSpc>
              <a:spcBef>
                <a:spcPts val="1000"/>
              </a:spcBef>
              <a:buClr>
                <a:srgbClr val="FFC000"/>
              </a:buClr>
              <a:buFont typeface="Arial" panose="020B0604020202020204" pitchFamily="34" charset="0"/>
              <a:buNone/>
              <a:defRPr sz="2000" kern="1200">
                <a:solidFill>
                  <a:schemeClr val="tx1"/>
                </a:solidFill>
                <a:latin typeface="Montserrat" pitchFamily="2" charset="77"/>
                <a:ea typeface="+mn-ea"/>
                <a:cs typeface="+mn-cs"/>
              </a:defRPr>
            </a:lvl1pPr>
            <a:lvl2pPr marL="457200" indent="0" algn="ctr" defTabSz="914400" rtl="0" eaLnBrk="1" latinLnBrk="0" hangingPunct="1">
              <a:lnSpc>
                <a:spcPct val="100000"/>
              </a:lnSpc>
              <a:spcBef>
                <a:spcPts val="500"/>
              </a:spcBef>
              <a:buClr>
                <a:srgbClr val="FFC000"/>
              </a:buClr>
              <a:buFont typeface="Courier New" panose="02070309020205020404" pitchFamily="49" charset="0"/>
              <a:buNone/>
              <a:defRPr sz="2000" kern="1200">
                <a:solidFill>
                  <a:schemeClr val="tx1"/>
                </a:solidFill>
                <a:latin typeface="Montserrat" pitchFamily="2" charset="77"/>
                <a:ea typeface="+mn-ea"/>
                <a:cs typeface="+mn-cs"/>
              </a:defRPr>
            </a:lvl2pPr>
            <a:lvl3pPr marL="914400" indent="0" algn="ctr" defTabSz="914400" rtl="0" eaLnBrk="1" latinLnBrk="0" hangingPunct="1">
              <a:lnSpc>
                <a:spcPct val="100000"/>
              </a:lnSpc>
              <a:spcBef>
                <a:spcPts val="500"/>
              </a:spcBef>
              <a:buClr>
                <a:srgbClr val="FFC000"/>
              </a:buClr>
              <a:buFont typeface="Wingdings" pitchFamily="2" charset="2"/>
              <a:buNone/>
              <a:defRPr sz="1800" kern="1200">
                <a:solidFill>
                  <a:schemeClr val="tx1"/>
                </a:solidFill>
                <a:latin typeface="Montserrat" pitchFamily="2" charset="77"/>
                <a:ea typeface="+mn-ea"/>
                <a:cs typeface="+mn-cs"/>
              </a:defRPr>
            </a:lvl3pPr>
            <a:lvl4pPr marL="1371600" indent="0" algn="ctr" defTabSz="914400" rtl="0" eaLnBrk="1" latinLnBrk="0" hangingPunct="1">
              <a:lnSpc>
                <a:spcPct val="100000"/>
              </a:lnSpc>
              <a:spcBef>
                <a:spcPts val="500"/>
              </a:spcBef>
              <a:buClr>
                <a:srgbClr val="FFC000"/>
              </a:buClr>
              <a:buFont typeface="Arial" panose="020B0604020202020204" pitchFamily="34" charset="0"/>
              <a:buNone/>
              <a:defRPr sz="1600" kern="1200">
                <a:solidFill>
                  <a:schemeClr val="tx1"/>
                </a:solidFill>
                <a:latin typeface="Montserrat" pitchFamily="2" charset="77"/>
                <a:ea typeface="+mn-ea"/>
                <a:cs typeface="+mn-cs"/>
              </a:defRPr>
            </a:lvl4pPr>
            <a:lvl5pPr marL="1828800" indent="0" algn="ctr" defTabSz="914400" rtl="0" eaLnBrk="1" latinLnBrk="0" hangingPunct="1">
              <a:lnSpc>
                <a:spcPct val="100000"/>
              </a:lnSpc>
              <a:spcBef>
                <a:spcPts val="500"/>
              </a:spcBef>
              <a:buClr>
                <a:srgbClr val="FFC000"/>
              </a:buClr>
              <a:buFont typeface="Arial" panose="020B0604020202020204" pitchFamily="34" charset="0"/>
              <a:buNone/>
              <a:defRPr sz="1600" kern="1200">
                <a:solidFill>
                  <a:schemeClr val="tx1"/>
                </a:solidFill>
                <a:latin typeface="Montserrat"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b="1" dirty="0"/>
              <a:t>Ana Maria Linares</a:t>
            </a:r>
          </a:p>
          <a:p>
            <a:pPr>
              <a:lnSpc>
                <a:spcPct val="120000"/>
              </a:lnSpc>
              <a:spcBef>
                <a:spcPts val="0"/>
              </a:spcBef>
            </a:pPr>
            <a:r>
              <a:rPr lang="en-US" dirty="0"/>
              <a:t>Economics Senior Advisor</a:t>
            </a:r>
          </a:p>
          <a:p>
            <a:pPr>
              <a:lnSpc>
                <a:spcPct val="120000"/>
              </a:lnSpc>
              <a:spcBef>
                <a:spcPts val="0"/>
              </a:spcBef>
            </a:pPr>
            <a:r>
              <a:rPr lang="en-US" dirty="0"/>
              <a:t>Office of Evaluation and Oversight</a:t>
            </a:r>
          </a:p>
          <a:p>
            <a:pPr>
              <a:lnSpc>
                <a:spcPct val="120000"/>
              </a:lnSpc>
              <a:spcBef>
                <a:spcPts val="0"/>
              </a:spcBef>
            </a:pPr>
            <a:r>
              <a:rPr lang="en-US" dirty="0"/>
              <a:t>Inter-American Development Bank</a:t>
            </a:r>
          </a:p>
        </p:txBody>
      </p:sp>
      <p:pic>
        <p:nvPicPr>
          <p:cNvPr id="7" name="Picture Placeholder 6" descr="A crane on a dock&#10;&#10;Description automatically generated">
            <a:extLst>
              <a:ext uri="{FF2B5EF4-FFF2-40B4-BE49-F238E27FC236}">
                <a16:creationId xmlns:a16="http://schemas.microsoft.com/office/drawing/2014/main" id="{7FFEBD93-CC0A-91D7-0F9C-D999DC09D37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096000" y="209227"/>
            <a:ext cx="5839269" cy="6431798"/>
          </a:xfrm>
        </p:spPr>
      </p:pic>
      <p:cxnSp>
        <p:nvCxnSpPr>
          <p:cNvPr id="11" name="Straight Connector 10">
            <a:extLst>
              <a:ext uri="{FF2B5EF4-FFF2-40B4-BE49-F238E27FC236}">
                <a16:creationId xmlns:a16="http://schemas.microsoft.com/office/drawing/2014/main" id="{DBF294CC-F5EC-383D-C7A8-748C456F936D}"/>
              </a:ext>
            </a:extLst>
          </p:cNvPr>
          <p:cNvCxnSpPr>
            <a:cxnSpLocks/>
          </p:cNvCxnSpPr>
          <p:nvPr/>
        </p:nvCxnSpPr>
        <p:spPr>
          <a:xfrm>
            <a:off x="403738" y="4109068"/>
            <a:ext cx="3633424"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4594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51724D-8508-AB79-64F2-D56695E6749A}"/>
              </a:ext>
            </a:extLst>
          </p:cNvPr>
          <p:cNvSpPr>
            <a:spLocks noGrp="1"/>
          </p:cNvSpPr>
          <p:nvPr>
            <p:ph type="title"/>
          </p:nvPr>
        </p:nvSpPr>
        <p:spPr>
          <a:xfrm>
            <a:off x="202769" y="136524"/>
            <a:ext cx="11312471" cy="1410173"/>
          </a:xfrm>
        </p:spPr>
        <p:txBody>
          <a:bodyPr>
            <a:normAutofit/>
          </a:bodyPr>
          <a:lstStyle/>
          <a:p>
            <a:pPr marL="406400" indent="-406400"/>
            <a:r>
              <a:rPr lang="en-US" dirty="0"/>
              <a:t>3. Recommendations on Increasing Transparency and Learning from What Works</a:t>
            </a:r>
          </a:p>
        </p:txBody>
      </p:sp>
      <p:sp>
        <p:nvSpPr>
          <p:cNvPr id="4" name="Date Placeholder 3">
            <a:extLst>
              <a:ext uri="{FF2B5EF4-FFF2-40B4-BE49-F238E27FC236}">
                <a16:creationId xmlns:a16="http://schemas.microsoft.com/office/drawing/2014/main" id="{92ADF05D-E7F6-2047-F3C5-3C5B29A45F22}"/>
              </a:ext>
            </a:extLst>
          </p:cNvPr>
          <p:cNvSpPr>
            <a:spLocks noGrp="1"/>
          </p:cNvSpPr>
          <p:nvPr>
            <p:ph type="dt" sz="half" idx="10"/>
          </p:nvPr>
        </p:nvSpPr>
        <p:spPr/>
        <p:txBody>
          <a:bodyPr/>
          <a:lstStyle/>
          <a:p>
            <a:fld id="{F4B8458C-105B-B34F-BC73-EB5679B6FF0D}" type="datetime1">
              <a:rPr lang="en-US" smtClean="0"/>
              <a:t>3/8/2024</a:t>
            </a:fld>
            <a:endParaRPr lang="en-US"/>
          </a:p>
        </p:txBody>
      </p:sp>
      <p:sp>
        <p:nvSpPr>
          <p:cNvPr id="5" name="Slide Number Placeholder 4">
            <a:extLst>
              <a:ext uri="{FF2B5EF4-FFF2-40B4-BE49-F238E27FC236}">
                <a16:creationId xmlns:a16="http://schemas.microsoft.com/office/drawing/2014/main" id="{4E531BAB-081C-29CA-D7DF-F6778B495E8F}"/>
              </a:ext>
            </a:extLst>
          </p:cNvPr>
          <p:cNvSpPr>
            <a:spLocks noGrp="1"/>
          </p:cNvSpPr>
          <p:nvPr>
            <p:ph type="sldNum" sz="quarter" idx="12"/>
          </p:nvPr>
        </p:nvSpPr>
        <p:spPr/>
        <p:txBody>
          <a:bodyPr/>
          <a:lstStyle/>
          <a:p>
            <a:fld id="{42B5209B-614C-6642-88EA-38522E799009}" type="slidenum">
              <a:rPr lang="en-US" smtClean="0"/>
              <a:t>10</a:t>
            </a:fld>
            <a:endParaRPr lang="en-US"/>
          </a:p>
        </p:txBody>
      </p:sp>
      <p:graphicFrame>
        <p:nvGraphicFramePr>
          <p:cNvPr id="8" name="Table 8">
            <a:extLst>
              <a:ext uri="{FF2B5EF4-FFF2-40B4-BE49-F238E27FC236}">
                <a16:creationId xmlns:a16="http://schemas.microsoft.com/office/drawing/2014/main" id="{603E5FE4-D20A-D5BC-C944-21717AEA12EA}"/>
              </a:ext>
            </a:extLst>
          </p:cNvPr>
          <p:cNvGraphicFramePr>
            <a:graphicFrameLocks noGrp="1"/>
          </p:cNvGraphicFramePr>
          <p:nvPr>
            <p:extLst>
              <p:ext uri="{D42A27DB-BD31-4B8C-83A1-F6EECF244321}">
                <p14:modId xmlns:p14="http://schemas.microsoft.com/office/powerpoint/2010/main" val="1915064421"/>
              </p:ext>
            </p:extLst>
          </p:nvPr>
        </p:nvGraphicFramePr>
        <p:xfrm>
          <a:off x="755438" y="2998788"/>
          <a:ext cx="10319253" cy="2902619"/>
        </p:xfrm>
        <a:graphic>
          <a:graphicData uri="http://schemas.openxmlformats.org/drawingml/2006/table">
            <a:tbl>
              <a:tblPr firstRow="1" bandRow="1">
                <a:tableStyleId>{5C22544A-7EE6-4342-B048-85BDC9FD1C3A}</a:tableStyleId>
              </a:tblPr>
              <a:tblGrid>
                <a:gridCol w="3439751">
                  <a:extLst>
                    <a:ext uri="{9D8B030D-6E8A-4147-A177-3AD203B41FA5}">
                      <a16:colId xmlns:a16="http://schemas.microsoft.com/office/drawing/2014/main" val="3457584392"/>
                    </a:ext>
                  </a:extLst>
                </a:gridCol>
                <a:gridCol w="3439751">
                  <a:extLst>
                    <a:ext uri="{9D8B030D-6E8A-4147-A177-3AD203B41FA5}">
                      <a16:colId xmlns:a16="http://schemas.microsoft.com/office/drawing/2014/main" val="2037086666"/>
                    </a:ext>
                  </a:extLst>
                </a:gridCol>
                <a:gridCol w="3439751">
                  <a:extLst>
                    <a:ext uri="{9D8B030D-6E8A-4147-A177-3AD203B41FA5}">
                      <a16:colId xmlns:a16="http://schemas.microsoft.com/office/drawing/2014/main" val="3617050764"/>
                    </a:ext>
                  </a:extLst>
                </a:gridCol>
              </a:tblGrid>
              <a:tr h="799334">
                <a:tc>
                  <a:txBody>
                    <a:bodyPr/>
                    <a:lstStyle/>
                    <a:p>
                      <a:pPr algn="ctr">
                        <a:lnSpc>
                          <a:spcPct val="80000"/>
                        </a:lnSpc>
                      </a:pPr>
                      <a:r>
                        <a:rPr lang="en-US" b="1" i="0" noProof="0" dirty="0">
                          <a:solidFill>
                            <a:srgbClr val="295778"/>
                          </a:solidFill>
                          <a:latin typeface="Montserrat" pitchFamily="2" charset="77"/>
                          <a:ea typeface="Open Sans"/>
                          <a:cs typeface="Open Sans"/>
                        </a:rPr>
                        <a:t>IDB-9 Evaluations</a:t>
                      </a:r>
                    </a:p>
                  </a:txBody>
                  <a:tcPr marL="182880" marR="182880" anchor="ctr">
                    <a:lnL w="12700" cmpd="sng">
                      <a:noFill/>
                    </a:lnL>
                    <a:lnR w="28575" cap="flat" cmpd="sng" algn="ctr">
                      <a:solidFill>
                        <a:srgbClr val="2593C5"/>
                      </a:solidFill>
                      <a:prstDash val="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lnSpc>
                          <a:spcPct val="80000"/>
                        </a:lnSpc>
                      </a:pPr>
                      <a:r>
                        <a:rPr lang="en-US" b="1" i="0" noProof="0" dirty="0">
                          <a:solidFill>
                            <a:srgbClr val="295778"/>
                          </a:solidFill>
                          <a:latin typeface="Montserrat" pitchFamily="2" charset="77"/>
                          <a:ea typeface="Open Sans"/>
                          <a:cs typeface="Open Sans"/>
                        </a:rPr>
                        <a:t>IDB Lab Evaluations</a:t>
                      </a:r>
                    </a:p>
                  </a:txBody>
                  <a:tcPr marL="182880" marR="182880" anchor="ctr">
                    <a:lnL w="28575" cap="flat" cmpd="sng" algn="ctr">
                      <a:solidFill>
                        <a:srgbClr val="2593C5"/>
                      </a:solidFill>
                      <a:prstDash val="dot"/>
                      <a:round/>
                      <a:headEnd type="none" w="med" len="med"/>
                      <a:tailEnd type="none" w="med" len="med"/>
                    </a:lnL>
                    <a:lnR w="28575" cap="flat" cmpd="sng" algn="ctr">
                      <a:solidFill>
                        <a:srgbClr val="2593C5"/>
                      </a:solidFill>
                      <a:prstDash val="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lnSpc>
                          <a:spcPct val="80000"/>
                        </a:lnSpc>
                      </a:pPr>
                      <a:r>
                        <a:rPr lang="en-US" b="1" i="0" noProof="0" dirty="0">
                          <a:solidFill>
                            <a:srgbClr val="295778"/>
                          </a:solidFill>
                          <a:latin typeface="Montserrat" pitchFamily="2" charset="77"/>
                          <a:ea typeface="Open Sans"/>
                          <a:cs typeface="Open Sans"/>
                        </a:rPr>
                        <a:t>IDB Invest Evaluation</a:t>
                      </a:r>
                    </a:p>
                  </a:txBody>
                  <a:tcPr marL="182880" marR="182880" anchor="ctr">
                    <a:lnL w="28575" cap="flat" cmpd="sng" algn="ctr">
                      <a:solidFill>
                        <a:srgbClr val="2593C5"/>
                      </a:solidFill>
                      <a:prstDash val="dot"/>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8803764"/>
                  </a:ext>
                </a:extLst>
              </a:tr>
              <a:tr h="2103285">
                <a:tc>
                  <a:txBody>
                    <a:bodyPr/>
                    <a:lstStyle/>
                    <a:p>
                      <a:pPr algn="l"/>
                      <a:r>
                        <a:rPr lang="en-US" sz="1600" b="0" i="0" kern="1200" dirty="0">
                          <a:solidFill>
                            <a:schemeClr val="tx1"/>
                          </a:solidFill>
                          <a:latin typeface="Montserrat" pitchFamily="2" charset="77"/>
                          <a:ea typeface="Open Sans"/>
                          <a:cs typeface="Open Sans"/>
                        </a:rPr>
                        <a:t>Revise the policy on information disclosure</a:t>
                      </a:r>
                      <a:endParaRPr lang="en-US" sz="1600" b="0" i="0" kern="1200" noProof="0" dirty="0">
                        <a:solidFill>
                          <a:schemeClr val="tx1"/>
                        </a:solidFill>
                        <a:latin typeface="Montserrat" pitchFamily="2" charset="77"/>
                        <a:ea typeface="Open Sans"/>
                        <a:cs typeface="Open Sans"/>
                      </a:endParaRPr>
                    </a:p>
                  </a:txBody>
                  <a:tcPr marL="182880" marR="182880">
                    <a:lnL w="12700" cmpd="sng">
                      <a:noFill/>
                    </a:lnL>
                    <a:lnR w="28575" cap="flat" cmpd="sng" algn="ctr">
                      <a:solidFill>
                        <a:srgbClr val="2593C5"/>
                      </a:solidFill>
                      <a:prstDash val="dot"/>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l"/>
                      <a:r>
                        <a:rPr lang="en-US" sz="1600" b="0" i="0" kern="1200" dirty="0">
                          <a:solidFill>
                            <a:schemeClr val="tx1"/>
                          </a:solidFill>
                          <a:latin typeface="Montserrat" pitchFamily="2" charset="77"/>
                          <a:ea typeface="Open Sans"/>
                          <a:cs typeface="Open Sans"/>
                        </a:rPr>
                        <a:t>Improve IDB Lab’s ability to better understand how supported solutions evolve after project completion to promote scaling up</a:t>
                      </a:r>
                      <a:endParaRPr lang="en-US" sz="1600" b="0" i="0" kern="1200" noProof="0" dirty="0">
                        <a:solidFill>
                          <a:schemeClr val="tx1"/>
                        </a:solidFill>
                        <a:latin typeface="Montserrat" pitchFamily="2" charset="77"/>
                        <a:ea typeface="Open Sans"/>
                        <a:cs typeface="Open Sans"/>
                      </a:endParaRPr>
                    </a:p>
                  </a:txBody>
                  <a:tcPr marL="182880" marR="182880">
                    <a:lnL w="28575" cap="flat" cmpd="sng" algn="ctr">
                      <a:solidFill>
                        <a:srgbClr val="2593C5"/>
                      </a:solidFill>
                      <a:prstDash val="dot"/>
                      <a:round/>
                      <a:headEnd type="none" w="med" len="med"/>
                      <a:tailEnd type="none" w="med" len="med"/>
                    </a:lnL>
                    <a:lnR w="28575" cap="flat" cmpd="sng" algn="ctr">
                      <a:solidFill>
                        <a:srgbClr val="2593C5"/>
                      </a:solidFill>
                      <a:prstDash val="dot"/>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l"/>
                      <a:r>
                        <a:rPr lang="en-US" sz="1600" b="0" i="0" noProof="0" dirty="0">
                          <a:solidFill>
                            <a:schemeClr val="tx1"/>
                          </a:solidFill>
                          <a:latin typeface="Montserrat" pitchFamily="2" charset="77"/>
                          <a:ea typeface="Open Sans" panose="020B0606030504020204" pitchFamily="34" charset="0"/>
                          <a:cs typeface="Open Sans" panose="020B0606030504020204" pitchFamily="34" charset="0"/>
                        </a:rPr>
                        <a:t>Identify lessons from operations to inform new ones and develop a strategy to unify knowledge from across the institution</a:t>
                      </a:r>
                    </a:p>
                  </a:txBody>
                  <a:tcPr marL="182880" marR="182880">
                    <a:lnL w="28575" cap="flat" cmpd="sng" algn="ctr">
                      <a:solidFill>
                        <a:srgbClr val="2593C5"/>
                      </a:solidFill>
                      <a:prstDash val="dot"/>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1560928"/>
                  </a:ext>
                </a:extLst>
              </a:tr>
            </a:tbl>
          </a:graphicData>
        </a:graphic>
      </p:graphicFrame>
      <p:pic>
        <p:nvPicPr>
          <p:cNvPr id="9" name="Picture 8" descr="A picture containing icon&#10;&#10;Description automatically generated">
            <a:extLst>
              <a:ext uri="{FF2B5EF4-FFF2-40B4-BE49-F238E27FC236}">
                <a16:creationId xmlns:a16="http://schemas.microsoft.com/office/drawing/2014/main" id="{69060D71-1BA5-EDA0-B344-29F0B0F360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09605" y="1921820"/>
            <a:ext cx="1346510" cy="1039506"/>
          </a:xfrm>
          <a:prstGeom prst="rect">
            <a:avLst/>
          </a:prstGeom>
        </p:spPr>
      </p:pic>
      <p:pic>
        <p:nvPicPr>
          <p:cNvPr id="10" name="Picture 9">
            <a:extLst>
              <a:ext uri="{FF2B5EF4-FFF2-40B4-BE49-F238E27FC236}">
                <a16:creationId xmlns:a16="http://schemas.microsoft.com/office/drawing/2014/main" id="{4A24523C-9E13-46C9-6942-8FD9D0868E95}"/>
              </a:ext>
            </a:extLst>
          </p:cNvPr>
          <p:cNvPicPr>
            <a:picLocks noChangeAspect="1"/>
          </p:cNvPicPr>
          <p:nvPr/>
        </p:nvPicPr>
        <p:blipFill>
          <a:blip r:embed="rId3"/>
          <a:stretch>
            <a:fillRect/>
          </a:stretch>
        </p:blipFill>
        <p:spPr>
          <a:xfrm>
            <a:off x="8055430" y="2243002"/>
            <a:ext cx="2564115" cy="477528"/>
          </a:xfrm>
          <a:prstGeom prst="rect">
            <a:avLst/>
          </a:prstGeom>
        </p:spPr>
      </p:pic>
      <p:pic>
        <p:nvPicPr>
          <p:cNvPr id="11" name="Picture 10">
            <a:extLst>
              <a:ext uri="{FF2B5EF4-FFF2-40B4-BE49-F238E27FC236}">
                <a16:creationId xmlns:a16="http://schemas.microsoft.com/office/drawing/2014/main" id="{8764FFC0-04D2-1DFF-97B7-AC9C250E4DD6}"/>
              </a:ext>
            </a:extLst>
          </p:cNvPr>
          <p:cNvPicPr>
            <a:picLocks noChangeAspect="1"/>
          </p:cNvPicPr>
          <p:nvPr/>
        </p:nvPicPr>
        <p:blipFill>
          <a:blip r:embed="rId4"/>
          <a:stretch>
            <a:fillRect/>
          </a:stretch>
        </p:blipFill>
        <p:spPr>
          <a:xfrm>
            <a:off x="4768766" y="2287476"/>
            <a:ext cx="2128209" cy="433176"/>
          </a:xfrm>
          <a:prstGeom prst="rect">
            <a:avLst/>
          </a:prstGeom>
        </p:spPr>
      </p:pic>
    </p:spTree>
    <p:extLst>
      <p:ext uri="{BB962C8B-B14F-4D97-AF65-F5344CB8AC3E}">
        <p14:creationId xmlns:p14="http://schemas.microsoft.com/office/powerpoint/2010/main" val="293964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9DF05-DB55-4F98-014C-3A54FF622E31}"/>
              </a:ext>
            </a:extLst>
          </p:cNvPr>
          <p:cNvSpPr>
            <a:spLocks noGrp="1"/>
          </p:cNvSpPr>
          <p:nvPr>
            <p:ph type="title"/>
          </p:nvPr>
        </p:nvSpPr>
        <p:spPr/>
        <p:txBody>
          <a:bodyPr/>
          <a:lstStyle/>
          <a:p>
            <a:r>
              <a:rPr lang="en-US"/>
              <a:t>OVE has been an integral part of the IDB Group’s capital increase discussions</a:t>
            </a:r>
          </a:p>
        </p:txBody>
      </p:sp>
      <p:sp>
        <p:nvSpPr>
          <p:cNvPr id="3" name="Content Placeholder 2">
            <a:extLst>
              <a:ext uri="{FF2B5EF4-FFF2-40B4-BE49-F238E27FC236}">
                <a16:creationId xmlns:a16="http://schemas.microsoft.com/office/drawing/2014/main" id="{FB037F1E-F93B-36B5-4789-B1DE2CFBCC0F}"/>
              </a:ext>
            </a:extLst>
          </p:cNvPr>
          <p:cNvSpPr>
            <a:spLocks noGrp="1"/>
          </p:cNvSpPr>
          <p:nvPr>
            <p:ph idx="1"/>
          </p:nvPr>
        </p:nvSpPr>
        <p:spPr>
          <a:xfrm>
            <a:off x="3015574" y="1391672"/>
            <a:ext cx="8499665" cy="4807650"/>
          </a:xfrm>
        </p:spPr>
        <p:txBody>
          <a:bodyPr anchor="ctr">
            <a:normAutofit/>
          </a:bodyPr>
          <a:lstStyle/>
          <a:p>
            <a:r>
              <a:rPr lang="en-US" sz="2000" dirty="0"/>
              <a:t>OVE evaluations have informed capital increase discussions (IDB Lab and IDB Invest) or assessed the results of capital increases (IDB)</a:t>
            </a:r>
          </a:p>
          <a:p>
            <a:r>
              <a:rPr lang="en-US" sz="2000" dirty="0"/>
              <a:t>All Governors’ resolutions on capital increases have required an independent evaluation:</a:t>
            </a:r>
          </a:p>
          <a:p>
            <a:pPr lvl="1"/>
            <a:r>
              <a:rPr lang="en-US" sz="1800" dirty="0"/>
              <a:t>IDB and IDB Lab: the requirement was specifically for OVE to conduct the evaluation</a:t>
            </a:r>
          </a:p>
          <a:p>
            <a:pPr lvl="1"/>
            <a:r>
              <a:rPr lang="en-US" sz="1800" dirty="0"/>
              <a:t>IDB Invest: the Board requested OVE to conduct the evaluation when the Governors’ resolution called for an independent evaluation</a:t>
            </a:r>
          </a:p>
          <a:p>
            <a:r>
              <a:rPr lang="en-US" sz="2000" dirty="0"/>
              <a:t>Management and the Boards consider OVE’s evaluation findings and recommendations an essential element in their discussions about capital increases</a:t>
            </a:r>
          </a:p>
        </p:txBody>
      </p:sp>
      <p:sp>
        <p:nvSpPr>
          <p:cNvPr id="4" name="Date Placeholder 3">
            <a:extLst>
              <a:ext uri="{FF2B5EF4-FFF2-40B4-BE49-F238E27FC236}">
                <a16:creationId xmlns:a16="http://schemas.microsoft.com/office/drawing/2014/main" id="{37261B65-87C2-5E4B-E263-691DE018A1AB}"/>
              </a:ext>
            </a:extLst>
          </p:cNvPr>
          <p:cNvSpPr>
            <a:spLocks noGrp="1"/>
          </p:cNvSpPr>
          <p:nvPr>
            <p:ph type="dt" sz="half" idx="10"/>
          </p:nvPr>
        </p:nvSpPr>
        <p:spPr/>
        <p:txBody>
          <a:bodyPr/>
          <a:lstStyle/>
          <a:p>
            <a:fld id="{F4B8458C-105B-B34F-BC73-EB5679B6FF0D}" type="datetime1">
              <a:rPr lang="en-US" smtClean="0"/>
              <a:t>3/8/2024</a:t>
            </a:fld>
            <a:endParaRPr lang="en-US"/>
          </a:p>
        </p:txBody>
      </p:sp>
      <p:sp>
        <p:nvSpPr>
          <p:cNvPr id="5" name="Slide Number Placeholder 4">
            <a:extLst>
              <a:ext uri="{FF2B5EF4-FFF2-40B4-BE49-F238E27FC236}">
                <a16:creationId xmlns:a16="http://schemas.microsoft.com/office/drawing/2014/main" id="{6CB3F783-8F20-0981-8811-BD2947650EEB}"/>
              </a:ext>
            </a:extLst>
          </p:cNvPr>
          <p:cNvSpPr>
            <a:spLocks noGrp="1"/>
          </p:cNvSpPr>
          <p:nvPr>
            <p:ph type="sldNum" sz="quarter" idx="12"/>
          </p:nvPr>
        </p:nvSpPr>
        <p:spPr/>
        <p:txBody>
          <a:bodyPr/>
          <a:lstStyle/>
          <a:p>
            <a:fld id="{42B5209B-614C-6642-88EA-38522E799009}" type="slidenum">
              <a:rPr lang="en-US" smtClean="0"/>
              <a:t>11</a:t>
            </a:fld>
            <a:endParaRPr lang="en-US"/>
          </a:p>
        </p:txBody>
      </p:sp>
      <p:pic>
        <p:nvPicPr>
          <p:cNvPr id="6" name="Picture 5" descr="A group of people in circles with a black background&#10;&#10;Description automatically generated">
            <a:extLst>
              <a:ext uri="{FF2B5EF4-FFF2-40B4-BE49-F238E27FC236}">
                <a16:creationId xmlns:a16="http://schemas.microsoft.com/office/drawing/2014/main" id="{863C2929-1D46-0E9A-2BF2-C50F9B863897}"/>
              </a:ext>
            </a:extLst>
          </p:cNvPr>
          <p:cNvPicPr>
            <a:picLocks noChangeAspect="1"/>
          </p:cNvPicPr>
          <p:nvPr/>
        </p:nvPicPr>
        <p:blipFill>
          <a:blip r:embed="rId2"/>
          <a:stretch>
            <a:fillRect/>
          </a:stretch>
        </p:blipFill>
        <p:spPr>
          <a:xfrm>
            <a:off x="676761" y="2860926"/>
            <a:ext cx="1894880" cy="1853824"/>
          </a:xfrm>
          <a:prstGeom prst="rect">
            <a:avLst/>
          </a:prstGeom>
        </p:spPr>
      </p:pic>
    </p:spTree>
    <p:extLst>
      <p:ext uri="{BB962C8B-B14F-4D97-AF65-F5344CB8AC3E}">
        <p14:creationId xmlns:p14="http://schemas.microsoft.com/office/powerpoint/2010/main" val="3812923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737A3C9-78E2-8A38-01DE-5D2D29B8F1DF}"/>
              </a:ext>
            </a:extLst>
          </p:cNvPr>
          <p:cNvSpPr>
            <a:spLocks noGrp="1"/>
          </p:cNvSpPr>
          <p:nvPr>
            <p:ph type="dt" sz="half" idx="10"/>
          </p:nvPr>
        </p:nvSpPr>
        <p:spPr/>
        <p:txBody>
          <a:bodyPr/>
          <a:lstStyle/>
          <a:p>
            <a:fld id="{F4B8458C-105B-B34F-BC73-EB5679B6FF0D}" type="datetime1">
              <a:rPr lang="en-US" smtClean="0"/>
              <a:t>3/8/2024</a:t>
            </a:fld>
            <a:endParaRPr lang="en-US"/>
          </a:p>
        </p:txBody>
      </p:sp>
      <p:sp>
        <p:nvSpPr>
          <p:cNvPr id="5" name="Slide Number Placeholder 4">
            <a:extLst>
              <a:ext uri="{FF2B5EF4-FFF2-40B4-BE49-F238E27FC236}">
                <a16:creationId xmlns:a16="http://schemas.microsoft.com/office/drawing/2014/main" id="{724C614D-5A7B-BB97-B121-D5C8ADB1C7D4}"/>
              </a:ext>
            </a:extLst>
          </p:cNvPr>
          <p:cNvSpPr>
            <a:spLocks noGrp="1"/>
          </p:cNvSpPr>
          <p:nvPr>
            <p:ph type="sldNum" sz="quarter" idx="12"/>
          </p:nvPr>
        </p:nvSpPr>
        <p:spPr/>
        <p:txBody>
          <a:bodyPr/>
          <a:lstStyle/>
          <a:p>
            <a:fld id="{42B5209B-614C-6642-88EA-38522E799009}" type="slidenum">
              <a:rPr lang="en-US" smtClean="0"/>
              <a:t>12</a:t>
            </a:fld>
            <a:endParaRPr lang="en-US"/>
          </a:p>
        </p:txBody>
      </p:sp>
      <p:sp>
        <p:nvSpPr>
          <p:cNvPr id="2" name="Title 1">
            <a:extLst>
              <a:ext uri="{FF2B5EF4-FFF2-40B4-BE49-F238E27FC236}">
                <a16:creationId xmlns:a16="http://schemas.microsoft.com/office/drawing/2014/main" id="{0B3876DA-D33A-8BB9-EF1A-46275DA9958A}"/>
              </a:ext>
            </a:extLst>
          </p:cNvPr>
          <p:cNvSpPr>
            <a:spLocks noGrp="1"/>
          </p:cNvSpPr>
          <p:nvPr>
            <p:ph type="title"/>
          </p:nvPr>
        </p:nvSpPr>
        <p:spPr>
          <a:xfrm>
            <a:off x="898264" y="2074792"/>
            <a:ext cx="4559353" cy="2779414"/>
          </a:xfrm>
        </p:spPr>
        <p:txBody>
          <a:bodyPr anchor="t">
            <a:normAutofit/>
          </a:bodyPr>
          <a:lstStyle/>
          <a:p>
            <a:pPr algn="r"/>
            <a:r>
              <a:rPr lang="en-US" sz="4800">
                <a:solidFill>
                  <a:schemeClr val="accent3"/>
                </a:solidFill>
              </a:rPr>
              <a:t>Thank you</a:t>
            </a:r>
          </a:p>
        </p:txBody>
      </p:sp>
      <p:grpSp>
        <p:nvGrpSpPr>
          <p:cNvPr id="25" name="Group 24">
            <a:extLst>
              <a:ext uri="{FF2B5EF4-FFF2-40B4-BE49-F238E27FC236}">
                <a16:creationId xmlns:a16="http://schemas.microsoft.com/office/drawing/2014/main" id="{385D572F-28F9-5E11-658B-7F69580D934D}"/>
              </a:ext>
            </a:extLst>
          </p:cNvPr>
          <p:cNvGrpSpPr/>
          <p:nvPr/>
        </p:nvGrpSpPr>
        <p:grpSpPr>
          <a:xfrm>
            <a:off x="6150125" y="2074792"/>
            <a:ext cx="4627977" cy="3187505"/>
            <a:chOff x="5934465" y="1919516"/>
            <a:chExt cx="3664416" cy="2523855"/>
          </a:xfrm>
        </p:grpSpPr>
        <p:pic>
          <p:nvPicPr>
            <p:cNvPr id="3" name="Picture 2">
              <a:extLst>
                <a:ext uri="{FF2B5EF4-FFF2-40B4-BE49-F238E27FC236}">
                  <a16:creationId xmlns:a16="http://schemas.microsoft.com/office/drawing/2014/main" id="{A07ACD51-16B1-BBF1-D893-DC8ACA5E2DF6}"/>
                </a:ext>
              </a:extLst>
            </p:cNvPr>
            <p:cNvPicPr>
              <a:picLocks noChangeAspect="1"/>
            </p:cNvPicPr>
            <p:nvPr/>
          </p:nvPicPr>
          <p:blipFill>
            <a:blip r:embed="rId3"/>
            <a:stretch>
              <a:fillRect/>
            </a:stretch>
          </p:blipFill>
          <p:spPr>
            <a:xfrm>
              <a:off x="5934465" y="1919516"/>
              <a:ext cx="2090928" cy="896112"/>
            </a:xfrm>
            <a:prstGeom prst="rect">
              <a:avLst/>
            </a:prstGeom>
          </p:spPr>
        </p:pic>
        <p:grpSp>
          <p:nvGrpSpPr>
            <p:cNvPr id="21" name="Group 20">
              <a:extLst>
                <a:ext uri="{FF2B5EF4-FFF2-40B4-BE49-F238E27FC236}">
                  <a16:creationId xmlns:a16="http://schemas.microsoft.com/office/drawing/2014/main" id="{830DBC00-3724-F033-EAFF-9D803344ADFD}"/>
                </a:ext>
              </a:extLst>
            </p:cNvPr>
            <p:cNvGrpSpPr/>
            <p:nvPr/>
          </p:nvGrpSpPr>
          <p:grpSpPr>
            <a:xfrm>
              <a:off x="5982044" y="3035030"/>
              <a:ext cx="438461" cy="1408341"/>
              <a:chOff x="9026801" y="565270"/>
              <a:chExt cx="1422400" cy="4568765"/>
            </a:xfrm>
          </p:grpSpPr>
          <p:pic>
            <p:nvPicPr>
              <p:cNvPr id="18" name="Picture 17">
                <a:extLst>
                  <a:ext uri="{FF2B5EF4-FFF2-40B4-BE49-F238E27FC236}">
                    <a16:creationId xmlns:a16="http://schemas.microsoft.com/office/drawing/2014/main" id="{1B6C97AB-805F-5B1A-3548-640065C09750}"/>
                  </a:ext>
                </a:extLst>
              </p:cNvPr>
              <p:cNvPicPr>
                <a:picLocks noChangeAspect="1"/>
              </p:cNvPicPr>
              <p:nvPr/>
            </p:nvPicPr>
            <p:blipFill>
              <a:blip r:embed="rId4"/>
              <a:stretch>
                <a:fillRect/>
              </a:stretch>
            </p:blipFill>
            <p:spPr>
              <a:xfrm>
                <a:off x="9026801" y="565270"/>
                <a:ext cx="1422400" cy="1422400"/>
              </a:xfrm>
              <a:prstGeom prst="rect">
                <a:avLst/>
              </a:prstGeom>
            </p:spPr>
          </p:pic>
          <p:pic>
            <p:nvPicPr>
              <p:cNvPr id="19" name="Picture 18">
                <a:extLst>
                  <a:ext uri="{FF2B5EF4-FFF2-40B4-BE49-F238E27FC236}">
                    <a16:creationId xmlns:a16="http://schemas.microsoft.com/office/drawing/2014/main" id="{C8F1195C-CC37-D9E4-D7BC-4B52C7B056BE}"/>
                  </a:ext>
                </a:extLst>
              </p:cNvPr>
              <p:cNvPicPr>
                <a:picLocks noChangeAspect="1"/>
              </p:cNvPicPr>
              <p:nvPr/>
            </p:nvPicPr>
            <p:blipFill>
              <a:blip r:embed="rId5"/>
              <a:stretch>
                <a:fillRect/>
              </a:stretch>
            </p:blipFill>
            <p:spPr>
              <a:xfrm>
                <a:off x="9026801" y="2138452"/>
                <a:ext cx="1422400" cy="1422400"/>
              </a:xfrm>
              <a:prstGeom prst="rect">
                <a:avLst/>
              </a:prstGeom>
            </p:spPr>
          </p:pic>
          <p:pic>
            <p:nvPicPr>
              <p:cNvPr id="20" name="Picture 19">
                <a:extLst>
                  <a:ext uri="{FF2B5EF4-FFF2-40B4-BE49-F238E27FC236}">
                    <a16:creationId xmlns:a16="http://schemas.microsoft.com/office/drawing/2014/main" id="{DD255F9A-69CF-8D8B-77DC-91A289222807}"/>
                  </a:ext>
                </a:extLst>
              </p:cNvPr>
              <p:cNvPicPr>
                <a:picLocks noChangeAspect="1"/>
              </p:cNvPicPr>
              <p:nvPr/>
            </p:nvPicPr>
            <p:blipFill>
              <a:blip r:embed="rId6"/>
              <a:stretch>
                <a:fillRect/>
              </a:stretch>
            </p:blipFill>
            <p:spPr>
              <a:xfrm>
                <a:off x="9026801" y="3711635"/>
                <a:ext cx="1422400" cy="1422400"/>
              </a:xfrm>
              <a:prstGeom prst="rect">
                <a:avLst/>
              </a:prstGeom>
            </p:spPr>
          </p:pic>
        </p:grpSp>
        <p:sp>
          <p:nvSpPr>
            <p:cNvPr id="22" name="TextBox 21">
              <a:extLst>
                <a:ext uri="{FF2B5EF4-FFF2-40B4-BE49-F238E27FC236}">
                  <a16:creationId xmlns:a16="http://schemas.microsoft.com/office/drawing/2014/main" id="{FDF32FC6-27DD-A01B-8677-75F1714F2F23}"/>
                </a:ext>
              </a:extLst>
            </p:cNvPr>
            <p:cNvSpPr txBox="1"/>
            <p:nvPr/>
          </p:nvSpPr>
          <p:spPr>
            <a:xfrm>
              <a:off x="6462305" y="3078743"/>
              <a:ext cx="2005673" cy="292436"/>
            </a:xfrm>
            <a:prstGeom prst="rect">
              <a:avLst/>
            </a:prstGeom>
            <a:noFill/>
          </p:spPr>
          <p:txBody>
            <a:bodyPr wrap="none" rtlCol="0">
              <a:spAutoFit/>
            </a:bodyPr>
            <a:lstStyle/>
            <a:p>
              <a:r>
                <a:rPr lang="en-US">
                  <a:latin typeface="Montserrat" pitchFamily="2" charset="77"/>
                  <a:ea typeface="Open Sans" panose="020B0606030504020204" pitchFamily="34" charset="0"/>
                  <a:cs typeface="Open Sans" panose="020B0606030504020204" pitchFamily="34" charset="0"/>
                </a:rPr>
                <a:t>iadb.org/</a:t>
              </a:r>
              <a:r>
                <a:rPr lang="en-US" b="1">
                  <a:solidFill>
                    <a:schemeClr val="accent3"/>
                  </a:solidFill>
                  <a:latin typeface="Montserrat" pitchFamily="2" charset="77"/>
                  <a:ea typeface="Open Sans" panose="020B0606030504020204" pitchFamily="34" charset="0"/>
                  <a:cs typeface="Open Sans" panose="020B0606030504020204" pitchFamily="34" charset="0"/>
                </a:rPr>
                <a:t>evaluacion</a:t>
              </a:r>
            </a:p>
          </p:txBody>
        </p:sp>
        <p:sp>
          <p:nvSpPr>
            <p:cNvPr id="23" name="TextBox 22">
              <a:extLst>
                <a:ext uri="{FF2B5EF4-FFF2-40B4-BE49-F238E27FC236}">
                  <a16:creationId xmlns:a16="http://schemas.microsoft.com/office/drawing/2014/main" id="{0DF63C79-0C73-1A8D-52F4-6AE9B933AD6A}"/>
                </a:ext>
              </a:extLst>
            </p:cNvPr>
            <p:cNvSpPr txBox="1"/>
            <p:nvPr/>
          </p:nvSpPr>
          <p:spPr>
            <a:xfrm>
              <a:off x="6462305" y="3567365"/>
              <a:ext cx="1758168" cy="292436"/>
            </a:xfrm>
            <a:prstGeom prst="rect">
              <a:avLst/>
            </a:prstGeom>
            <a:noFill/>
          </p:spPr>
          <p:txBody>
            <a:bodyPr wrap="none" rtlCol="0">
              <a:spAutoFit/>
            </a:bodyPr>
            <a:lstStyle/>
            <a:p>
              <a:r>
                <a:rPr lang="en-US">
                  <a:latin typeface="Montserrat" pitchFamily="2" charset="77"/>
                  <a:ea typeface="Open Sans" panose="020B0606030504020204" pitchFamily="34" charset="0"/>
                  <a:cs typeface="Open Sans" panose="020B0606030504020204" pitchFamily="34" charset="0"/>
                </a:rPr>
                <a:t>@BID_evaluacion</a:t>
              </a:r>
              <a:endParaRPr lang="en-US" b="1">
                <a:latin typeface="Montserrat" pitchFamily="2" charset="77"/>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5E6058B4-6972-CB6E-24EC-633783BED064}"/>
                </a:ext>
              </a:extLst>
            </p:cNvPr>
            <p:cNvSpPr txBox="1"/>
            <p:nvPr/>
          </p:nvSpPr>
          <p:spPr>
            <a:xfrm>
              <a:off x="6462305" y="4055987"/>
              <a:ext cx="3136576" cy="292436"/>
            </a:xfrm>
            <a:prstGeom prst="rect">
              <a:avLst/>
            </a:prstGeom>
            <a:noFill/>
          </p:spPr>
          <p:txBody>
            <a:bodyPr wrap="none" rtlCol="0">
              <a:spAutoFit/>
            </a:bodyPr>
            <a:lstStyle/>
            <a:p>
              <a:r>
                <a:rPr lang="en-US">
                  <a:latin typeface="Montserrat" pitchFamily="2" charset="77"/>
                  <a:ea typeface="Open Sans" panose="020B0606030504020204" pitchFamily="34" charset="0"/>
                  <a:cs typeface="Open Sans" panose="020B0606030504020204" pitchFamily="34" charset="0"/>
                </a:rPr>
                <a:t>Linkedin.com/showcase/</a:t>
              </a:r>
              <a:r>
                <a:rPr lang="en-US" b="1">
                  <a:solidFill>
                    <a:schemeClr val="accent3"/>
                  </a:solidFill>
                  <a:latin typeface="Montserrat" pitchFamily="2" charset="77"/>
                  <a:ea typeface="Open Sans" panose="020B0606030504020204" pitchFamily="34" charset="0"/>
                  <a:cs typeface="Open Sans" panose="020B0606030504020204" pitchFamily="34" charset="0"/>
                </a:rPr>
                <a:t>idb-ove</a:t>
              </a:r>
            </a:p>
          </p:txBody>
        </p:sp>
      </p:grpSp>
      <p:cxnSp>
        <p:nvCxnSpPr>
          <p:cNvPr id="26" name="Straight Connector 25">
            <a:extLst>
              <a:ext uri="{FF2B5EF4-FFF2-40B4-BE49-F238E27FC236}">
                <a16:creationId xmlns:a16="http://schemas.microsoft.com/office/drawing/2014/main" id="{E4161E60-7DC2-428E-C6FD-88068497485C}"/>
              </a:ext>
            </a:extLst>
          </p:cNvPr>
          <p:cNvCxnSpPr>
            <a:cxnSpLocks/>
          </p:cNvCxnSpPr>
          <p:nvPr/>
        </p:nvCxnSpPr>
        <p:spPr>
          <a:xfrm>
            <a:off x="5768785" y="1980038"/>
            <a:ext cx="0" cy="3418531"/>
          </a:xfrm>
          <a:prstGeom prst="line">
            <a:avLst/>
          </a:prstGeom>
          <a:ln w="19050">
            <a:solidFill>
              <a:srgbClr val="2593C5"/>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865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BCE1F-3335-C174-895E-EF2233BBB428}"/>
              </a:ext>
            </a:extLst>
          </p:cNvPr>
          <p:cNvSpPr>
            <a:spLocks noGrp="1"/>
          </p:cNvSpPr>
          <p:nvPr>
            <p:ph type="title"/>
          </p:nvPr>
        </p:nvSpPr>
        <p:spPr/>
        <p:txBody>
          <a:bodyPr>
            <a:normAutofit/>
          </a:bodyPr>
          <a:lstStyle/>
          <a:p>
            <a:r>
              <a:rPr lang="en-US" dirty="0"/>
              <a:t>OVE Evaluations:</a:t>
            </a:r>
            <a:br>
              <a:rPr lang="en-US" dirty="0"/>
            </a:br>
            <a:r>
              <a:rPr lang="en-US" dirty="0"/>
              <a:t>Key to Capital Increase Discussions</a:t>
            </a:r>
          </a:p>
        </p:txBody>
      </p:sp>
      <p:sp>
        <p:nvSpPr>
          <p:cNvPr id="4" name="Date Placeholder 3">
            <a:extLst>
              <a:ext uri="{FF2B5EF4-FFF2-40B4-BE49-F238E27FC236}">
                <a16:creationId xmlns:a16="http://schemas.microsoft.com/office/drawing/2014/main" id="{E4842627-EDAE-F2F4-4D2F-F353D475A581}"/>
              </a:ext>
            </a:extLst>
          </p:cNvPr>
          <p:cNvSpPr>
            <a:spLocks noGrp="1"/>
          </p:cNvSpPr>
          <p:nvPr>
            <p:ph type="dt" sz="half" idx="10"/>
          </p:nvPr>
        </p:nvSpPr>
        <p:spPr/>
        <p:txBody>
          <a:bodyPr/>
          <a:lstStyle/>
          <a:p>
            <a:fld id="{F4B8458C-105B-B34F-BC73-EB5679B6FF0D}" type="datetime1">
              <a:rPr lang="en-US" smtClean="0"/>
              <a:t>3/8/2024</a:t>
            </a:fld>
            <a:endParaRPr lang="en-US" dirty="0"/>
          </a:p>
        </p:txBody>
      </p:sp>
      <p:sp>
        <p:nvSpPr>
          <p:cNvPr id="5" name="Slide Number Placeholder 4">
            <a:extLst>
              <a:ext uri="{FF2B5EF4-FFF2-40B4-BE49-F238E27FC236}">
                <a16:creationId xmlns:a16="http://schemas.microsoft.com/office/drawing/2014/main" id="{D1516196-A047-B2A1-76D3-D7C7DB0345E1}"/>
              </a:ext>
            </a:extLst>
          </p:cNvPr>
          <p:cNvSpPr>
            <a:spLocks noGrp="1"/>
          </p:cNvSpPr>
          <p:nvPr>
            <p:ph type="sldNum" sz="quarter" idx="12"/>
          </p:nvPr>
        </p:nvSpPr>
        <p:spPr/>
        <p:txBody>
          <a:bodyPr/>
          <a:lstStyle/>
          <a:p>
            <a:fld id="{42B5209B-614C-6642-88EA-38522E799009}" type="slidenum">
              <a:rPr lang="en-US" smtClean="0"/>
              <a:t>2</a:t>
            </a:fld>
            <a:endParaRPr lang="en-US" dirty="0"/>
          </a:p>
        </p:txBody>
      </p:sp>
      <p:sp>
        <p:nvSpPr>
          <p:cNvPr id="6" name="Rectángulo: esquinas redondeadas 5">
            <a:extLst>
              <a:ext uri="{FF2B5EF4-FFF2-40B4-BE49-F238E27FC236}">
                <a16:creationId xmlns:a16="http://schemas.microsoft.com/office/drawing/2014/main" id="{E172F3E0-C2EF-2B51-D8B6-618AD10D5C2E}"/>
              </a:ext>
            </a:extLst>
          </p:cNvPr>
          <p:cNvSpPr/>
          <p:nvPr/>
        </p:nvSpPr>
        <p:spPr>
          <a:xfrm>
            <a:off x="480930" y="1574157"/>
            <a:ext cx="2352787" cy="438795"/>
          </a:xfrm>
          <a:prstGeom prst="roundRect">
            <a:avLst/>
          </a:prstGeom>
          <a:solidFill>
            <a:srgbClr val="295778"/>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dirty="0">
                <a:solidFill>
                  <a:schemeClr val="bg1"/>
                </a:solidFill>
                <a:latin typeface="Montserrat" pitchFamily="2" charset="77"/>
                <a:ea typeface="Open Sans" panose="020B0606030504020204" pitchFamily="34" charset="0"/>
                <a:cs typeface="Open Sans" panose="020B0606030504020204" pitchFamily="34" charset="0"/>
              </a:rPr>
              <a:t>IDB Group </a:t>
            </a:r>
          </a:p>
        </p:txBody>
      </p:sp>
      <p:sp>
        <p:nvSpPr>
          <p:cNvPr id="7" name="Rectángulo: esquinas redondeadas 7">
            <a:extLst>
              <a:ext uri="{FF2B5EF4-FFF2-40B4-BE49-F238E27FC236}">
                <a16:creationId xmlns:a16="http://schemas.microsoft.com/office/drawing/2014/main" id="{B7D6CC9C-20D3-905D-FB28-3D6FD305DE36}"/>
              </a:ext>
            </a:extLst>
          </p:cNvPr>
          <p:cNvSpPr/>
          <p:nvPr/>
        </p:nvSpPr>
        <p:spPr>
          <a:xfrm>
            <a:off x="2889379" y="1574158"/>
            <a:ext cx="8595167" cy="438796"/>
          </a:xfrm>
          <a:prstGeom prst="roundRect">
            <a:avLst/>
          </a:prstGeom>
          <a:solidFill>
            <a:srgbClr val="295778"/>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dirty="0">
                <a:solidFill>
                  <a:schemeClr val="bg1"/>
                </a:solidFill>
                <a:latin typeface="Montserrat" pitchFamily="2" charset="77"/>
                <a:ea typeface="Open Sans" panose="020B0606030504020204" pitchFamily="34" charset="0"/>
                <a:cs typeface="Open Sans" panose="020B0606030504020204" pitchFamily="34" charset="0"/>
              </a:rPr>
              <a:t>OVE’s Mandate and Evaluations</a:t>
            </a:r>
          </a:p>
        </p:txBody>
      </p:sp>
      <p:sp>
        <p:nvSpPr>
          <p:cNvPr id="8" name="Rectángulo: esquinas redondeadas 11">
            <a:extLst>
              <a:ext uri="{FF2B5EF4-FFF2-40B4-BE49-F238E27FC236}">
                <a16:creationId xmlns:a16="http://schemas.microsoft.com/office/drawing/2014/main" id="{C5477075-310F-054F-2D5D-7BD907646A86}"/>
              </a:ext>
            </a:extLst>
          </p:cNvPr>
          <p:cNvSpPr/>
          <p:nvPr/>
        </p:nvSpPr>
        <p:spPr>
          <a:xfrm>
            <a:off x="480933" y="2079969"/>
            <a:ext cx="2352788" cy="1239837"/>
          </a:xfrm>
          <a:prstGeom prst="roundRect">
            <a:avLst/>
          </a:prstGeom>
          <a:solidFill>
            <a:srgbClr val="D8E7F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600" b="1" dirty="0">
              <a:solidFill>
                <a:schemeClr val="accent3"/>
              </a:solidFill>
              <a:latin typeface="Montserrat" pitchFamily="2" charset="77"/>
              <a:ea typeface="Open Sans" panose="020B0606030504020204" pitchFamily="34" charset="0"/>
              <a:cs typeface="Open Sans" panose="020B0606030504020204" pitchFamily="34" charset="0"/>
            </a:endParaRPr>
          </a:p>
          <a:p>
            <a:r>
              <a:rPr lang="en-US" sz="1600" b="1" dirty="0">
                <a:solidFill>
                  <a:schemeClr val="accent3"/>
                </a:solidFill>
                <a:latin typeface="Montserrat" pitchFamily="2" charset="77"/>
                <a:ea typeface="Open Sans" panose="020B0606030504020204" pitchFamily="34" charset="0"/>
                <a:cs typeface="Open Sans" panose="020B0606030504020204" pitchFamily="34" charset="0"/>
              </a:rPr>
              <a:t>IDB:</a:t>
            </a:r>
          </a:p>
          <a:p>
            <a:r>
              <a:rPr lang="en-US" sz="1600" b="1" noProof="0" dirty="0">
                <a:solidFill>
                  <a:schemeClr val="accent3"/>
                </a:solidFill>
                <a:latin typeface="Montserrat" pitchFamily="2" charset="77"/>
                <a:ea typeface="Open Sans" panose="020B0606030504020204" pitchFamily="34" charset="0"/>
                <a:cs typeface="Open Sans" panose="020B0606030504020204" pitchFamily="34" charset="0"/>
              </a:rPr>
              <a:t>Ninth Capital </a:t>
            </a:r>
            <a:r>
              <a:rPr lang="en-US" sz="1600" b="1" dirty="0">
                <a:solidFill>
                  <a:schemeClr val="accent3"/>
                </a:solidFill>
                <a:latin typeface="Montserrat" pitchFamily="2" charset="77"/>
                <a:ea typeface="Open Sans" panose="020B0606030504020204" pitchFamily="34" charset="0"/>
                <a:cs typeface="Open Sans" panose="020B0606030504020204" pitchFamily="34" charset="0"/>
              </a:rPr>
              <a:t>Increase (IDB-9)</a:t>
            </a:r>
            <a:endParaRPr lang="en-US" sz="1600" b="1" noProof="0" dirty="0">
              <a:solidFill>
                <a:schemeClr val="accent3"/>
              </a:solidFill>
              <a:latin typeface="Montserrat" pitchFamily="2" charset="77"/>
              <a:ea typeface="Open Sans" panose="020B0606030504020204" pitchFamily="34" charset="0"/>
              <a:cs typeface="Open Sans" panose="020B0606030504020204" pitchFamily="34" charset="0"/>
            </a:endParaRPr>
          </a:p>
          <a:p>
            <a:pPr algn="l"/>
            <a:endParaRPr lang="en-US" sz="1600" b="1" noProof="0" dirty="0">
              <a:solidFill>
                <a:schemeClr val="accent3"/>
              </a:solidFill>
              <a:latin typeface="Montserrat" pitchFamily="2" charset="77"/>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endParaRPr>
          </a:p>
        </p:txBody>
      </p:sp>
      <p:sp>
        <p:nvSpPr>
          <p:cNvPr id="9" name="Rectángulo: esquinas redondeadas 12">
            <a:extLst>
              <a:ext uri="{FF2B5EF4-FFF2-40B4-BE49-F238E27FC236}">
                <a16:creationId xmlns:a16="http://schemas.microsoft.com/office/drawing/2014/main" id="{E74EE2FC-CE58-9581-D972-4DBFF72C3669}"/>
              </a:ext>
            </a:extLst>
          </p:cNvPr>
          <p:cNvSpPr/>
          <p:nvPr/>
        </p:nvSpPr>
        <p:spPr>
          <a:xfrm>
            <a:off x="480930" y="3429000"/>
            <a:ext cx="2352792" cy="1311361"/>
          </a:xfrm>
          <a:prstGeom prst="roundRect">
            <a:avLst/>
          </a:prstGeom>
          <a:solidFill>
            <a:srgbClr val="D8E7F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600" b="1" dirty="0">
              <a:solidFill>
                <a:schemeClr val="accent3"/>
              </a:solidFill>
              <a:latin typeface="Montserrat" pitchFamily="2" charset="77"/>
              <a:ea typeface="Open Sans" panose="020B0606030504020204" pitchFamily="34" charset="0"/>
              <a:cs typeface="Open Sans" panose="020B0606030504020204" pitchFamily="34" charset="0"/>
            </a:endParaRPr>
          </a:p>
          <a:p>
            <a:r>
              <a:rPr lang="en-US" sz="1600" b="1" dirty="0">
                <a:solidFill>
                  <a:schemeClr val="accent3"/>
                </a:solidFill>
                <a:latin typeface="Montserrat" pitchFamily="2" charset="77"/>
                <a:ea typeface="Open Sans" panose="020B0606030504020204" pitchFamily="34" charset="0"/>
                <a:cs typeface="Open Sans" panose="020B0606030504020204" pitchFamily="34" charset="0"/>
              </a:rPr>
              <a:t>IDB Lab (MIF):</a:t>
            </a:r>
          </a:p>
          <a:p>
            <a:r>
              <a:rPr lang="en-US" sz="1600" b="1" noProof="0" dirty="0">
                <a:solidFill>
                  <a:schemeClr val="accent3"/>
                </a:solidFill>
                <a:latin typeface="Montserrat" pitchFamily="2" charset="77"/>
                <a:ea typeface="Open Sans" panose="020B0606030504020204" pitchFamily="34" charset="0"/>
                <a:cs typeface="Open Sans" panose="020B0606030504020204" pitchFamily="34" charset="0"/>
              </a:rPr>
              <a:t>Third Replenishment </a:t>
            </a:r>
          </a:p>
          <a:p>
            <a:pPr algn="l"/>
            <a:endParaRPr lang="en-US" sz="1600" b="1" noProof="0" dirty="0">
              <a:solidFill>
                <a:schemeClr val="accent3"/>
              </a:solidFill>
              <a:latin typeface="Montserrat" pitchFamily="2" charset="77"/>
              <a:ea typeface="Open Sans" panose="020B0606030504020204" pitchFamily="34" charset="0"/>
              <a:cs typeface="Open Sans" panose="020B0606030504020204" pitchFamily="34" charset="0"/>
            </a:endParaRPr>
          </a:p>
        </p:txBody>
      </p:sp>
      <p:sp>
        <p:nvSpPr>
          <p:cNvPr id="10" name="Rectángulo: esquinas redondeadas 13">
            <a:extLst>
              <a:ext uri="{FF2B5EF4-FFF2-40B4-BE49-F238E27FC236}">
                <a16:creationId xmlns:a16="http://schemas.microsoft.com/office/drawing/2014/main" id="{F599F6EA-FC5B-38F9-E794-DBDBF899285C}"/>
              </a:ext>
            </a:extLst>
          </p:cNvPr>
          <p:cNvSpPr/>
          <p:nvPr/>
        </p:nvSpPr>
        <p:spPr>
          <a:xfrm>
            <a:off x="480928" y="4803766"/>
            <a:ext cx="2352790" cy="1581285"/>
          </a:xfrm>
          <a:prstGeom prst="roundRect">
            <a:avLst/>
          </a:prstGeom>
          <a:solidFill>
            <a:srgbClr val="D8E7F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dirty="0">
                <a:solidFill>
                  <a:schemeClr val="accent3"/>
                </a:solidFill>
                <a:latin typeface="Montserrat" pitchFamily="2" charset="77"/>
                <a:ea typeface="Open Sans" panose="020B0606030504020204" pitchFamily="34" charset="0"/>
                <a:cs typeface="Open Sans" panose="020B0606030504020204" pitchFamily="34" charset="0"/>
              </a:rPr>
              <a:t>IDB Invest:</a:t>
            </a:r>
          </a:p>
          <a:p>
            <a:r>
              <a:rPr lang="en-US" sz="1600" b="1" noProof="0" dirty="0">
                <a:solidFill>
                  <a:schemeClr val="accent3"/>
                </a:solidFill>
                <a:latin typeface="Montserrat" pitchFamily="2" charset="77"/>
                <a:ea typeface="Open Sans" panose="020B0606030504020204" pitchFamily="34" charset="0"/>
                <a:cs typeface="Open Sans" panose="020B0606030504020204" pitchFamily="34" charset="0"/>
              </a:rPr>
              <a:t>Capita</a:t>
            </a:r>
            <a:r>
              <a:rPr lang="en-US" sz="1600" b="1" dirty="0">
                <a:solidFill>
                  <a:schemeClr val="accent3"/>
                </a:solidFill>
                <a:latin typeface="Montserrat" pitchFamily="2" charset="77"/>
                <a:ea typeface="Open Sans" panose="020B0606030504020204" pitchFamily="34" charset="0"/>
                <a:cs typeface="Open Sans" panose="020B0606030504020204" pitchFamily="34" charset="0"/>
              </a:rPr>
              <a:t>l Increase</a:t>
            </a:r>
            <a:endParaRPr lang="en-US" sz="1600" b="1" noProof="0" dirty="0">
              <a:solidFill>
                <a:schemeClr val="accent3"/>
              </a:solidFill>
              <a:latin typeface="Montserrat" pitchFamily="2" charset="77"/>
              <a:ea typeface="Open Sans" panose="020B0606030504020204" pitchFamily="34" charset="0"/>
              <a:cs typeface="Open Sans" panose="020B0606030504020204" pitchFamily="34" charset="0"/>
            </a:endParaRPr>
          </a:p>
        </p:txBody>
      </p:sp>
      <p:sp>
        <p:nvSpPr>
          <p:cNvPr id="11" name="Rectángulo: esquinas redondeadas 14">
            <a:extLst>
              <a:ext uri="{FF2B5EF4-FFF2-40B4-BE49-F238E27FC236}">
                <a16:creationId xmlns:a16="http://schemas.microsoft.com/office/drawing/2014/main" id="{00AB2B15-3440-4E31-F762-3CB67AC2FF5F}"/>
              </a:ext>
            </a:extLst>
          </p:cNvPr>
          <p:cNvSpPr/>
          <p:nvPr/>
        </p:nvSpPr>
        <p:spPr>
          <a:xfrm>
            <a:off x="2878228" y="2113422"/>
            <a:ext cx="8595172" cy="1239837"/>
          </a:xfrm>
          <a:prstGeom prst="roundRect">
            <a:avLst/>
          </a:prstGeom>
          <a:solidFill>
            <a:schemeClr val="bg1">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2720" indent="-172720">
              <a:buClr>
                <a:srgbClr val="FFC000"/>
              </a:buClr>
              <a:buFont typeface="Arial" panose="020B0604020202020204" pitchFamily="34" charset="0"/>
              <a:buChar char="•"/>
              <a:defRPr/>
            </a:pPr>
            <a:r>
              <a:rPr lang="en-US" sz="1300" kern="100" dirty="0">
                <a:solidFill>
                  <a:schemeClr val="tx1"/>
                </a:solidFill>
                <a:latin typeface="Montserrat"/>
                <a:ea typeface="Open Sans"/>
                <a:cs typeface="Open Sans"/>
              </a:rPr>
              <a:t>Mandate to evaluate the implementation of IDB-9 commitments:  defined in Governor’s   Resolution approving IDB-9</a:t>
            </a:r>
            <a:endParaRPr lang="en-US" dirty="0">
              <a:solidFill>
                <a:schemeClr val="tx1"/>
              </a:solidFill>
              <a:latin typeface="Montserrat"/>
              <a:ea typeface="Open Sans"/>
              <a:cs typeface="Open Sans"/>
            </a:endParaRPr>
          </a:p>
          <a:p>
            <a:pPr marL="172720" indent="-172720">
              <a:buClr>
                <a:srgbClr val="FFC000"/>
              </a:buClr>
              <a:buFont typeface="Arial" panose="020B0604020202020204" pitchFamily="34" charset="0"/>
              <a:buChar char="•"/>
              <a:defRPr/>
            </a:pPr>
            <a:r>
              <a:rPr lang="en-US" sz="1300" kern="100" dirty="0">
                <a:solidFill>
                  <a:schemeClr val="tx1"/>
                </a:solidFill>
                <a:effectLst/>
                <a:latin typeface="Montserrat"/>
                <a:ea typeface="Open Sans"/>
                <a:cs typeface="Open Sans"/>
              </a:rPr>
              <a:t>OVE conducted two evaluations:</a:t>
            </a:r>
          </a:p>
          <a:p>
            <a:pPr marL="466725" lvl="1" indent="-174625">
              <a:buClr>
                <a:srgbClr val="FFC000"/>
              </a:buClr>
              <a:buFont typeface="Courier New" panose="02070309020205020404" pitchFamily="49" charset="0"/>
              <a:buChar char="o"/>
              <a:defRPr/>
            </a:pPr>
            <a:r>
              <a:rPr lang="en-US" sz="1300" kern="100" dirty="0">
                <a:solidFill>
                  <a:schemeClr val="tx1"/>
                </a:solidFill>
                <a:latin typeface="Montserrat"/>
                <a:ea typeface="Open Sans"/>
                <a:cs typeface="Open Sans"/>
                <a:hlinkClick r:id="rId2">
                  <a:extLst>
                    <a:ext uri="{A12FA001-AC4F-418D-AE19-62706E023703}">
                      <ahyp:hlinkClr xmlns:ahyp="http://schemas.microsoft.com/office/drawing/2018/hyperlinkcolor" val="tx"/>
                    </a:ext>
                  </a:extLst>
                </a:hlinkClick>
              </a:rPr>
              <a:t>Midterm Evaluation of IDB-9 Commitments (2013)</a:t>
            </a:r>
            <a:endParaRPr lang="en-US" sz="1300" kern="100" dirty="0">
              <a:solidFill>
                <a:schemeClr val="tx1"/>
              </a:solidFill>
              <a:latin typeface="Montserrat" pitchFamily="2" charset="77"/>
              <a:ea typeface="Open Sans" panose="020B0606030504020204" pitchFamily="34" charset="0"/>
              <a:cs typeface="Open Sans" panose="020B0606030504020204" pitchFamily="34" charset="0"/>
            </a:endParaRPr>
          </a:p>
          <a:p>
            <a:pPr marL="466725" lvl="1" indent="-174625">
              <a:buClr>
                <a:srgbClr val="FFC000"/>
              </a:buClr>
              <a:buFont typeface="Courier New" panose="02070309020205020404" pitchFamily="49" charset="0"/>
              <a:buChar char="o"/>
              <a:defRPr/>
            </a:pPr>
            <a:r>
              <a:rPr lang="en-US" sz="1300" kern="100" dirty="0">
                <a:solidFill>
                  <a:schemeClr val="tx1"/>
                </a:solidFill>
                <a:latin typeface="Montserrat"/>
                <a:ea typeface="Open Sans"/>
                <a:cs typeface="Open Sans"/>
                <a:hlinkClick r:id="rId3">
                  <a:extLst>
                    <a:ext uri="{A12FA001-AC4F-418D-AE19-62706E023703}">
                      <ahyp:hlinkClr xmlns:ahyp="http://schemas.microsoft.com/office/drawing/2018/hyperlinkcolor" val="tx"/>
                    </a:ext>
                  </a:extLst>
                </a:hlinkClick>
              </a:rPr>
              <a:t>IDB-9’s Implementation and Results (2018)</a:t>
            </a:r>
            <a:endParaRPr lang="en-US" sz="1300" kern="100" dirty="0">
              <a:solidFill>
                <a:schemeClr val="tx1"/>
              </a:solidFill>
              <a:latin typeface="Montserrat" pitchFamily="2" charset="77"/>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endParaRPr>
          </a:p>
        </p:txBody>
      </p:sp>
      <p:sp>
        <p:nvSpPr>
          <p:cNvPr id="12" name="Rectángulo: esquinas redondeadas 16">
            <a:extLst>
              <a:ext uri="{FF2B5EF4-FFF2-40B4-BE49-F238E27FC236}">
                <a16:creationId xmlns:a16="http://schemas.microsoft.com/office/drawing/2014/main" id="{BD9A2943-94C5-373C-C6B5-5CBD31F41E25}"/>
              </a:ext>
            </a:extLst>
          </p:cNvPr>
          <p:cNvSpPr/>
          <p:nvPr/>
        </p:nvSpPr>
        <p:spPr>
          <a:xfrm>
            <a:off x="2889379" y="3429000"/>
            <a:ext cx="8595174" cy="1285447"/>
          </a:xfrm>
          <a:prstGeom prst="roundRect">
            <a:avLst/>
          </a:prstGeom>
          <a:solidFill>
            <a:schemeClr val="bg1">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2720" indent="-172720">
              <a:buClr>
                <a:srgbClr val="FFC000"/>
              </a:buClr>
              <a:buFont typeface="Arial" panose="020B0604020202020204" pitchFamily="34" charset="0"/>
              <a:buChar char="•"/>
              <a:defRPr/>
            </a:pPr>
            <a:r>
              <a:rPr lang="en-US" sz="1300" kern="100" dirty="0">
                <a:solidFill>
                  <a:schemeClr val="tx1"/>
                </a:solidFill>
                <a:latin typeface="Montserrat"/>
                <a:ea typeface="Open Sans"/>
                <a:cs typeface="Open Sans"/>
              </a:rPr>
              <a:t>Mandate to evaluate the results of MIF II: defined in Donors’ Resolution approving replenishment </a:t>
            </a:r>
          </a:p>
          <a:p>
            <a:pPr marL="172720" indent="-172720">
              <a:buClr>
                <a:srgbClr val="FFC000"/>
              </a:buClr>
              <a:buFont typeface="Arial" panose="020B0604020202020204" pitchFamily="34" charset="0"/>
              <a:buChar char="•"/>
              <a:defRPr/>
            </a:pPr>
            <a:r>
              <a:rPr lang="en-US" sz="1300" kern="100" dirty="0">
                <a:solidFill>
                  <a:schemeClr val="tx1"/>
                </a:solidFill>
                <a:latin typeface="Montserrat"/>
                <a:ea typeface="Open Sans"/>
                <a:cs typeface="Open Sans"/>
              </a:rPr>
              <a:t>Two-phase approach:</a:t>
            </a:r>
          </a:p>
          <a:p>
            <a:pPr marL="466725" lvl="1" indent="-174625">
              <a:buClr>
                <a:srgbClr val="FFC000"/>
              </a:buClr>
              <a:buFont typeface="Courier New" panose="02070309020205020404" pitchFamily="49" charset="0"/>
              <a:buChar char="o"/>
              <a:defRPr/>
            </a:pPr>
            <a:r>
              <a:rPr lang="en-US" sz="1300" kern="100" dirty="0">
                <a:solidFill>
                  <a:schemeClr val="tx1"/>
                </a:solidFill>
                <a:effectLst/>
                <a:latin typeface="Montserrat"/>
                <a:ea typeface="Open Sans"/>
                <a:cs typeface="Open Sans"/>
                <a:hlinkClick r:id="rId4">
                  <a:extLst>
                    <a:ext uri="{A12FA001-AC4F-418D-AE19-62706E023703}">
                      <ahyp:hlinkClr xmlns:ahyp="http://schemas.microsoft.com/office/drawing/2018/hyperlinkcolor" val="tx"/>
                    </a:ext>
                  </a:extLst>
                </a:hlinkClick>
              </a:rPr>
              <a:t>Evaluation of IDB Lab Strategic Relevance (2021)</a:t>
            </a:r>
            <a:endParaRPr lang="en-US" sz="1300" kern="100" dirty="0">
              <a:solidFill>
                <a:schemeClr val="tx1"/>
              </a:solidFill>
              <a:effectLst/>
              <a:latin typeface="Montserrat" pitchFamily="2" charset="77"/>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endParaRPr>
          </a:p>
          <a:p>
            <a:pPr marL="466725" lvl="1" indent="-174625">
              <a:buClr>
                <a:srgbClr val="FFC000"/>
              </a:buClr>
              <a:buFont typeface="Courier New" panose="02070309020205020404" pitchFamily="49" charset="0"/>
              <a:buChar char="o"/>
              <a:defRPr/>
            </a:pPr>
            <a:r>
              <a:rPr lang="en-US" sz="1300" kern="100" dirty="0">
                <a:solidFill>
                  <a:schemeClr val="tx1"/>
                </a:solidFill>
                <a:latin typeface="Montserrat"/>
                <a:ea typeface="Open Sans"/>
                <a:cs typeface="Open Sans"/>
                <a:hlinkClick r:id="rId5">
                  <a:extLst>
                    <a:ext uri="{A12FA001-AC4F-418D-AE19-62706E023703}">
                      <ahyp:hlinkClr xmlns:ahyp="http://schemas.microsoft.com/office/drawing/2018/hyperlinkcolor" val="tx"/>
                    </a:ext>
                  </a:extLst>
                </a:hlinkClick>
              </a:rPr>
              <a:t>Evaluation of IDB Lab Operations (2021)</a:t>
            </a:r>
          </a:p>
          <a:p>
            <a:pPr marL="172720" indent="-172720">
              <a:buClr>
                <a:srgbClr val="FFC000"/>
              </a:buClr>
              <a:buFont typeface="Arial" panose="020B0604020202020204" pitchFamily="34" charset="0"/>
              <a:buChar char="•"/>
              <a:defRPr/>
            </a:pPr>
            <a:r>
              <a:rPr lang="en-US" sz="1300" kern="100" dirty="0">
                <a:solidFill>
                  <a:schemeClr val="tx1"/>
                </a:solidFill>
                <a:latin typeface="Montserrat"/>
                <a:ea typeface="Open Sans"/>
                <a:cs typeface="Open Sans"/>
              </a:rPr>
              <a:t>Evaluation informed discussions about the future and funding model of IDB Lab</a:t>
            </a:r>
            <a:endParaRPr lang="en-US" sz="1300" kern="100" dirty="0">
              <a:solidFill>
                <a:schemeClr val="tx1"/>
              </a:solidFill>
              <a:effectLst/>
              <a:latin typeface="Montserrat" pitchFamily="2" charset="77"/>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endParaRPr>
          </a:p>
        </p:txBody>
      </p:sp>
      <p:sp>
        <p:nvSpPr>
          <p:cNvPr id="13" name="Rectángulo: esquinas redondeadas 18">
            <a:extLst>
              <a:ext uri="{FF2B5EF4-FFF2-40B4-BE49-F238E27FC236}">
                <a16:creationId xmlns:a16="http://schemas.microsoft.com/office/drawing/2014/main" id="{78990A6B-0925-EA95-A056-DA2E2DD3B740}"/>
              </a:ext>
            </a:extLst>
          </p:cNvPr>
          <p:cNvSpPr/>
          <p:nvPr/>
        </p:nvSpPr>
        <p:spPr>
          <a:xfrm>
            <a:off x="2889380" y="4803766"/>
            <a:ext cx="8595165" cy="1581286"/>
          </a:xfrm>
          <a:prstGeom prst="roundRect">
            <a:avLst/>
          </a:prstGeom>
          <a:solidFill>
            <a:schemeClr val="bg1">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2720" indent="-172720">
              <a:buClr>
                <a:srgbClr val="FFC000"/>
              </a:buClr>
              <a:buFont typeface="Arial" panose="020B0604020202020204" pitchFamily="34" charset="0"/>
              <a:buChar char="•"/>
              <a:defRPr/>
            </a:pPr>
            <a:r>
              <a:rPr lang="en-US" sz="1300" kern="100" dirty="0">
                <a:solidFill>
                  <a:schemeClr val="tx1"/>
                </a:solidFill>
                <a:latin typeface="Montserrat"/>
                <a:ea typeface="Open Sans"/>
                <a:cs typeface="Open Sans"/>
              </a:rPr>
              <a:t>Mandate to evaluate the effectiveness of the merge-out implementation:  the Governor’s Resolution creating IDB Invest required an independent evaluation – the Board asked OVE to conduct it</a:t>
            </a:r>
          </a:p>
          <a:p>
            <a:pPr marL="172720" indent="-172720">
              <a:buClr>
                <a:srgbClr val="FFC000"/>
              </a:buClr>
              <a:buFont typeface="Arial" panose="020B0604020202020204" pitchFamily="34" charset="0"/>
              <a:buChar char="•"/>
              <a:defRPr/>
            </a:pPr>
            <a:r>
              <a:rPr lang="en-US" sz="1300" kern="100" dirty="0">
                <a:solidFill>
                  <a:schemeClr val="tx1"/>
                </a:solidFill>
                <a:latin typeface="Montserrat"/>
                <a:ea typeface="Open Sans"/>
                <a:cs typeface="Open Sans"/>
              </a:rPr>
              <a:t>OVE conducted two evaluations: </a:t>
            </a:r>
            <a:endParaRPr lang="en-US" sz="1300" kern="100" dirty="0">
              <a:solidFill>
                <a:schemeClr val="tx1"/>
              </a:solidFill>
              <a:latin typeface="Montserrat"/>
              <a:ea typeface="Open Sans"/>
              <a:cs typeface="Open Sans"/>
              <a:hlinkClick r:id="rId6">
                <a:extLst>
                  <a:ext uri="{A12FA001-AC4F-418D-AE19-62706E023703}">
                    <ahyp:hlinkClr xmlns:ahyp="http://schemas.microsoft.com/office/drawing/2018/hyperlinkcolor" val="tx"/>
                  </a:ext>
                </a:extLst>
              </a:hlinkClick>
            </a:endParaRPr>
          </a:p>
          <a:p>
            <a:pPr marL="629920" lvl="1" indent="-172720">
              <a:buClr>
                <a:srgbClr val="FFC000"/>
              </a:buClr>
              <a:buFont typeface="Arial" panose="020B0604020202020204" pitchFamily="34" charset="0"/>
              <a:buChar char="•"/>
              <a:defRPr/>
            </a:pPr>
            <a:r>
              <a:rPr lang="en-US" sz="1300" kern="100" dirty="0">
                <a:solidFill>
                  <a:schemeClr val="tx1"/>
                </a:solidFill>
                <a:latin typeface="Montserrat"/>
                <a:ea typeface="Open Sans"/>
                <a:cs typeface="Open Sans"/>
                <a:hlinkClick r:id="rId6">
                  <a:extLst>
                    <a:ext uri="{A12FA001-AC4F-418D-AE19-62706E023703}">
                      <ahyp:hlinkClr xmlns:ahyp="http://schemas.microsoft.com/office/drawing/2018/hyperlinkcolor" val="tx"/>
                    </a:ext>
                  </a:extLst>
                </a:hlinkClick>
              </a:rPr>
              <a:t>Evaluation of IDB Invest (2023)</a:t>
            </a:r>
            <a:endParaRPr lang="en-US" sz="1300" kern="100" dirty="0">
              <a:solidFill>
                <a:schemeClr val="tx1"/>
              </a:solidFill>
              <a:latin typeface="Montserrat" pitchFamily="2" charset="77"/>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endParaRPr>
          </a:p>
          <a:p>
            <a:pPr marL="629920" lvl="1" indent="-172720">
              <a:buClr>
                <a:srgbClr val="FFC000"/>
              </a:buClr>
              <a:buFont typeface="Arial" panose="020B0604020202020204" pitchFamily="34" charset="0"/>
              <a:buChar char="•"/>
              <a:defRPr/>
            </a:pPr>
            <a:r>
              <a:rPr lang="en-US" sz="1300" u="sng" kern="100" dirty="0">
                <a:solidFill>
                  <a:schemeClr val="tx1"/>
                </a:solidFill>
                <a:latin typeface="Montserrat"/>
                <a:ea typeface="Open Sans"/>
                <a:cs typeface="Open Sans"/>
              </a:rPr>
              <a:t>OVE Review of the Implementation to Date of the Private Sector Merge-out (2018</a:t>
            </a:r>
            <a:r>
              <a:rPr lang="en-US" sz="1300" kern="100" dirty="0">
                <a:solidFill>
                  <a:schemeClr val="tx1"/>
                </a:solidFill>
                <a:latin typeface="Montserrat"/>
                <a:ea typeface="Open Sans"/>
                <a:cs typeface="Open Sans"/>
              </a:rPr>
              <a:t>)</a:t>
            </a:r>
          </a:p>
          <a:p>
            <a:pPr marL="172720" indent="-172720">
              <a:buClr>
                <a:srgbClr val="FFC000"/>
              </a:buClr>
              <a:buFont typeface="Arial" panose="020B0604020202020204" pitchFamily="34" charset="0"/>
              <a:buChar char="•"/>
              <a:defRPr/>
            </a:pPr>
            <a:r>
              <a:rPr lang="en-US" sz="1300" kern="100" dirty="0">
                <a:solidFill>
                  <a:schemeClr val="tx1"/>
                </a:solidFill>
                <a:latin typeface="Montserrat"/>
                <a:ea typeface="Open Sans"/>
                <a:cs typeface="Open Sans"/>
              </a:rPr>
              <a:t> The 2023 evaluation has informed discussions on IDB Invest capital increase and new business model</a:t>
            </a:r>
          </a:p>
        </p:txBody>
      </p:sp>
    </p:spTree>
    <p:extLst>
      <p:ext uri="{BB962C8B-B14F-4D97-AF65-F5344CB8AC3E}">
        <p14:creationId xmlns:p14="http://schemas.microsoft.com/office/powerpoint/2010/main" val="2689154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67DE-1735-66BE-2EF0-894A1D8A61DF}"/>
              </a:ext>
            </a:extLst>
          </p:cNvPr>
          <p:cNvSpPr>
            <a:spLocks noGrp="1"/>
          </p:cNvSpPr>
          <p:nvPr>
            <p:ph type="title"/>
          </p:nvPr>
        </p:nvSpPr>
        <p:spPr/>
        <p:txBody>
          <a:bodyPr/>
          <a:lstStyle/>
          <a:p>
            <a:r>
              <a:rPr lang="en-US" dirty="0">
                <a:latin typeface="Montserrat"/>
                <a:hlinkClick r:id="rId2"/>
              </a:rPr>
              <a:t>“Midterm Evaluation of IDB-9 Commitments” (2012)</a:t>
            </a:r>
            <a:endParaRPr lang="en-US" dirty="0"/>
          </a:p>
        </p:txBody>
      </p:sp>
      <p:sp>
        <p:nvSpPr>
          <p:cNvPr id="3" name="Content Placeholder 2">
            <a:extLst>
              <a:ext uri="{FF2B5EF4-FFF2-40B4-BE49-F238E27FC236}">
                <a16:creationId xmlns:a16="http://schemas.microsoft.com/office/drawing/2014/main" id="{13A15F19-12B7-3AF3-5F7C-3EF24D0834FA}"/>
              </a:ext>
            </a:extLst>
          </p:cNvPr>
          <p:cNvSpPr>
            <a:spLocks noGrp="1"/>
          </p:cNvSpPr>
          <p:nvPr>
            <p:ph idx="1"/>
          </p:nvPr>
        </p:nvSpPr>
        <p:spPr/>
        <p:txBody>
          <a:bodyPr vert="horz" lIns="91440" tIns="45720" rIns="91440" bIns="45720" rtlCol="0" anchor="t">
            <a:normAutofit lnSpcReduction="10000"/>
          </a:bodyPr>
          <a:lstStyle/>
          <a:p>
            <a:pPr marL="238125" lvl="1">
              <a:spcBef>
                <a:spcPts val="800"/>
              </a:spcBef>
              <a:buFont typeface="Arial" panose="020B0604020202020204" pitchFamily="34" charset="0"/>
              <a:buChar char="•"/>
            </a:pPr>
            <a:r>
              <a:rPr lang="en-US" sz="2200" dirty="0">
                <a:latin typeface="Montserrat"/>
              </a:rPr>
              <a:t>IDB-9: tied to 22 reforms to strengthen strategic focus, development effectiveness, and efficiency of the IDB</a:t>
            </a:r>
            <a:r>
              <a:rPr lang="en-US" dirty="0">
                <a:latin typeface="Montserrat"/>
              </a:rPr>
              <a:t> </a:t>
            </a:r>
            <a:endParaRPr lang="en-US" sz="2200" dirty="0"/>
          </a:p>
          <a:p>
            <a:pPr marL="238125" lvl="1">
              <a:spcBef>
                <a:spcPts val="800"/>
              </a:spcBef>
              <a:buFont typeface="Arial" panose="020B0604020202020204" pitchFamily="34" charset="0"/>
              <a:buChar char="•"/>
            </a:pPr>
            <a:r>
              <a:rPr lang="en-US" sz="2200" dirty="0">
                <a:latin typeface="Montserrat"/>
              </a:rPr>
              <a:t>OVE assessed 22 reforms grouped into:</a:t>
            </a:r>
          </a:p>
          <a:p>
            <a:pPr marL="695325" lvl="2">
              <a:spcBef>
                <a:spcPts val="800"/>
              </a:spcBef>
              <a:buFont typeface="Arial" panose="020B0604020202020204" pitchFamily="34" charset="0"/>
              <a:buChar char="•"/>
            </a:pPr>
            <a:r>
              <a:rPr lang="en-US" dirty="0">
                <a:latin typeface="Montserrat"/>
              </a:rPr>
              <a:t>(i) institutional strategy </a:t>
            </a:r>
          </a:p>
          <a:p>
            <a:pPr marL="695325" lvl="2">
              <a:spcBef>
                <a:spcPts val="800"/>
              </a:spcBef>
              <a:buFont typeface="Arial" panose="020B0604020202020204" pitchFamily="34" charset="0"/>
              <a:buChar char="•"/>
            </a:pPr>
            <a:r>
              <a:rPr lang="en-US" dirty="0">
                <a:latin typeface="Montserrat"/>
              </a:rPr>
              <a:t>(ii) operational instruments and processes </a:t>
            </a:r>
          </a:p>
          <a:p>
            <a:pPr marL="695325" lvl="2">
              <a:spcBef>
                <a:spcPts val="800"/>
              </a:spcBef>
              <a:buFont typeface="Arial" panose="020B0604020202020204" pitchFamily="34" charset="0"/>
              <a:buChar char="•"/>
            </a:pPr>
            <a:r>
              <a:rPr lang="en-US" dirty="0">
                <a:latin typeface="Montserrat"/>
              </a:rPr>
              <a:t>(iii) results measurement and monitoring</a:t>
            </a:r>
          </a:p>
          <a:p>
            <a:pPr marL="695325" lvl="2">
              <a:spcBef>
                <a:spcPts val="800"/>
              </a:spcBef>
              <a:buFont typeface="Arial" panose="020B0604020202020204" pitchFamily="34" charset="0"/>
              <a:buChar char="•"/>
            </a:pPr>
            <a:r>
              <a:rPr lang="en-US" dirty="0">
                <a:latin typeface="Montserrat"/>
              </a:rPr>
              <a:t> (iv) resource management </a:t>
            </a:r>
            <a:endParaRPr lang="en-US" dirty="0"/>
          </a:p>
          <a:p>
            <a:pPr marL="238125" lvl="1">
              <a:lnSpc>
                <a:spcPct val="110000"/>
              </a:lnSpc>
              <a:spcBef>
                <a:spcPts val="800"/>
              </a:spcBef>
              <a:buFont typeface="Arial" panose="020B0604020202020204" pitchFamily="34" charset="0"/>
              <a:buChar char="•"/>
            </a:pPr>
            <a:r>
              <a:rPr lang="en-US" sz="2200" dirty="0">
                <a:latin typeface="Montserrat"/>
              </a:rPr>
              <a:t>Key challenge: how to efficiently evaluate 22 reforms touching on almost every aspect of the Bank’s functioning </a:t>
            </a:r>
          </a:p>
          <a:p>
            <a:pPr marL="238125" lvl="1">
              <a:lnSpc>
                <a:spcPct val="110000"/>
              </a:lnSpc>
              <a:spcBef>
                <a:spcPts val="800"/>
              </a:spcBef>
              <a:buFont typeface="Arial" panose="020B0604020202020204" pitchFamily="34" charset="0"/>
              <a:buChar char="•"/>
            </a:pPr>
            <a:r>
              <a:rPr lang="en-US" sz="2200" dirty="0">
                <a:latin typeface="Montserrat"/>
              </a:rPr>
              <a:t>Summary report with </a:t>
            </a:r>
            <a:r>
              <a:rPr lang="en-US" dirty="0">
                <a:latin typeface="Montserrat"/>
              </a:rPr>
              <a:t>ten </a:t>
            </a:r>
            <a:r>
              <a:rPr lang="en-US" sz="2200" dirty="0">
                <a:latin typeface="Montserrat"/>
              </a:rPr>
              <a:t>priority recommendations</a:t>
            </a:r>
            <a:r>
              <a:rPr lang="en-US" dirty="0">
                <a:latin typeface="Montserrat"/>
              </a:rPr>
              <a:t> - all endorsed but one</a:t>
            </a:r>
            <a:endParaRPr lang="en-US" sz="2200" dirty="0"/>
          </a:p>
          <a:p>
            <a:pPr marL="238125" lvl="1">
              <a:lnSpc>
                <a:spcPct val="110000"/>
              </a:lnSpc>
              <a:spcBef>
                <a:spcPts val="800"/>
              </a:spcBef>
              <a:buFont typeface="Arial" panose="020B0604020202020204" pitchFamily="34" charset="0"/>
              <a:buChar char="•"/>
            </a:pPr>
            <a:r>
              <a:rPr lang="en-US" sz="2200" dirty="0">
                <a:latin typeface="Montserrat"/>
              </a:rPr>
              <a:t>In-depth findings and suggestions in individual areas included in 22 background papers</a:t>
            </a:r>
          </a:p>
        </p:txBody>
      </p:sp>
      <p:sp>
        <p:nvSpPr>
          <p:cNvPr id="4" name="Date Placeholder 3">
            <a:extLst>
              <a:ext uri="{FF2B5EF4-FFF2-40B4-BE49-F238E27FC236}">
                <a16:creationId xmlns:a16="http://schemas.microsoft.com/office/drawing/2014/main" id="{CB48D82F-810E-EC24-20C0-55D33E8DBEB3}"/>
              </a:ext>
            </a:extLst>
          </p:cNvPr>
          <p:cNvSpPr>
            <a:spLocks noGrp="1"/>
          </p:cNvSpPr>
          <p:nvPr>
            <p:ph type="dt" sz="half" idx="10"/>
          </p:nvPr>
        </p:nvSpPr>
        <p:spPr/>
        <p:txBody>
          <a:bodyPr/>
          <a:lstStyle/>
          <a:p>
            <a:fld id="{F4B8458C-105B-B34F-BC73-EB5679B6FF0D}" type="datetime1">
              <a:rPr lang="en-US" smtClean="0"/>
              <a:t>3/8/2024</a:t>
            </a:fld>
            <a:endParaRPr lang="en-US"/>
          </a:p>
        </p:txBody>
      </p:sp>
      <p:sp>
        <p:nvSpPr>
          <p:cNvPr id="5" name="Slide Number Placeholder 4">
            <a:extLst>
              <a:ext uri="{FF2B5EF4-FFF2-40B4-BE49-F238E27FC236}">
                <a16:creationId xmlns:a16="http://schemas.microsoft.com/office/drawing/2014/main" id="{38782CD1-430F-BA49-463F-4D1E9F4590A5}"/>
              </a:ext>
            </a:extLst>
          </p:cNvPr>
          <p:cNvSpPr>
            <a:spLocks noGrp="1"/>
          </p:cNvSpPr>
          <p:nvPr>
            <p:ph type="sldNum" sz="quarter" idx="12"/>
          </p:nvPr>
        </p:nvSpPr>
        <p:spPr/>
        <p:txBody>
          <a:bodyPr/>
          <a:lstStyle/>
          <a:p>
            <a:fld id="{42B5209B-614C-6642-88EA-38522E799009}" type="slidenum">
              <a:rPr lang="en-US" smtClean="0"/>
              <a:t>3</a:t>
            </a:fld>
            <a:endParaRPr lang="en-US"/>
          </a:p>
        </p:txBody>
      </p:sp>
    </p:spTree>
    <p:extLst>
      <p:ext uri="{BB962C8B-B14F-4D97-AF65-F5344CB8AC3E}">
        <p14:creationId xmlns:p14="http://schemas.microsoft.com/office/powerpoint/2010/main" val="2991113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364C1-06E5-4FD6-2AE5-C94D0FF87F93}"/>
              </a:ext>
            </a:extLst>
          </p:cNvPr>
          <p:cNvSpPr>
            <a:spLocks noGrp="1"/>
          </p:cNvSpPr>
          <p:nvPr>
            <p:ph type="title"/>
          </p:nvPr>
        </p:nvSpPr>
        <p:spPr/>
        <p:txBody>
          <a:bodyPr/>
          <a:lstStyle/>
          <a:p>
            <a:r>
              <a:rPr lang="en-US" dirty="0">
                <a:latin typeface="Montserrat"/>
                <a:hlinkClick r:id="rId2"/>
              </a:rPr>
              <a:t>“Evaluation of IDB-9:</a:t>
            </a:r>
            <a:br>
              <a:rPr lang="en-US" dirty="0">
                <a:hlinkClick r:id="rId2"/>
              </a:rPr>
            </a:br>
            <a:r>
              <a:rPr lang="en-US" dirty="0">
                <a:latin typeface="Montserrat"/>
                <a:hlinkClick r:id="rId2"/>
              </a:rPr>
              <a:t>Implementation and Results” (2018)</a:t>
            </a:r>
            <a:endParaRPr lang="en-US" dirty="0"/>
          </a:p>
        </p:txBody>
      </p:sp>
      <p:sp>
        <p:nvSpPr>
          <p:cNvPr id="3" name="Content Placeholder 2">
            <a:extLst>
              <a:ext uri="{FF2B5EF4-FFF2-40B4-BE49-F238E27FC236}">
                <a16:creationId xmlns:a16="http://schemas.microsoft.com/office/drawing/2014/main" id="{E388C214-9F40-C750-61B4-81B898C95BF5}"/>
              </a:ext>
            </a:extLst>
          </p:cNvPr>
          <p:cNvSpPr>
            <a:spLocks noGrp="1"/>
          </p:cNvSpPr>
          <p:nvPr>
            <p:ph idx="1"/>
          </p:nvPr>
        </p:nvSpPr>
        <p:spPr/>
        <p:txBody>
          <a:bodyPr vert="horz" lIns="91440" tIns="45720" rIns="91440" bIns="45720" rtlCol="0" anchor="t">
            <a:normAutofit fontScale="92500" lnSpcReduction="10000"/>
          </a:bodyPr>
          <a:lstStyle/>
          <a:p>
            <a:r>
              <a:rPr lang="en-US" dirty="0">
                <a:latin typeface="Montserrat"/>
              </a:rPr>
              <a:t>Assessed results around four intermediate outcomes (reconstructed </a:t>
            </a:r>
            <a:r>
              <a:rPr lang="en-US" dirty="0" err="1">
                <a:latin typeface="Montserrat"/>
              </a:rPr>
              <a:t>ToC</a:t>
            </a:r>
            <a:r>
              <a:rPr lang="en-US" dirty="0">
                <a:latin typeface="Montserrat"/>
              </a:rPr>
              <a:t>): </a:t>
            </a:r>
            <a:endParaRPr lang="en-US" dirty="0"/>
          </a:p>
          <a:p>
            <a:pPr lvl="1">
              <a:spcBef>
                <a:spcPts val="400"/>
              </a:spcBef>
            </a:pPr>
            <a:r>
              <a:rPr lang="en-US" sz="1800" dirty="0">
                <a:latin typeface="Montserrat"/>
              </a:rPr>
              <a:t>Strategic selectivity in the choice of activities</a:t>
            </a:r>
          </a:p>
          <a:p>
            <a:pPr lvl="1">
              <a:spcBef>
                <a:spcPts val="400"/>
              </a:spcBef>
            </a:pPr>
            <a:r>
              <a:rPr lang="en-US" sz="1800" dirty="0">
                <a:latin typeface="Montserrat"/>
              </a:rPr>
              <a:t>Client responsiveness and development effectiveness in interactions with clients</a:t>
            </a:r>
          </a:p>
          <a:p>
            <a:pPr lvl="1">
              <a:spcBef>
                <a:spcPts val="400"/>
              </a:spcBef>
            </a:pPr>
            <a:r>
              <a:rPr lang="en-US" sz="1800" dirty="0">
                <a:latin typeface="Montserrat"/>
              </a:rPr>
              <a:t>Efficiency, accountability, and transparency in resource use</a:t>
            </a:r>
          </a:p>
          <a:p>
            <a:pPr lvl="1">
              <a:spcBef>
                <a:spcPts val="400"/>
              </a:spcBef>
            </a:pPr>
            <a:r>
              <a:rPr lang="en-US" sz="1800" dirty="0">
                <a:latin typeface="Montserrat"/>
              </a:rPr>
              <a:t>Financial Sustainability</a:t>
            </a:r>
          </a:p>
          <a:p>
            <a:pPr lvl="1">
              <a:spcBef>
                <a:spcPts val="400"/>
              </a:spcBef>
            </a:pPr>
            <a:endParaRPr lang="en-US" sz="1800" dirty="0">
              <a:latin typeface="Montserrat"/>
            </a:endParaRPr>
          </a:p>
          <a:p>
            <a:pPr>
              <a:spcBef>
                <a:spcPts val="400"/>
              </a:spcBef>
            </a:pPr>
            <a:r>
              <a:rPr lang="en-US" dirty="0">
                <a:latin typeface="Montserrat"/>
              </a:rPr>
              <a:t>Key challenge:</a:t>
            </a:r>
            <a:r>
              <a:rPr lang="en-US" sz="2000" dirty="0">
                <a:latin typeface="Montserrat"/>
              </a:rPr>
              <a:t> </a:t>
            </a:r>
            <a:r>
              <a:rPr lang="en-US" dirty="0">
                <a:latin typeface="Montserrat"/>
              </a:rPr>
              <a:t>how to define the scope - time and resource constraints did not allow evaluating progress on 22 reforms</a:t>
            </a:r>
          </a:p>
          <a:p>
            <a:r>
              <a:rPr lang="en-US" dirty="0">
                <a:latin typeface="Montserrat"/>
              </a:rPr>
              <a:t>Five broad recommendations called lessons:</a:t>
            </a:r>
          </a:p>
          <a:p>
            <a:pPr lvl="1"/>
            <a:r>
              <a:rPr lang="en-US" sz="1800" dirty="0">
                <a:latin typeface="Montserrat"/>
              </a:rPr>
              <a:t>Weigh the costs and benefits of top-down mandates in future capital increases</a:t>
            </a:r>
          </a:p>
          <a:p>
            <a:pPr lvl="1"/>
            <a:r>
              <a:rPr lang="en-US" sz="1800" dirty="0">
                <a:latin typeface="Montserrat"/>
              </a:rPr>
              <a:t>Renew efforts to implement the Development Effectiveness Framework fully</a:t>
            </a:r>
          </a:p>
          <a:p>
            <a:pPr lvl="1"/>
            <a:r>
              <a:rPr lang="en-US" sz="1800" dirty="0">
                <a:latin typeface="Montserrat"/>
              </a:rPr>
              <a:t>Work on improving governance and strengthening institutional capacity in LAC</a:t>
            </a:r>
          </a:p>
          <a:p>
            <a:pPr lvl="1"/>
            <a:r>
              <a:rPr lang="en-US" sz="1800" dirty="0">
                <a:latin typeface="Montserrat"/>
              </a:rPr>
              <a:t>Increase openness and transparency</a:t>
            </a:r>
          </a:p>
          <a:p>
            <a:pPr lvl="1"/>
            <a:r>
              <a:rPr lang="en-US" sz="1800" dirty="0">
                <a:latin typeface="Montserrat"/>
              </a:rPr>
              <a:t>Going forward, IDB may face challenges of relevance and competitiveness – seek greater consensus on what type of institution the Bank wants to be</a:t>
            </a:r>
          </a:p>
          <a:p>
            <a:pPr lvl="1"/>
            <a:endParaRPr lang="en-US" dirty="0">
              <a:latin typeface="Montserrat"/>
            </a:endParaRPr>
          </a:p>
        </p:txBody>
      </p:sp>
      <p:sp>
        <p:nvSpPr>
          <p:cNvPr id="4" name="Date Placeholder 3">
            <a:extLst>
              <a:ext uri="{FF2B5EF4-FFF2-40B4-BE49-F238E27FC236}">
                <a16:creationId xmlns:a16="http://schemas.microsoft.com/office/drawing/2014/main" id="{27C9D7FB-780B-767F-0DC7-8D6036CE2376}"/>
              </a:ext>
            </a:extLst>
          </p:cNvPr>
          <p:cNvSpPr>
            <a:spLocks noGrp="1"/>
          </p:cNvSpPr>
          <p:nvPr>
            <p:ph type="dt" sz="half" idx="10"/>
          </p:nvPr>
        </p:nvSpPr>
        <p:spPr/>
        <p:txBody>
          <a:bodyPr/>
          <a:lstStyle/>
          <a:p>
            <a:fld id="{F4B8458C-105B-B34F-BC73-EB5679B6FF0D}" type="datetime1">
              <a:rPr lang="en-US" smtClean="0"/>
              <a:t>3/8/2024</a:t>
            </a:fld>
            <a:endParaRPr lang="en-US"/>
          </a:p>
        </p:txBody>
      </p:sp>
      <p:sp>
        <p:nvSpPr>
          <p:cNvPr id="5" name="Slide Number Placeholder 4">
            <a:extLst>
              <a:ext uri="{FF2B5EF4-FFF2-40B4-BE49-F238E27FC236}">
                <a16:creationId xmlns:a16="http://schemas.microsoft.com/office/drawing/2014/main" id="{97DDD759-A903-D896-C1A5-2567614413F0}"/>
              </a:ext>
            </a:extLst>
          </p:cNvPr>
          <p:cNvSpPr>
            <a:spLocks noGrp="1"/>
          </p:cNvSpPr>
          <p:nvPr>
            <p:ph type="sldNum" sz="quarter" idx="12"/>
          </p:nvPr>
        </p:nvSpPr>
        <p:spPr/>
        <p:txBody>
          <a:bodyPr/>
          <a:lstStyle/>
          <a:p>
            <a:fld id="{42B5209B-614C-6642-88EA-38522E799009}" type="slidenum">
              <a:rPr lang="en-US" smtClean="0"/>
              <a:t>4</a:t>
            </a:fld>
            <a:endParaRPr lang="en-US"/>
          </a:p>
        </p:txBody>
      </p:sp>
    </p:spTree>
    <p:extLst>
      <p:ext uri="{BB962C8B-B14F-4D97-AF65-F5344CB8AC3E}">
        <p14:creationId xmlns:p14="http://schemas.microsoft.com/office/powerpoint/2010/main" val="408859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4A33B-63E9-5CE7-561E-3613093F7EDF}"/>
              </a:ext>
            </a:extLst>
          </p:cNvPr>
          <p:cNvSpPr>
            <a:spLocks noGrp="1"/>
          </p:cNvSpPr>
          <p:nvPr>
            <p:ph type="title"/>
          </p:nvPr>
        </p:nvSpPr>
        <p:spPr/>
        <p:txBody>
          <a:bodyPr/>
          <a:lstStyle/>
          <a:p>
            <a:r>
              <a:rPr lang="en-US" dirty="0">
                <a:latin typeface="Montserrat"/>
                <a:hlinkClick r:id="rId2"/>
              </a:rPr>
              <a:t>“Evaluation of IDB Lab’s Strategic Relevance” (2021)</a:t>
            </a:r>
            <a:r>
              <a:rPr lang="en-US" dirty="0">
                <a:latin typeface="Montserrat"/>
              </a:rPr>
              <a:t>  </a:t>
            </a:r>
            <a:r>
              <a:rPr lang="en-US" dirty="0">
                <a:latin typeface="Montserrat"/>
                <a:hlinkClick r:id="rId3"/>
              </a:rPr>
              <a:t>“Evaluation of IDB Lab’s Operations” (2021)</a:t>
            </a:r>
            <a:endParaRPr lang="en-US" dirty="0"/>
          </a:p>
        </p:txBody>
      </p:sp>
      <p:sp>
        <p:nvSpPr>
          <p:cNvPr id="3" name="Content Placeholder 2">
            <a:extLst>
              <a:ext uri="{FF2B5EF4-FFF2-40B4-BE49-F238E27FC236}">
                <a16:creationId xmlns:a16="http://schemas.microsoft.com/office/drawing/2014/main" id="{EF34FEF1-AF8D-4018-AAD5-E3453024FFF3}"/>
              </a:ext>
            </a:extLst>
          </p:cNvPr>
          <p:cNvSpPr>
            <a:spLocks noGrp="1"/>
          </p:cNvSpPr>
          <p:nvPr>
            <p:ph idx="1"/>
          </p:nvPr>
        </p:nvSpPr>
        <p:spPr>
          <a:xfrm>
            <a:off x="202770" y="1391672"/>
            <a:ext cx="11312470" cy="4993380"/>
          </a:xfrm>
        </p:spPr>
        <p:txBody>
          <a:bodyPr>
            <a:normAutofit/>
          </a:bodyPr>
          <a:lstStyle/>
          <a:p>
            <a:pPr>
              <a:lnSpc>
                <a:spcPct val="110000"/>
              </a:lnSpc>
            </a:pPr>
            <a:r>
              <a:rPr lang="en-US" b="1" dirty="0"/>
              <a:t>Phase 1</a:t>
            </a:r>
            <a:r>
              <a:rPr lang="en-US" dirty="0"/>
              <a:t>: focused on IDB Lab’s mandates, strategic direction, and corporate setup</a:t>
            </a:r>
          </a:p>
          <a:p>
            <a:pPr algn="l">
              <a:lnSpc>
                <a:spcPct val="110000"/>
              </a:lnSpc>
            </a:pPr>
            <a:r>
              <a:rPr lang="en-US" b="1" dirty="0"/>
              <a:t>Phase 2</a:t>
            </a:r>
            <a:r>
              <a:rPr lang="en-US" dirty="0"/>
              <a:t>: focused on the extent to which IDB Lab-financed operations allowed it to make progress toward its mission</a:t>
            </a:r>
          </a:p>
          <a:p>
            <a:pPr>
              <a:lnSpc>
                <a:spcPct val="110000"/>
              </a:lnSpc>
            </a:pPr>
            <a:r>
              <a:rPr lang="en-US" dirty="0"/>
              <a:t>Key challenges: </a:t>
            </a:r>
          </a:p>
          <a:p>
            <a:pPr lvl="1">
              <a:lnSpc>
                <a:spcPct val="110000"/>
              </a:lnSpc>
            </a:pPr>
            <a:r>
              <a:rPr lang="en-US" dirty="0"/>
              <a:t>Tight deadlines if the evaluation was to serve as input for discussions on capital replenishment</a:t>
            </a:r>
          </a:p>
          <a:p>
            <a:pPr lvl="1">
              <a:lnSpc>
                <a:spcPct val="110000"/>
              </a:lnSpc>
            </a:pPr>
            <a:r>
              <a:rPr lang="en-US" dirty="0"/>
              <a:t>IDB Lab´s weak information systems did not systematically track important operational information</a:t>
            </a:r>
          </a:p>
          <a:p>
            <a:pPr>
              <a:lnSpc>
                <a:spcPct val="110000"/>
              </a:lnSpc>
            </a:pPr>
            <a:r>
              <a:rPr lang="en-US" dirty="0"/>
              <a:t>Five recommendations divided into strategic and operational</a:t>
            </a:r>
          </a:p>
        </p:txBody>
      </p:sp>
      <p:sp>
        <p:nvSpPr>
          <p:cNvPr id="4" name="Date Placeholder 3">
            <a:extLst>
              <a:ext uri="{FF2B5EF4-FFF2-40B4-BE49-F238E27FC236}">
                <a16:creationId xmlns:a16="http://schemas.microsoft.com/office/drawing/2014/main" id="{84D22454-E010-80A2-FED4-9862ABE95CEB}"/>
              </a:ext>
            </a:extLst>
          </p:cNvPr>
          <p:cNvSpPr>
            <a:spLocks noGrp="1"/>
          </p:cNvSpPr>
          <p:nvPr>
            <p:ph type="dt" sz="half" idx="10"/>
          </p:nvPr>
        </p:nvSpPr>
        <p:spPr/>
        <p:txBody>
          <a:bodyPr/>
          <a:lstStyle/>
          <a:p>
            <a:fld id="{F4B8458C-105B-B34F-BC73-EB5679B6FF0D}" type="datetime1">
              <a:rPr lang="en-US" smtClean="0"/>
              <a:t>3/8/2024</a:t>
            </a:fld>
            <a:endParaRPr lang="en-US"/>
          </a:p>
        </p:txBody>
      </p:sp>
      <p:sp>
        <p:nvSpPr>
          <p:cNvPr id="5" name="Slide Number Placeholder 4">
            <a:extLst>
              <a:ext uri="{FF2B5EF4-FFF2-40B4-BE49-F238E27FC236}">
                <a16:creationId xmlns:a16="http://schemas.microsoft.com/office/drawing/2014/main" id="{C1359871-DE52-733F-294C-D3E139FF8E84}"/>
              </a:ext>
            </a:extLst>
          </p:cNvPr>
          <p:cNvSpPr>
            <a:spLocks noGrp="1"/>
          </p:cNvSpPr>
          <p:nvPr>
            <p:ph type="sldNum" sz="quarter" idx="12"/>
          </p:nvPr>
        </p:nvSpPr>
        <p:spPr/>
        <p:txBody>
          <a:bodyPr/>
          <a:lstStyle/>
          <a:p>
            <a:fld id="{42B5209B-614C-6642-88EA-38522E799009}" type="slidenum">
              <a:rPr lang="en-US" smtClean="0"/>
              <a:t>5</a:t>
            </a:fld>
            <a:endParaRPr lang="en-US"/>
          </a:p>
        </p:txBody>
      </p:sp>
    </p:spTree>
    <p:extLst>
      <p:ext uri="{BB962C8B-B14F-4D97-AF65-F5344CB8AC3E}">
        <p14:creationId xmlns:p14="http://schemas.microsoft.com/office/powerpoint/2010/main" val="1250968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70171-9126-DD53-FDF8-015E4A41889E}"/>
              </a:ext>
            </a:extLst>
          </p:cNvPr>
          <p:cNvSpPr>
            <a:spLocks noGrp="1"/>
          </p:cNvSpPr>
          <p:nvPr>
            <p:ph type="title"/>
          </p:nvPr>
        </p:nvSpPr>
        <p:spPr/>
        <p:txBody>
          <a:bodyPr/>
          <a:lstStyle/>
          <a:p>
            <a:r>
              <a:rPr lang="en-US" dirty="0">
                <a:latin typeface="Montserrat"/>
                <a:hlinkClick r:id="rId2"/>
              </a:rPr>
              <a:t>“Evaluation of IDB Invest” (2023)</a:t>
            </a:r>
            <a:endParaRPr lang="en-US" dirty="0"/>
          </a:p>
        </p:txBody>
      </p:sp>
      <p:sp>
        <p:nvSpPr>
          <p:cNvPr id="3" name="Content Placeholder 2">
            <a:extLst>
              <a:ext uri="{FF2B5EF4-FFF2-40B4-BE49-F238E27FC236}">
                <a16:creationId xmlns:a16="http://schemas.microsoft.com/office/drawing/2014/main" id="{D13CCE00-EEB8-9DF0-7EAD-CBAD870CD8B5}"/>
              </a:ext>
            </a:extLst>
          </p:cNvPr>
          <p:cNvSpPr>
            <a:spLocks noGrp="1"/>
          </p:cNvSpPr>
          <p:nvPr>
            <p:ph idx="1"/>
          </p:nvPr>
        </p:nvSpPr>
        <p:spPr>
          <a:xfrm>
            <a:off x="1503459" y="1391672"/>
            <a:ext cx="9382255" cy="4807650"/>
          </a:xfrm>
        </p:spPr>
        <p:txBody>
          <a:bodyPr>
            <a:normAutofit fontScale="92500"/>
          </a:bodyPr>
          <a:lstStyle/>
          <a:p>
            <a:r>
              <a:rPr lang="en-US" sz="2200" dirty="0"/>
              <a:t>OVE evaluated the effectiveness to date of the implementation of the merge-out (reconstructed theory of change)</a:t>
            </a:r>
          </a:p>
          <a:p>
            <a:r>
              <a:rPr lang="en-US" sz="2200" dirty="0"/>
              <a:t>Focus on progress toward achieving the objectives of the merge-out</a:t>
            </a:r>
            <a:r>
              <a:rPr lang="en-US" sz="2200" i="1" dirty="0"/>
              <a:t>:</a:t>
            </a:r>
          </a:p>
          <a:p>
            <a:pPr lvl="1"/>
            <a:r>
              <a:rPr lang="en-US" sz="2000" i="1" dirty="0"/>
              <a:t>Strengthening development effectiveness and impact</a:t>
            </a:r>
          </a:p>
          <a:p>
            <a:pPr lvl="1"/>
            <a:r>
              <a:rPr lang="en-US" sz="2000" i="1" dirty="0"/>
              <a:t>Strengthening additionality, maximizing public-private synergies</a:t>
            </a:r>
          </a:p>
          <a:p>
            <a:pPr lvl="1"/>
            <a:r>
              <a:rPr lang="en-US" sz="2000" i="1" dirty="0"/>
              <a:t>Maximizing the efficient use of resources</a:t>
            </a:r>
          </a:p>
          <a:p>
            <a:pPr lvl="1"/>
            <a:r>
              <a:rPr lang="en-US" sz="2000" i="1" dirty="0"/>
              <a:t>Ensuring long-term financial sustainability</a:t>
            </a:r>
          </a:p>
          <a:p>
            <a:r>
              <a:rPr lang="en-US" sz="2200" dirty="0"/>
              <a:t>Key challenges:</a:t>
            </a:r>
          </a:p>
          <a:p>
            <a:pPr lvl="1"/>
            <a:r>
              <a:rPr lang="en-US" sz="2000" dirty="0"/>
              <a:t>Evaluation covering the entire institution</a:t>
            </a:r>
          </a:p>
          <a:p>
            <a:pPr lvl="1"/>
            <a:r>
              <a:rPr lang="en-US" sz="2000" dirty="0"/>
              <a:t>Governors opened the door to capital increase while the evaluation was underway</a:t>
            </a:r>
          </a:p>
          <a:p>
            <a:r>
              <a:rPr lang="en-US" sz="2200" dirty="0"/>
              <a:t>Evaluation highlighted rapid business growth exceeding volume targets – but found weaknesses in effectiveness and additionality</a:t>
            </a:r>
            <a:endParaRPr lang="en-US" dirty="0"/>
          </a:p>
        </p:txBody>
      </p:sp>
      <p:sp>
        <p:nvSpPr>
          <p:cNvPr id="4" name="Date Placeholder 3">
            <a:extLst>
              <a:ext uri="{FF2B5EF4-FFF2-40B4-BE49-F238E27FC236}">
                <a16:creationId xmlns:a16="http://schemas.microsoft.com/office/drawing/2014/main" id="{69050323-50BD-0FD8-E0DB-B673CEA89027}"/>
              </a:ext>
            </a:extLst>
          </p:cNvPr>
          <p:cNvSpPr>
            <a:spLocks noGrp="1"/>
          </p:cNvSpPr>
          <p:nvPr>
            <p:ph type="dt" sz="half" idx="10"/>
          </p:nvPr>
        </p:nvSpPr>
        <p:spPr/>
        <p:txBody>
          <a:bodyPr/>
          <a:lstStyle/>
          <a:p>
            <a:fld id="{F4B8458C-105B-B34F-BC73-EB5679B6FF0D}" type="datetime1">
              <a:rPr lang="en-US" smtClean="0"/>
              <a:t>3/8/2024</a:t>
            </a:fld>
            <a:endParaRPr lang="en-US"/>
          </a:p>
        </p:txBody>
      </p:sp>
      <p:sp>
        <p:nvSpPr>
          <p:cNvPr id="5" name="Slide Number Placeholder 4">
            <a:extLst>
              <a:ext uri="{FF2B5EF4-FFF2-40B4-BE49-F238E27FC236}">
                <a16:creationId xmlns:a16="http://schemas.microsoft.com/office/drawing/2014/main" id="{7C6A58F5-106E-3816-8564-AA68BB2F1721}"/>
              </a:ext>
            </a:extLst>
          </p:cNvPr>
          <p:cNvSpPr>
            <a:spLocks noGrp="1"/>
          </p:cNvSpPr>
          <p:nvPr>
            <p:ph type="sldNum" sz="quarter" idx="12"/>
          </p:nvPr>
        </p:nvSpPr>
        <p:spPr/>
        <p:txBody>
          <a:bodyPr/>
          <a:lstStyle/>
          <a:p>
            <a:fld id="{42B5209B-614C-6642-88EA-38522E799009}" type="slidenum">
              <a:rPr lang="en-US" smtClean="0"/>
              <a:t>6</a:t>
            </a:fld>
            <a:endParaRPr lang="en-US"/>
          </a:p>
        </p:txBody>
      </p:sp>
    </p:spTree>
    <p:extLst>
      <p:ext uri="{BB962C8B-B14F-4D97-AF65-F5344CB8AC3E}">
        <p14:creationId xmlns:p14="http://schemas.microsoft.com/office/powerpoint/2010/main" val="1788264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C8947C-24BC-3482-FEEB-23C2E047D4FB}"/>
              </a:ext>
            </a:extLst>
          </p:cNvPr>
          <p:cNvSpPr/>
          <p:nvPr/>
        </p:nvSpPr>
        <p:spPr>
          <a:xfrm>
            <a:off x="4595149" y="0"/>
            <a:ext cx="7596849" cy="6858000"/>
          </a:xfrm>
          <a:prstGeom prst="rect">
            <a:avLst/>
          </a:prstGeom>
          <a:gradFill flip="none" rotWithShape="1">
            <a:gsLst>
              <a:gs pos="0">
                <a:schemeClr val="accent3"/>
              </a:gs>
              <a:gs pos="99000">
                <a:schemeClr val="accent6"/>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s-ES_tradnl"/>
          </a:p>
        </p:txBody>
      </p:sp>
      <p:sp>
        <p:nvSpPr>
          <p:cNvPr id="4" name="Date Placeholder 3">
            <a:extLst>
              <a:ext uri="{FF2B5EF4-FFF2-40B4-BE49-F238E27FC236}">
                <a16:creationId xmlns:a16="http://schemas.microsoft.com/office/drawing/2014/main" id="{E6410EF0-D4D6-AFB8-6560-A91689E1A8A4}"/>
              </a:ext>
            </a:extLst>
          </p:cNvPr>
          <p:cNvSpPr>
            <a:spLocks noGrp="1"/>
          </p:cNvSpPr>
          <p:nvPr>
            <p:ph type="dt" sz="half" idx="10"/>
          </p:nvPr>
        </p:nvSpPr>
        <p:spPr/>
        <p:txBody>
          <a:bodyPr/>
          <a:lstStyle/>
          <a:p>
            <a:fld id="{F4B8458C-105B-B34F-BC73-EB5679B6FF0D}" type="datetime1">
              <a:rPr lang="en-US" smtClean="0"/>
              <a:t>3/8/2024</a:t>
            </a:fld>
            <a:endParaRPr lang="en-US"/>
          </a:p>
        </p:txBody>
      </p:sp>
      <p:sp>
        <p:nvSpPr>
          <p:cNvPr id="5" name="Slide Number Placeholder 4">
            <a:extLst>
              <a:ext uri="{FF2B5EF4-FFF2-40B4-BE49-F238E27FC236}">
                <a16:creationId xmlns:a16="http://schemas.microsoft.com/office/drawing/2014/main" id="{D83CB81F-8B4E-C728-FC6D-A86BB579BB49}"/>
              </a:ext>
            </a:extLst>
          </p:cNvPr>
          <p:cNvSpPr>
            <a:spLocks noGrp="1"/>
          </p:cNvSpPr>
          <p:nvPr>
            <p:ph type="sldNum" sz="quarter" idx="12"/>
          </p:nvPr>
        </p:nvSpPr>
        <p:spPr/>
        <p:txBody>
          <a:bodyPr/>
          <a:lstStyle/>
          <a:p>
            <a:fld id="{42B5209B-614C-6642-88EA-38522E799009}" type="slidenum">
              <a:rPr lang="en-US" smtClean="0"/>
              <a:t>7</a:t>
            </a:fld>
            <a:endParaRPr lang="en-US"/>
          </a:p>
        </p:txBody>
      </p:sp>
      <p:sp>
        <p:nvSpPr>
          <p:cNvPr id="8" name="Rectángulo: esquinas redondeadas 2">
            <a:extLst>
              <a:ext uri="{FF2B5EF4-FFF2-40B4-BE49-F238E27FC236}">
                <a16:creationId xmlns:a16="http://schemas.microsoft.com/office/drawing/2014/main" id="{A2CB084F-E89A-D90F-B414-230147F35F43}"/>
              </a:ext>
            </a:extLst>
          </p:cNvPr>
          <p:cNvSpPr/>
          <p:nvPr/>
        </p:nvSpPr>
        <p:spPr>
          <a:xfrm>
            <a:off x="4826643" y="2200599"/>
            <a:ext cx="2245622" cy="2880118"/>
          </a:xfrm>
          <a:prstGeom prst="roundRect">
            <a:avLst/>
          </a:prstGeom>
          <a:noFill/>
          <a:ln>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tIns="365760" rtlCol="0" anchor="t"/>
          <a:lstStyle/>
          <a:p>
            <a:pPr marL="11113" indent="-11113"/>
            <a:r>
              <a:rPr lang="en-US" b="1" dirty="0">
                <a:solidFill>
                  <a:schemeClr val="accent1"/>
                </a:solidFill>
                <a:latin typeface="Montserrat" pitchFamily="2" charset="77"/>
                <a:ea typeface="Open Sans" panose="020B0606030504020204" pitchFamily="34" charset="0"/>
                <a:cs typeface="Open Sans" panose="020B0606030504020204" pitchFamily="34" charset="0"/>
              </a:rPr>
              <a:t>1. </a:t>
            </a:r>
            <a:r>
              <a:rPr lang="en-US" dirty="0">
                <a:solidFill>
                  <a:schemeClr val="bg1"/>
                </a:solidFill>
                <a:latin typeface="Montserrat" pitchFamily="2" charset="77"/>
                <a:ea typeface="Open Sans" panose="020B0606030504020204" pitchFamily="34" charset="0"/>
                <a:cs typeface="Open Sans" panose="020B0606030504020204" pitchFamily="34" charset="0"/>
              </a:rPr>
              <a:t>The need to clarify strategic priorities</a:t>
            </a:r>
          </a:p>
        </p:txBody>
      </p:sp>
      <p:sp>
        <p:nvSpPr>
          <p:cNvPr id="9" name="Rectángulo: esquinas redondeadas 3">
            <a:extLst>
              <a:ext uri="{FF2B5EF4-FFF2-40B4-BE49-F238E27FC236}">
                <a16:creationId xmlns:a16="http://schemas.microsoft.com/office/drawing/2014/main" id="{1A51718C-23B1-E413-B1C4-7F41CA05F3E6}"/>
              </a:ext>
            </a:extLst>
          </p:cNvPr>
          <p:cNvSpPr/>
          <p:nvPr/>
        </p:nvSpPr>
        <p:spPr>
          <a:xfrm>
            <a:off x="7238105" y="2200599"/>
            <a:ext cx="2292644" cy="2880118"/>
          </a:xfrm>
          <a:prstGeom prst="roundRect">
            <a:avLst/>
          </a:prstGeom>
          <a:noFill/>
          <a:ln>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tIns="365760" rtlCol="0" anchor="t"/>
          <a:lstStyle/>
          <a:p>
            <a:pPr marL="11113" indent="-11113"/>
            <a:r>
              <a:rPr lang="en-US" b="1" dirty="0">
                <a:solidFill>
                  <a:schemeClr val="accent1"/>
                </a:solidFill>
                <a:latin typeface="Montserrat" pitchFamily="2" charset="77"/>
                <a:ea typeface="Open Sans" panose="020B0606030504020204" pitchFamily="34" charset="0"/>
                <a:cs typeface="Open Sans" panose="020B0606030504020204" pitchFamily="34" charset="0"/>
              </a:rPr>
              <a:t>2. </a:t>
            </a:r>
            <a:r>
              <a:rPr lang="en-US" dirty="0">
                <a:solidFill>
                  <a:schemeClr val="bg1"/>
                </a:solidFill>
                <a:latin typeface="Montserrat" pitchFamily="2" charset="77"/>
                <a:ea typeface="Open Sans" panose="020B0606030504020204" pitchFamily="34" charset="0"/>
                <a:cs typeface="Open Sans" panose="020B0606030504020204" pitchFamily="34" charset="0"/>
              </a:rPr>
              <a:t>The need to strengthen development effectiveness tools and results frameworks</a:t>
            </a:r>
          </a:p>
        </p:txBody>
      </p:sp>
      <p:sp>
        <p:nvSpPr>
          <p:cNvPr id="10" name="Rectángulo: esquinas redondeadas 6">
            <a:extLst>
              <a:ext uri="{FF2B5EF4-FFF2-40B4-BE49-F238E27FC236}">
                <a16:creationId xmlns:a16="http://schemas.microsoft.com/office/drawing/2014/main" id="{ED299351-39FE-833E-19B7-616B4A5E057B}"/>
              </a:ext>
            </a:extLst>
          </p:cNvPr>
          <p:cNvSpPr/>
          <p:nvPr/>
        </p:nvSpPr>
        <p:spPr>
          <a:xfrm>
            <a:off x="9743608" y="2201166"/>
            <a:ext cx="2245622" cy="2880120"/>
          </a:xfrm>
          <a:prstGeom prst="roundRect">
            <a:avLst/>
          </a:prstGeom>
          <a:noFill/>
          <a:ln>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tIns="365760" rtlCol="0" anchor="t"/>
          <a:lstStyle/>
          <a:p>
            <a:pPr marL="11113" indent="-11113"/>
            <a:r>
              <a:rPr lang="en-US" b="1" dirty="0">
                <a:solidFill>
                  <a:schemeClr val="accent1"/>
                </a:solidFill>
                <a:latin typeface="Montserrat" pitchFamily="2" charset="77"/>
                <a:ea typeface="Open Sans" panose="020B0606030504020204" pitchFamily="34" charset="0"/>
                <a:cs typeface="Open Sans" panose="020B0606030504020204" pitchFamily="34" charset="0"/>
              </a:rPr>
              <a:t>3. </a:t>
            </a:r>
            <a:r>
              <a:rPr lang="en-US" dirty="0">
                <a:solidFill>
                  <a:schemeClr val="bg1"/>
                </a:solidFill>
                <a:latin typeface="Montserrat" pitchFamily="2" charset="77"/>
                <a:ea typeface="Open Sans" panose="020B0606030504020204" pitchFamily="34" charset="0"/>
                <a:cs typeface="Open Sans" panose="020B0606030504020204" pitchFamily="34" charset="0"/>
              </a:rPr>
              <a:t>The need to increase transparency and improve knowledge management</a:t>
            </a:r>
          </a:p>
        </p:txBody>
      </p:sp>
      <p:sp>
        <p:nvSpPr>
          <p:cNvPr id="11" name="Title 1">
            <a:extLst>
              <a:ext uri="{FF2B5EF4-FFF2-40B4-BE49-F238E27FC236}">
                <a16:creationId xmlns:a16="http://schemas.microsoft.com/office/drawing/2014/main" id="{0AA9D723-95EA-5D5B-BB60-EEF3E9966AB7}"/>
              </a:ext>
            </a:extLst>
          </p:cNvPr>
          <p:cNvSpPr txBox="1">
            <a:spLocks/>
          </p:cNvSpPr>
          <p:nvPr/>
        </p:nvSpPr>
        <p:spPr>
          <a:xfrm>
            <a:off x="202770" y="336430"/>
            <a:ext cx="4239086" cy="62627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295778"/>
                </a:solidFill>
                <a:latin typeface="Montserrat" pitchFamily="2" charset="77"/>
                <a:ea typeface="+mj-ea"/>
                <a:cs typeface="+mj-cs"/>
              </a:defRPr>
            </a:lvl1pPr>
          </a:lstStyle>
          <a:p>
            <a:pPr algn="r"/>
            <a:r>
              <a:rPr lang="en-US" dirty="0">
                <a:solidFill>
                  <a:schemeClr val="accent1"/>
                </a:solidFill>
              </a:rPr>
              <a:t>Common Themes Present in OVE’s Recommendations</a:t>
            </a:r>
          </a:p>
        </p:txBody>
      </p:sp>
    </p:spTree>
    <p:extLst>
      <p:ext uri="{BB962C8B-B14F-4D97-AF65-F5344CB8AC3E}">
        <p14:creationId xmlns:p14="http://schemas.microsoft.com/office/powerpoint/2010/main" val="3853608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51724D-8508-AB79-64F2-D56695E6749A}"/>
              </a:ext>
            </a:extLst>
          </p:cNvPr>
          <p:cNvSpPr>
            <a:spLocks noGrp="1"/>
          </p:cNvSpPr>
          <p:nvPr>
            <p:ph type="title"/>
          </p:nvPr>
        </p:nvSpPr>
        <p:spPr/>
        <p:txBody>
          <a:bodyPr/>
          <a:lstStyle/>
          <a:p>
            <a:pPr marL="406400" indent="-406400"/>
            <a:r>
              <a:rPr lang="en-US"/>
              <a:t>1. OVE Recommendations on Clarifying Strategic Priorities</a:t>
            </a:r>
          </a:p>
        </p:txBody>
      </p:sp>
      <p:sp>
        <p:nvSpPr>
          <p:cNvPr id="4" name="Date Placeholder 3">
            <a:extLst>
              <a:ext uri="{FF2B5EF4-FFF2-40B4-BE49-F238E27FC236}">
                <a16:creationId xmlns:a16="http://schemas.microsoft.com/office/drawing/2014/main" id="{92ADF05D-E7F6-2047-F3C5-3C5B29A45F22}"/>
              </a:ext>
            </a:extLst>
          </p:cNvPr>
          <p:cNvSpPr>
            <a:spLocks noGrp="1"/>
          </p:cNvSpPr>
          <p:nvPr>
            <p:ph type="dt" sz="half" idx="10"/>
          </p:nvPr>
        </p:nvSpPr>
        <p:spPr/>
        <p:txBody>
          <a:bodyPr/>
          <a:lstStyle/>
          <a:p>
            <a:fld id="{F4B8458C-105B-B34F-BC73-EB5679B6FF0D}" type="datetime1">
              <a:rPr lang="en-US" smtClean="0"/>
              <a:t>3/8/2024</a:t>
            </a:fld>
            <a:endParaRPr lang="en-US"/>
          </a:p>
        </p:txBody>
      </p:sp>
      <p:sp>
        <p:nvSpPr>
          <p:cNvPr id="5" name="Slide Number Placeholder 4">
            <a:extLst>
              <a:ext uri="{FF2B5EF4-FFF2-40B4-BE49-F238E27FC236}">
                <a16:creationId xmlns:a16="http://schemas.microsoft.com/office/drawing/2014/main" id="{4E531BAB-081C-29CA-D7DF-F6778B495E8F}"/>
              </a:ext>
            </a:extLst>
          </p:cNvPr>
          <p:cNvSpPr>
            <a:spLocks noGrp="1"/>
          </p:cNvSpPr>
          <p:nvPr>
            <p:ph type="sldNum" sz="quarter" idx="12"/>
          </p:nvPr>
        </p:nvSpPr>
        <p:spPr/>
        <p:txBody>
          <a:bodyPr/>
          <a:lstStyle/>
          <a:p>
            <a:fld id="{42B5209B-614C-6642-88EA-38522E799009}" type="slidenum">
              <a:rPr lang="en-US" smtClean="0"/>
              <a:t>8</a:t>
            </a:fld>
            <a:endParaRPr lang="en-US"/>
          </a:p>
        </p:txBody>
      </p:sp>
      <p:graphicFrame>
        <p:nvGraphicFramePr>
          <p:cNvPr id="8" name="Table 8">
            <a:extLst>
              <a:ext uri="{FF2B5EF4-FFF2-40B4-BE49-F238E27FC236}">
                <a16:creationId xmlns:a16="http://schemas.microsoft.com/office/drawing/2014/main" id="{603E5FE4-D20A-D5BC-C944-21717AEA12EA}"/>
              </a:ext>
            </a:extLst>
          </p:cNvPr>
          <p:cNvGraphicFramePr>
            <a:graphicFrameLocks noGrp="1"/>
          </p:cNvGraphicFramePr>
          <p:nvPr>
            <p:extLst>
              <p:ext uri="{D42A27DB-BD31-4B8C-83A1-F6EECF244321}">
                <p14:modId xmlns:p14="http://schemas.microsoft.com/office/powerpoint/2010/main" val="342020288"/>
              </p:ext>
            </p:extLst>
          </p:nvPr>
        </p:nvGraphicFramePr>
        <p:xfrm>
          <a:off x="755438" y="2998788"/>
          <a:ext cx="10319253" cy="3085334"/>
        </p:xfrm>
        <a:graphic>
          <a:graphicData uri="http://schemas.openxmlformats.org/drawingml/2006/table">
            <a:tbl>
              <a:tblPr firstRow="1" bandRow="1">
                <a:tableStyleId>{5C22544A-7EE6-4342-B048-85BDC9FD1C3A}</a:tableStyleId>
              </a:tblPr>
              <a:tblGrid>
                <a:gridCol w="3439751">
                  <a:extLst>
                    <a:ext uri="{9D8B030D-6E8A-4147-A177-3AD203B41FA5}">
                      <a16:colId xmlns:a16="http://schemas.microsoft.com/office/drawing/2014/main" val="3457584392"/>
                    </a:ext>
                  </a:extLst>
                </a:gridCol>
                <a:gridCol w="3439751">
                  <a:extLst>
                    <a:ext uri="{9D8B030D-6E8A-4147-A177-3AD203B41FA5}">
                      <a16:colId xmlns:a16="http://schemas.microsoft.com/office/drawing/2014/main" val="2037086666"/>
                    </a:ext>
                  </a:extLst>
                </a:gridCol>
                <a:gridCol w="3439751">
                  <a:extLst>
                    <a:ext uri="{9D8B030D-6E8A-4147-A177-3AD203B41FA5}">
                      <a16:colId xmlns:a16="http://schemas.microsoft.com/office/drawing/2014/main" val="3617050764"/>
                    </a:ext>
                  </a:extLst>
                </a:gridCol>
              </a:tblGrid>
              <a:tr h="799334">
                <a:tc>
                  <a:txBody>
                    <a:bodyPr/>
                    <a:lstStyle/>
                    <a:p>
                      <a:pPr algn="ctr">
                        <a:lnSpc>
                          <a:spcPct val="80000"/>
                        </a:lnSpc>
                      </a:pPr>
                      <a:r>
                        <a:rPr lang="en-US" b="1" i="0" noProof="0" dirty="0">
                          <a:solidFill>
                            <a:srgbClr val="295778"/>
                          </a:solidFill>
                          <a:latin typeface="Montserrat" pitchFamily="2" charset="77"/>
                          <a:ea typeface="Open Sans"/>
                          <a:cs typeface="Open Sans"/>
                        </a:rPr>
                        <a:t>IDB-9 Evaluations</a:t>
                      </a:r>
                    </a:p>
                  </a:txBody>
                  <a:tcPr marL="182880" marR="182880" anchor="ctr">
                    <a:lnL w="12700" cmpd="sng">
                      <a:noFill/>
                    </a:lnL>
                    <a:lnR w="28575" cap="flat" cmpd="sng" algn="ctr">
                      <a:solidFill>
                        <a:srgbClr val="2593C5"/>
                      </a:solidFill>
                      <a:prstDash val="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lnSpc>
                          <a:spcPct val="80000"/>
                        </a:lnSpc>
                      </a:pPr>
                      <a:r>
                        <a:rPr lang="en-US" b="1" i="0" noProof="0" dirty="0">
                          <a:solidFill>
                            <a:srgbClr val="295778"/>
                          </a:solidFill>
                          <a:latin typeface="Montserrat" pitchFamily="2" charset="77"/>
                          <a:ea typeface="Open Sans"/>
                          <a:cs typeface="Open Sans"/>
                        </a:rPr>
                        <a:t>IDB Lab Evaluations</a:t>
                      </a:r>
                    </a:p>
                  </a:txBody>
                  <a:tcPr marL="182880" marR="182880" anchor="ctr">
                    <a:lnL w="28575" cap="flat" cmpd="sng" algn="ctr">
                      <a:solidFill>
                        <a:srgbClr val="2593C5"/>
                      </a:solidFill>
                      <a:prstDash val="dot"/>
                      <a:round/>
                      <a:headEnd type="none" w="med" len="med"/>
                      <a:tailEnd type="none" w="med" len="med"/>
                    </a:lnL>
                    <a:lnR w="28575" cap="flat" cmpd="sng" algn="ctr">
                      <a:solidFill>
                        <a:srgbClr val="2593C5"/>
                      </a:solidFill>
                      <a:prstDash val="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lnSpc>
                          <a:spcPct val="80000"/>
                        </a:lnSpc>
                      </a:pPr>
                      <a:r>
                        <a:rPr lang="en-US" b="1" i="0" noProof="0" dirty="0">
                          <a:solidFill>
                            <a:srgbClr val="295778"/>
                          </a:solidFill>
                          <a:latin typeface="Montserrat" pitchFamily="2" charset="77"/>
                          <a:ea typeface="Open Sans"/>
                          <a:cs typeface="Open Sans"/>
                        </a:rPr>
                        <a:t>IDB Invest Evaluation</a:t>
                      </a:r>
                    </a:p>
                  </a:txBody>
                  <a:tcPr marL="182880" marR="182880" anchor="ctr">
                    <a:lnL w="28575" cap="flat" cmpd="sng" algn="ctr">
                      <a:solidFill>
                        <a:srgbClr val="2593C5"/>
                      </a:solidFill>
                      <a:prstDash val="dot"/>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8803764"/>
                  </a:ext>
                </a:extLst>
              </a:tr>
              <a:tr h="2103285">
                <a:tc>
                  <a:txBody>
                    <a:bodyPr/>
                    <a:lstStyle/>
                    <a:p>
                      <a:pPr marL="285750" indent="-285750" algn="l">
                        <a:buClr>
                          <a:schemeClr val="accent4"/>
                        </a:buClr>
                        <a:buFont typeface="Arial" panose="020B0604020202020204" pitchFamily="34" charset="0"/>
                        <a:buChar char="•"/>
                      </a:pPr>
                      <a:r>
                        <a:rPr lang="en-US" sz="1600" b="0" i="0" kern="1200" dirty="0">
                          <a:solidFill>
                            <a:schemeClr val="tx1"/>
                          </a:solidFill>
                          <a:latin typeface="Montserrat" pitchFamily="2" charset="77"/>
                          <a:ea typeface="Open Sans"/>
                          <a:cs typeface="Open Sans"/>
                        </a:rPr>
                        <a:t>Update IDB’s institutional and sector strategies</a:t>
                      </a:r>
                    </a:p>
                    <a:p>
                      <a:pPr marL="285750" indent="-285750" algn="l">
                        <a:buClr>
                          <a:schemeClr val="accent4"/>
                        </a:buClr>
                        <a:buFont typeface="Arial" panose="020B0604020202020204" pitchFamily="34" charset="0"/>
                        <a:buChar char="•"/>
                      </a:pPr>
                      <a:r>
                        <a:rPr lang="en-US" sz="1600" b="0" i="0" kern="1200" dirty="0">
                          <a:solidFill>
                            <a:schemeClr val="tx1"/>
                          </a:solidFill>
                          <a:latin typeface="Montserrat" pitchFamily="2" charset="77"/>
                          <a:ea typeface="Open Sans"/>
                          <a:cs typeface="Open Sans"/>
                        </a:rPr>
                        <a:t>Revisit the role and content of  country strategies and country programming documents</a:t>
                      </a:r>
                    </a:p>
                    <a:p>
                      <a:pPr marL="0" indent="0" algn="l">
                        <a:buClr>
                          <a:schemeClr val="accent4"/>
                        </a:buClr>
                        <a:buFont typeface="Arial" panose="020B0604020202020204" pitchFamily="34" charset="0"/>
                        <a:buNone/>
                      </a:pPr>
                      <a:endParaRPr lang="en-US" sz="1600" b="0" i="0" kern="1200" noProof="0" dirty="0">
                        <a:solidFill>
                          <a:schemeClr val="tx1"/>
                        </a:solidFill>
                        <a:latin typeface="Montserrat" pitchFamily="2" charset="77"/>
                        <a:ea typeface="Open Sans"/>
                        <a:cs typeface="Open Sans"/>
                      </a:endParaRPr>
                    </a:p>
                  </a:txBody>
                  <a:tcPr marL="182880" marR="182880">
                    <a:lnL w="12700" cmpd="sng">
                      <a:noFill/>
                    </a:lnL>
                    <a:lnR w="28575" cap="flat" cmpd="sng" algn="ctr">
                      <a:solidFill>
                        <a:srgbClr val="2593C5"/>
                      </a:solidFill>
                      <a:prstDash val="dot"/>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285750" indent="-285750" algn="l">
                        <a:buClr>
                          <a:schemeClr val="accent4"/>
                        </a:buClr>
                        <a:buFont typeface="Arial" panose="020B0604020202020204" pitchFamily="34" charset="0"/>
                        <a:buChar char="•"/>
                      </a:pPr>
                      <a:r>
                        <a:rPr lang="en-US" sz="1600" b="0" i="0" noProof="0" dirty="0">
                          <a:solidFill>
                            <a:schemeClr val="tx1"/>
                          </a:solidFill>
                          <a:latin typeface="Montserrat" pitchFamily="2" charset="77"/>
                          <a:ea typeface="Open Sans"/>
                          <a:cs typeface="Open Sans"/>
                        </a:rPr>
                        <a:t>Clarify and prioritize the numerous and often conflicting mandates and objectives given to IDB Lab by Donors</a:t>
                      </a:r>
                    </a:p>
                  </a:txBody>
                  <a:tcPr marL="182880" marR="182880">
                    <a:lnL w="28575" cap="flat" cmpd="sng" algn="ctr">
                      <a:solidFill>
                        <a:srgbClr val="2593C5"/>
                      </a:solidFill>
                      <a:prstDash val="dot"/>
                      <a:round/>
                      <a:headEnd type="none" w="med" len="med"/>
                      <a:tailEnd type="none" w="med" len="med"/>
                    </a:lnL>
                    <a:lnR w="28575" cap="flat" cmpd="sng" algn="ctr">
                      <a:solidFill>
                        <a:srgbClr val="2593C5"/>
                      </a:solidFill>
                      <a:prstDash val="dot"/>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285750" indent="-285750" algn="l">
                        <a:buClr>
                          <a:schemeClr val="accent4"/>
                        </a:buClr>
                        <a:buFont typeface="Arial" panose="020B0604020202020204" pitchFamily="34" charset="0"/>
                        <a:buChar char="•"/>
                      </a:pPr>
                      <a:r>
                        <a:rPr lang="en-US" sz="1600" b="0" i="0" noProof="0" dirty="0">
                          <a:solidFill>
                            <a:schemeClr val="tx1"/>
                          </a:solidFill>
                          <a:latin typeface="Montserrat" pitchFamily="2" charset="77"/>
                          <a:ea typeface="Open Sans" panose="020B0606030504020204" pitchFamily="34" charset="0"/>
                          <a:cs typeface="Open Sans" panose="020B0606030504020204" pitchFamily="34" charset="0"/>
                        </a:rPr>
                        <a:t>Strengthen the focus on additionality and strategic level analysis beyond volume targets</a:t>
                      </a:r>
                    </a:p>
                    <a:p>
                      <a:pPr marL="0" indent="0" algn="l">
                        <a:buClr>
                          <a:schemeClr val="accent4"/>
                        </a:buClr>
                        <a:buFont typeface="Arial" panose="020B0604020202020204" pitchFamily="34" charset="0"/>
                        <a:buNone/>
                      </a:pPr>
                      <a:endParaRPr lang="en-US" sz="1600" b="0" i="0" noProof="0" dirty="0">
                        <a:solidFill>
                          <a:schemeClr val="tx1"/>
                        </a:solidFill>
                        <a:latin typeface="Montserrat" pitchFamily="2" charset="77"/>
                        <a:ea typeface="Open Sans" panose="020B0606030504020204" pitchFamily="34" charset="0"/>
                        <a:cs typeface="Open Sans" panose="020B0606030504020204" pitchFamily="34" charset="0"/>
                      </a:endParaRPr>
                    </a:p>
                    <a:p>
                      <a:pPr marL="285750" indent="-285750" algn="l">
                        <a:buClr>
                          <a:schemeClr val="accent4"/>
                        </a:buClr>
                        <a:buFont typeface="Arial" panose="020B0604020202020204" pitchFamily="34" charset="0"/>
                        <a:buChar char="•"/>
                      </a:pPr>
                      <a:r>
                        <a:rPr lang="en-US" sz="1600" b="0" i="0" noProof="0" dirty="0">
                          <a:solidFill>
                            <a:schemeClr val="tx1"/>
                          </a:solidFill>
                          <a:latin typeface="Montserrat" pitchFamily="2" charset="77"/>
                          <a:ea typeface="Open Sans" panose="020B0606030504020204" pitchFamily="34" charset="0"/>
                          <a:cs typeface="Open Sans" panose="020B0606030504020204" pitchFamily="34" charset="0"/>
                        </a:rPr>
                        <a:t>Redefine the strategic selectivity approach for selecting operations and clients</a:t>
                      </a:r>
                    </a:p>
                  </a:txBody>
                  <a:tcPr marL="182880" marR="182880">
                    <a:lnL w="28575" cap="flat" cmpd="sng" algn="ctr">
                      <a:solidFill>
                        <a:srgbClr val="2593C5"/>
                      </a:solidFill>
                      <a:prstDash val="dot"/>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1560928"/>
                  </a:ext>
                </a:extLst>
              </a:tr>
            </a:tbl>
          </a:graphicData>
        </a:graphic>
      </p:graphicFrame>
      <p:pic>
        <p:nvPicPr>
          <p:cNvPr id="9" name="Picture 8" descr="A picture containing icon&#10;&#10;Description automatically generated">
            <a:extLst>
              <a:ext uri="{FF2B5EF4-FFF2-40B4-BE49-F238E27FC236}">
                <a16:creationId xmlns:a16="http://schemas.microsoft.com/office/drawing/2014/main" id="{69060D71-1BA5-EDA0-B344-29F0B0F360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09605" y="1921820"/>
            <a:ext cx="1346510" cy="1039506"/>
          </a:xfrm>
          <a:prstGeom prst="rect">
            <a:avLst/>
          </a:prstGeom>
        </p:spPr>
      </p:pic>
      <p:pic>
        <p:nvPicPr>
          <p:cNvPr id="10" name="Picture 9">
            <a:extLst>
              <a:ext uri="{FF2B5EF4-FFF2-40B4-BE49-F238E27FC236}">
                <a16:creationId xmlns:a16="http://schemas.microsoft.com/office/drawing/2014/main" id="{4A24523C-9E13-46C9-6942-8FD9D0868E95}"/>
              </a:ext>
            </a:extLst>
          </p:cNvPr>
          <p:cNvPicPr>
            <a:picLocks noChangeAspect="1"/>
          </p:cNvPicPr>
          <p:nvPr/>
        </p:nvPicPr>
        <p:blipFill>
          <a:blip r:embed="rId3"/>
          <a:stretch>
            <a:fillRect/>
          </a:stretch>
        </p:blipFill>
        <p:spPr>
          <a:xfrm>
            <a:off x="8055430" y="2243002"/>
            <a:ext cx="2564115" cy="477528"/>
          </a:xfrm>
          <a:prstGeom prst="rect">
            <a:avLst/>
          </a:prstGeom>
        </p:spPr>
      </p:pic>
      <p:pic>
        <p:nvPicPr>
          <p:cNvPr id="11" name="Picture 10">
            <a:extLst>
              <a:ext uri="{FF2B5EF4-FFF2-40B4-BE49-F238E27FC236}">
                <a16:creationId xmlns:a16="http://schemas.microsoft.com/office/drawing/2014/main" id="{8764FFC0-04D2-1DFF-97B7-AC9C250E4DD6}"/>
              </a:ext>
            </a:extLst>
          </p:cNvPr>
          <p:cNvPicPr>
            <a:picLocks noChangeAspect="1"/>
          </p:cNvPicPr>
          <p:nvPr/>
        </p:nvPicPr>
        <p:blipFill>
          <a:blip r:embed="rId4"/>
          <a:stretch>
            <a:fillRect/>
          </a:stretch>
        </p:blipFill>
        <p:spPr>
          <a:xfrm>
            <a:off x="4768766" y="2287476"/>
            <a:ext cx="2128209" cy="433176"/>
          </a:xfrm>
          <a:prstGeom prst="rect">
            <a:avLst/>
          </a:prstGeom>
        </p:spPr>
      </p:pic>
    </p:spTree>
    <p:extLst>
      <p:ext uri="{BB962C8B-B14F-4D97-AF65-F5344CB8AC3E}">
        <p14:creationId xmlns:p14="http://schemas.microsoft.com/office/powerpoint/2010/main" val="1840633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51724D-8508-AB79-64F2-D56695E6749A}"/>
              </a:ext>
            </a:extLst>
          </p:cNvPr>
          <p:cNvSpPr>
            <a:spLocks noGrp="1"/>
          </p:cNvSpPr>
          <p:nvPr>
            <p:ph type="title"/>
          </p:nvPr>
        </p:nvSpPr>
        <p:spPr>
          <a:xfrm>
            <a:off x="202769" y="136524"/>
            <a:ext cx="11312471" cy="1410173"/>
          </a:xfrm>
        </p:spPr>
        <p:txBody>
          <a:bodyPr>
            <a:normAutofit/>
          </a:bodyPr>
          <a:lstStyle/>
          <a:p>
            <a:pPr marL="406400" indent="-406400"/>
            <a:r>
              <a:rPr lang="en-US" dirty="0"/>
              <a:t>2. Recommendations on Strengthening Development Effectiveness Tools and Results Frameworks</a:t>
            </a:r>
          </a:p>
        </p:txBody>
      </p:sp>
      <p:sp>
        <p:nvSpPr>
          <p:cNvPr id="4" name="Date Placeholder 3">
            <a:extLst>
              <a:ext uri="{FF2B5EF4-FFF2-40B4-BE49-F238E27FC236}">
                <a16:creationId xmlns:a16="http://schemas.microsoft.com/office/drawing/2014/main" id="{92ADF05D-E7F6-2047-F3C5-3C5B29A45F22}"/>
              </a:ext>
            </a:extLst>
          </p:cNvPr>
          <p:cNvSpPr>
            <a:spLocks noGrp="1"/>
          </p:cNvSpPr>
          <p:nvPr>
            <p:ph type="dt" sz="half" idx="10"/>
          </p:nvPr>
        </p:nvSpPr>
        <p:spPr/>
        <p:txBody>
          <a:bodyPr/>
          <a:lstStyle/>
          <a:p>
            <a:fld id="{F4B8458C-105B-B34F-BC73-EB5679B6FF0D}" type="datetime1">
              <a:rPr lang="en-US" smtClean="0"/>
              <a:t>3/8/2024</a:t>
            </a:fld>
            <a:endParaRPr lang="en-US"/>
          </a:p>
        </p:txBody>
      </p:sp>
      <p:sp>
        <p:nvSpPr>
          <p:cNvPr id="5" name="Slide Number Placeholder 4">
            <a:extLst>
              <a:ext uri="{FF2B5EF4-FFF2-40B4-BE49-F238E27FC236}">
                <a16:creationId xmlns:a16="http://schemas.microsoft.com/office/drawing/2014/main" id="{4E531BAB-081C-29CA-D7DF-F6778B495E8F}"/>
              </a:ext>
            </a:extLst>
          </p:cNvPr>
          <p:cNvSpPr>
            <a:spLocks noGrp="1"/>
          </p:cNvSpPr>
          <p:nvPr>
            <p:ph type="sldNum" sz="quarter" idx="12"/>
          </p:nvPr>
        </p:nvSpPr>
        <p:spPr/>
        <p:txBody>
          <a:bodyPr/>
          <a:lstStyle/>
          <a:p>
            <a:fld id="{42B5209B-614C-6642-88EA-38522E799009}" type="slidenum">
              <a:rPr lang="en-US" smtClean="0"/>
              <a:t>9</a:t>
            </a:fld>
            <a:endParaRPr lang="en-US"/>
          </a:p>
        </p:txBody>
      </p:sp>
      <p:graphicFrame>
        <p:nvGraphicFramePr>
          <p:cNvPr id="8" name="Table 8">
            <a:extLst>
              <a:ext uri="{FF2B5EF4-FFF2-40B4-BE49-F238E27FC236}">
                <a16:creationId xmlns:a16="http://schemas.microsoft.com/office/drawing/2014/main" id="{603E5FE4-D20A-D5BC-C944-21717AEA12EA}"/>
              </a:ext>
            </a:extLst>
          </p:cNvPr>
          <p:cNvGraphicFramePr>
            <a:graphicFrameLocks noGrp="1"/>
          </p:cNvGraphicFramePr>
          <p:nvPr>
            <p:extLst>
              <p:ext uri="{D42A27DB-BD31-4B8C-83A1-F6EECF244321}">
                <p14:modId xmlns:p14="http://schemas.microsoft.com/office/powerpoint/2010/main" val="1131335126"/>
              </p:ext>
            </p:extLst>
          </p:nvPr>
        </p:nvGraphicFramePr>
        <p:xfrm>
          <a:off x="755438" y="2998788"/>
          <a:ext cx="10319253" cy="2902619"/>
        </p:xfrm>
        <a:graphic>
          <a:graphicData uri="http://schemas.openxmlformats.org/drawingml/2006/table">
            <a:tbl>
              <a:tblPr firstRow="1" bandRow="1">
                <a:tableStyleId>{5C22544A-7EE6-4342-B048-85BDC9FD1C3A}</a:tableStyleId>
              </a:tblPr>
              <a:tblGrid>
                <a:gridCol w="3439751">
                  <a:extLst>
                    <a:ext uri="{9D8B030D-6E8A-4147-A177-3AD203B41FA5}">
                      <a16:colId xmlns:a16="http://schemas.microsoft.com/office/drawing/2014/main" val="3457584392"/>
                    </a:ext>
                  </a:extLst>
                </a:gridCol>
                <a:gridCol w="3439751">
                  <a:extLst>
                    <a:ext uri="{9D8B030D-6E8A-4147-A177-3AD203B41FA5}">
                      <a16:colId xmlns:a16="http://schemas.microsoft.com/office/drawing/2014/main" val="2037086666"/>
                    </a:ext>
                  </a:extLst>
                </a:gridCol>
                <a:gridCol w="3439751">
                  <a:extLst>
                    <a:ext uri="{9D8B030D-6E8A-4147-A177-3AD203B41FA5}">
                      <a16:colId xmlns:a16="http://schemas.microsoft.com/office/drawing/2014/main" val="3617050764"/>
                    </a:ext>
                  </a:extLst>
                </a:gridCol>
              </a:tblGrid>
              <a:tr h="799334">
                <a:tc>
                  <a:txBody>
                    <a:bodyPr/>
                    <a:lstStyle/>
                    <a:p>
                      <a:pPr algn="ctr">
                        <a:lnSpc>
                          <a:spcPct val="80000"/>
                        </a:lnSpc>
                      </a:pPr>
                      <a:r>
                        <a:rPr lang="en-US" b="1" i="0" noProof="0" dirty="0">
                          <a:solidFill>
                            <a:srgbClr val="295778"/>
                          </a:solidFill>
                          <a:latin typeface="Montserrat" pitchFamily="2" charset="77"/>
                          <a:ea typeface="Open Sans"/>
                          <a:cs typeface="Open Sans"/>
                        </a:rPr>
                        <a:t>IDB-9 Evaluations</a:t>
                      </a:r>
                    </a:p>
                  </a:txBody>
                  <a:tcPr marL="182880" marR="182880" anchor="ctr">
                    <a:lnL w="12700" cmpd="sng">
                      <a:noFill/>
                    </a:lnL>
                    <a:lnR w="28575" cap="flat" cmpd="sng" algn="ctr">
                      <a:solidFill>
                        <a:srgbClr val="2593C5"/>
                      </a:solidFill>
                      <a:prstDash val="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lnSpc>
                          <a:spcPct val="80000"/>
                        </a:lnSpc>
                      </a:pPr>
                      <a:r>
                        <a:rPr lang="en-US" b="1" i="0" noProof="0" dirty="0">
                          <a:solidFill>
                            <a:srgbClr val="295778"/>
                          </a:solidFill>
                          <a:latin typeface="Montserrat" pitchFamily="2" charset="77"/>
                          <a:ea typeface="Open Sans"/>
                          <a:cs typeface="Open Sans"/>
                        </a:rPr>
                        <a:t>IDB Lab Evaluations</a:t>
                      </a:r>
                    </a:p>
                  </a:txBody>
                  <a:tcPr marL="182880" marR="182880" anchor="ctr">
                    <a:lnL w="28575" cap="flat" cmpd="sng" algn="ctr">
                      <a:solidFill>
                        <a:srgbClr val="2593C5"/>
                      </a:solidFill>
                      <a:prstDash val="dot"/>
                      <a:round/>
                      <a:headEnd type="none" w="med" len="med"/>
                      <a:tailEnd type="none" w="med" len="med"/>
                    </a:lnL>
                    <a:lnR w="28575" cap="flat" cmpd="sng" algn="ctr">
                      <a:solidFill>
                        <a:srgbClr val="2593C5"/>
                      </a:solidFill>
                      <a:prstDash val="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lnSpc>
                          <a:spcPct val="80000"/>
                        </a:lnSpc>
                      </a:pPr>
                      <a:r>
                        <a:rPr lang="en-US" b="1" i="0" noProof="0" dirty="0">
                          <a:solidFill>
                            <a:srgbClr val="295778"/>
                          </a:solidFill>
                          <a:latin typeface="Montserrat" pitchFamily="2" charset="77"/>
                          <a:ea typeface="Open Sans"/>
                          <a:cs typeface="Open Sans"/>
                        </a:rPr>
                        <a:t>IDB Invest Evaluation</a:t>
                      </a:r>
                    </a:p>
                  </a:txBody>
                  <a:tcPr marL="182880" marR="182880" anchor="ctr">
                    <a:lnL w="28575" cap="flat" cmpd="sng" algn="ctr">
                      <a:solidFill>
                        <a:srgbClr val="2593C5"/>
                      </a:solidFill>
                      <a:prstDash val="dot"/>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8803764"/>
                  </a:ext>
                </a:extLst>
              </a:tr>
              <a:tr h="2103285">
                <a:tc>
                  <a:txBody>
                    <a:bodyPr/>
                    <a:lstStyle/>
                    <a:p>
                      <a:pPr marL="285750" indent="-285750" algn="l">
                        <a:buFont typeface="Arial" panose="020B0604020202020204" pitchFamily="34" charset="0"/>
                        <a:buChar char="•"/>
                      </a:pPr>
                      <a:r>
                        <a:rPr lang="en-US" sz="1600" b="0" i="0" kern="1200" dirty="0">
                          <a:solidFill>
                            <a:schemeClr val="tx1"/>
                          </a:solidFill>
                          <a:latin typeface="Montserrat" pitchFamily="2" charset="77"/>
                          <a:ea typeface="Open Sans"/>
                          <a:cs typeface="Open Sans"/>
                        </a:rPr>
                        <a:t>Complete the implementation of the Development Effectiveness Framework (DEF) </a:t>
                      </a:r>
                    </a:p>
                    <a:p>
                      <a:pPr marL="0" indent="0" algn="l">
                        <a:buFont typeface="Arial" panose="020B0604020202020204" pitchFamily="34" charset="0"/>
                        <a:buNone/>
                      </a:pPr>
                      <a:endParaRPr lang="en-US" sz="1600" b="0" i="0" kern="1200" dirty="0">
                        <a:solidFill>
                          <a:schemeClr val="tx1"/>
                        </a:solidFill>
                        <a:latin typeface="Montserrat" pitchFamily="2" charset="77"/>
                        <a:ea typeface="Open Sans"/>
                        <a:cs typeface="Open Sans"/>
                      </a:endParaRPr>
                    </a:p>
                    <a:p>
                      <a:pPr marL="285750" indent="-285750" algn="l">
                        <a:buFont typeface="Arial" panose="020B0604020202020204" pitchFamily="34" charset="0"/>
                        <a:buChar char="•"/>
                      </a:pPr>
                      <a:r>
                        <a:rPr lang="en-US" sz="1600" b="0" i="0" kern="1200" dirty="0">
                          <a:solidFill>
                            <a:schemeClr val="tx1"/>
                          </a:solidFill>
                          <a:latin typeface="Montserrat" pitchFamily="2" charset="77"/>
                          <a:ea typeface="Open Sans"/>
                          <a:cs typeface="Open Sans"/>
                        </a:rPr>
                        <a:t>Simplify the Corporate Results Framework</a:t>
                      </a:r>
                    </a:p>
                  </a:txBody>
                  <a:tcPr marL="182880" marR="182880">
                    <a:lnL w="12700" cmpd="sng">
                      <a:noFill/>
                    </a:lnL>
                    <a:lnR w="28575" cap="flat" cmpd="sng" algn="ctr">
                      <a:solidFill>
                        <a:srgbClr val="2593C5"/>
                      </a:solidFill>
                      <a:prstDash val="dot"/>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l"/>
                      <a:r>
                        <a:rPr lang="en-US" sz="1600" b="0" i="0" noProof="0" dirty="0">
                          <a:solidFill>
                            <a:schemeClr val="tx1"/>
                          </a:solidFill>
                          <a:latin typeface="Montserrat" pitchFamily="2" charset="77"/>
                          <a:ea typeface="Open Sans"/>
                          <a:cs typeface="Open Sans"/>
                        </a:rPr>
                        <a:t>Strengthen IDB Lab’s ability to track and report results and to learn from its activities</a:t>
                      </a:r>
                    </a:p>
                  </a:txBody>
                  <a:tcPr marL="182880" marR="182880">
                    <a:lnL w="28575" cap="flat" cmpd="sng" algn="ctr">
                      <a:solidFill>
                        <a:srgbClr val="2593C5"/>
                      </a:solidFill>
                      <a:prstDash val="dot"/>
                      <a:round/>
                      <a:headEnd type="none" w="med" len="med"/>
                      <a:tailEnd type="none" w="med" len="med"/>
                    </a:lnL>
                    <a:lnR w="28575" cap="flat" cmpd="sng" algn="ctr">
                      <a:solidFill>
                        <a:srgbClr val="2593C5"/>
                      </a:solidFill>
                      <a:prstDash val="dot"/>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l"/>
                      <a:r>
                        <a:rPr lang="en-US" sz="1600" b="0" i="0" noProof="0" dirty="0">
                          <a:solidFill>
                            <a:schemeClr val="tx1"/>
                          </a:solidFill>
                          <a:latin typeface="Montserrat" pitchFamily="2" charset="77"/>
                          <a:ea typeface="Open Sans" panose="020B0606030504020204" pitchFamily="34" charset="0"/>
                          <a:cs typeface="Open Sans" panose="020B0606030504020204" pitchFamily="34" charset="0"/>
                        </a:rPr>
                        <a:t>Enhance capacity for impact management during project supervision and at portfolio level</a:t>
                      </a:r>
                    </a:p>
                  </a:txBody>
                  <a:tcPr marL="182880" marR="182880">
                    <a:lnL w="28575" cap="flat" cmpd="sng" algn="ctr">
                      <a:solidFill>
                        <a:srgbClr val="2593C5"/>
                      </a:solidFill>
                      <a:prstDash val="dot"/>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1560928"/>
                  </a:ext>
                </a:extLst>
              </a:tr>
            </a:tbl>
          </a:graphicData>
        </a:graphic>
      </p:graphicFrame>
      <p:pic>
        <p:nvPicPr>
          <p:cNvPr id="9" name="Picture 8" descr="A picture containing icon&#10;&#10;Description automatically generated">
            <a:extLst>
              <a:ext uri="{FF2B5EF4-FFF2-40B4-BE49-F238E27FC236}">
                <a16:creationId xmlns:a16="http://schemas.microsoft.com/office/drawing/2014/main" id="{69060D71-1BA5-EDA0-B344-29F0B0F360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09605" y="1921820"/>
            <a:ext cx="1346510" cy="1039506"/>
          </a:xfrm>
          <a:prstGeom prst="rect">
            <a:avLst/>
          </a:prstGeom>
        </p:spPr>
      </p:pic>
      <p:pic>
        <p:nvPicPr>
          <p:cNvPr id="10" name="Picture 9">
            <a:extLst>
              <a:ext uri="{FF2B5EF4-FFF2-40B4-BE49-F238E27FC236}">
                <a16:creationId xmlns:a16="http://schemas.microsoft.com/office/drawing/2014/main" id="{4A24523C-9E13-46C9-6942-8FD9D0868E95}"/>
              </a:ext>
            </a:extLst>
          </p:cNvPr>
          <p:cNvPicPr>
            <a:picLocks noChangeAspect="1"/>
          </p:cNvPicPr>
          <p:nvPr/>
        </p:nvPicPr>
        <p:blipFill>
          <a:blip r:embed="rId3"/>
          <a:stretch>
            <a:fillRect/>
          </a:stretch>
        </p:blipFill>
        <p:spPr>
          <a:xfrm>
            <a:off x="8055430" y="2243002"/>
            <a:ext cx="2564115" cy="477528"/>
          </a:xfrm>
          <a:prstGeom prst="rect">
            <a:avLst/>
          </a:prstGeom>
        </p:spPr>
      </p:pic>
      <p:pic>
        <p:nvPicPr>
          <p:cNvPr id="11" name="Picture 10">
            <a:extLst>
              <a:ext uri="{FF2B5EF4-FFF2-40B4-BE49-F238E27FC236}">
                <a16:creationId xmlns:a16="http://schemas.microsoft.com/office/drawing/2014/main" id="{8764FFC0-04D2-1DFF-97B7-AC9C250E4DD6}"/>
              </a:ext>
            </a:extLst>
          </p:cNvPr>
          <p:cNvPicPr>
            <a:picLocks noChangeAspect="1"/>
          </p:cNvPicPr>
          <p:nvPr/>
        </p:nvPicPr>
        <p:blipFill>
          <a:blip r:embed="rId4"/>
          <a:stretch>
            <a:fillRect/>
          </a:stretch>
        </p:blipFill>
        <p:spPr>
          <a:xfrm>
            <a:off x="4768766" y="2287476"/>
            <a:ext cx="2128209" cy="433176"/>
          </a:xfrm>
          <a:prstGeom prst="rect">
            <a:avLst/>
          </a:prstGeom>
        </p:spPr>
      </p:pic>
    </p:spTree>
    <p:extLst>
      <p:ext uri="{BB962C8B-B14F-4D97-AF65-F5344CB8AC3E}">
        <p14:creationId xmlns:p14="http://schemas.microsoft.com/office/powerpoint/2010/main" val="1472631376"/>
      </p:ext>
    </p:extLst>
  </p:cSld>
  <p:clrMapOvr>
    <a:masterClrMapping/>
  </p:clrMapOvr>
</p:sld>
</file>

<file path=ppt/theme/theme1.xml><?xml version="1.0" encoding="utf-8"?>
<a:theme xmlns:a="http://schemas.openxmlformats.org/drawingml/2006/main" name="Office Theme">
  <a:themeElements>
    <a:clrScheme name="OVE">
      <a:dk1>
        <a:srgbClr val="000000"/>
      </a:dk1>
      <a:lt1>
        <a:srgbClr val="FFFFFF"/>
      </a:lt1>
      <a:dk2>
        <a:srgbClr val="002C3D"/>
      </a:dk2>
      <a:lt2>
        <a:srgbClr val="E8E8E8"/>
      </a:lt2>
      <a:accent1>
        <a:srgbClr val="FBC12E"/>
      </a:accent1>
      <a:accent2>
        <a:srgbClr val="2592C4"/>
      </a:accent2>
      <a:accent3>
        <a:srgbClr val="285777"/>
      </a:accent3>
      <a:accent4>
        <a:srgbClr val="00BEE2"/>
      </a:accent4>
      <a:accent5>
        <a:srgbClr val="EA823F"/>
      </a:accent5>
      <a:accent6>
        <a:srgbClr val="002C3D"/>
      </a:accent6>
      <a:hlink>
        <a:srgbClr val="00BEE2"/>
      </a:hlink>
      <a:folHlink>
        <a:srgbClr val="A0DBF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6488082B99CF4EAB7F31BFF16B4C39" ma:contentTypeVersion="18" ma:contentTypeDescription="Create a new document." ma:contentTypeScope="" ma:versionID="64baf491f4c506fefda64856e46bfeaf">
  <xsd:schema xmlns:xsd="http://www.w3.org/2001/XMLSchema" xmlns:xs="http://www.w3.org/2001/XMLSchema" xmlns:p="http://schemas.microsoft.com/office/2006/metadata/properties" xmlns:ns2="a17b7b41-43d5-4627-a56a-e7ac33810705" xmlns:ns3="7c918ed4-4e12-4b4b-b53f-307bd8bac622" xmlns:ns4="cdc7663a-08f0-4737-9e8c-148ce897a09c" targetNamespace="http://schemas.microsoft.com/office/2006/metadata/properties" ma:root="true" ma:fieldsID="14a94625984a9cb9b927eec8a2280ea8" ns2:_="" ns3:_="" ns4:_="">
    <xsd:import namespace="a17b7b41-43d5-4627-a56a-e7ac33810705"/>
    <xsd:import namespace="7c918ed4-4e12-4b4b-b53f-307bd8bac622"/>
    <xsd:import namespace="cdc7663a-08f0-4737-9e8c-148ce897a09c"/>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3:SharedWithUsers" minOccurs="0"/>
                <xsd:element ref="ns3:SharedWithDetails" minOccurs="0"/>
                <xsd:element ref="ns2:lcf76f155ced4ddcb4097134ff3c332f" minOccurs="0"/>
                <xsd:element ref="ns4:TaxCatchAll"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7b7b41-43d5-4627-a56a-e7ac338107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e61f9b1-e23d-4f49-b3d7-56b991556c4b"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918ed4-4e12-4b4b-b53f-307bd8bac62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c7663a-08f0-4737-9e8c-148ce897a09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3ec31431-03eb-474e-8d9f-ba93eca0f98c}" ma:internalName="TaxCatchAll" ma:showField="CatchAllData" ma:web="7c918ed4-4e12-4b4b-b53f-307bd8bac6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17b7b41-43d5-4627-a56a-e7ac33810705">
      <Terms xmlns="http://schemas.microsoft.com/office/infopath/2007/PartnerControls"/>
    </lcf76f155ced4ddcb4097134ff3c332f>
    <TaxCatchAll xmlns="cdc7663a-08f0-4737-9e8c-148ce897a09c" xsi:nil="true"/>
  </documentManagement>
</p:properties>
</file>

<file path=customXml/itemProps1.xml><?xml version="1.0" encoding="utf-8"?>
<ds:datastoreItem xmlns:ds="http://schemas.openxmlformats.org/officeDocument/2006/customXml" ds:itemID="{572B9025-0BBE-44E3-8153-187469A10179}">
  <ds:schemaRefs>
    <ds:schemaRef ds:uri="http://schemas.microsoft.com/sharepoint/v3/contenttype/forms"/>
  </ds:schemaRefs>
</ds:datastoreItem>
</file>

<file path=customXml/itemProps2.xml><?xml version="1.0" encoding="utf-8"?>
<ds:datastoreItem xmlns:ds="http://schemas.openxmlformats.org/officeDocument/2006/customXml" ds:itemID="{FDE3D1F6-1A36-475C-8052-D0ADAA93BE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7b7b41-43d5-4627-a56a-e7ac33810705"/>
    <ds:schemaRef ds:uri="7c918ed4-4e12-4b4b-b53f-307bd8bac622"/>
    <ds:schemaRef ds:uri="cdc7663a-08f0-4737-9e8c-148ce897a0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4F0115-D044-48AE-A169-C84F996079A8}">
  <ds:schemaRefs>
    <ds:schemaRef ds:uri="http://schemas.microsoft.com/office/infopath/2007/PartnerControls"/>
    <ds:schemaRef ds:uri="http://schemas.microsoft.com/office/2006/documentManagement/types"/>
    <ds:schemaRef ds:uri="http://purl.org/dc/dcmitype/"/>
    <ds:schemaRef ds:uri="http://www.w3.org/XML/1998/namespace"/>
    <ds:schemaRef ds:uri="http://schemas.openxmlformats.org/package/2006/metadata/core-properties"/>
    <ds:schemaRef ds:uri="http://purl.org/dc/elements/1.1/"/>
    <ds:schemaRef ds:uri="http://purl.org/dc/terms/"/>
    <ds:schemaRef ds:uri="cdc7663a-08f0-4737-9e8c-148ce897a09c"/>
    <ds:schemaRef ds:uri="7c918ed4-4e12-4b4b-b53f-307bd8bac622"/>
    <ds:schemaRef ds:uri="a17b7b41-43d5-4627-a56a-e7ac3381070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5029</TotalTime>
  <Words>1032</Words>
  <Application>Microsoft Office PowerPoint</Application>
  <PresentationFormat>Widescreen</PresentationFormat>
  <Paragraphs>138</Paragraphs>
  <Slides>12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Arial</vt:lpstr>
      <vt:lpstr>Courier New</vt:lpstr>
      <vt:lpstr>Montserrat</vt:lpstr>
      <vt:lpstr>Montserrat ExtraBold</vt:lpstr>
      <vt:lpstr>Wingdings</vt:lpstr>
      <vt:lpstr>Office Theme</vt:lpstr>
      <vt:lpstr>Independent Evaluation in the Context of Capital Increase Discussions: OVE’s Experience</vt:lpstr>
      <vt:lpstr>OVE Evaluations: Key to Capital Increase Discussions</vt:lpstr>
      <vt:lpstr>“Midterm Evaluation of IDB-9 Commitments” (2012)</vt:lpstr>
      <vt:lpstr>“Evaluation of IDB-9: Implementation and Results” (2018)</vt:lpstr>
      <vt:lpstr>“Evaluation of IDB Lab’s Strategic Relevance” (2021)  “Evaluation of IDB Lab’s Operations” (2021)</vt:lpstr>
      <vt:lpstr>“Evaluation of IDB Invest” (2023)</vt:lpstr>
      <vt:lpstr>PowerPoint Presentation</vt:lpstr>
      <vt:lpstr>1. OVE Recommendations on Clarifying Strategic Priorities</vt:lpstr>
      <vt:lpstr>2. Recommendations on Strengthening Development Effectiveness Tools and Results Frameworks</vt:lpstr>
      <vt:lpstr>3. Recommendations on Increasing Transparency and Learning from What Works</vt:lpstr>
      <vt:lpstr>OVE has been an integral part of the IDB Group’s capital increase discussions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Ahumada Manjarres, Alejandro</dc:creator>
  <cp:lastModifiedBy>Linares, Ana Maria</cp:lastModifiedBy>
  <cp:revision>34</cp:revision>
  <dcterms:created xsi:type="dcterms:W3CDTF">2023-12-04T22:33:30Z</dcterms:created>
  <dcterms:modified xsi:type="dcterms:W3CDTF">2024-03-08T23:30:31Z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0x010100F86488082B99CF4EAB7F31BFF16B4C39</vt:lpwstr>
  </property>
  <property fmtid="{D5CDD505-2E9C-101B-9397-08002B2CF9AE}" pid="3" name="MediaServiceImageTags">
    <vt:lpwstr/>
  </property>
</Properties>
</file>