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7" r:id="rId4"/>
  </p:sldMasterIdLst>
  <p:notesMasterIdLst>
    <p:notesMasterId r:id="rId11"/>
  </p:notesMasterIdLst>
  <p:sldIdLst>
    <p:sldId id="291" r:id="rId5"/>
    <p:sldId id="309" r:id="rId6"/>
    <p:sldId id="310" r:id="rId7"/>
    <p:sldId id="311" r:id="rId8"/>
    <p:sldId id="312" r:id="rId9"/>
    <p:sldId id="278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7AC3D6"/>
    <a:srgbClr val="0363C2"/>
    <a:srgbClr val="231F20"/>
    <a:srgbClr val="E46B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 autoAdjust="0"/>
    <p:restoredTop sz="83272" autoAdjust="0"/>
  </p:normalViewPr>
  <p:slideViewPr>
    <p:cSldViewPr snapToGrid="0">
      <p:cViewPr varScale="1">
        <p:scale>
          <a:sx n="76" d="100"/>
          <a:sy n="76" d="100"/>
        </p:scale>
        <p:origin x="1880" y="192"/>
      </p:cViewPr>
      <p:guideLst/>
    </p:cSldViewPr>
  </p:slideViewPr>
  <p:outlineViewPr>
    <p:cViewPr>
      <p:scale>
        <a:sx n="33" d="100"/>
        <a:sy n="33" d="100"/>
      </p:scale>
      <p:origin x="0" y="-50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26" d="100"/>
          <a:sy n="126" d="100"/>
        </p:scale>
        <p:origin x="1012" y="-10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EEA3CE-1FA3-EF4A-92AB-B8885AD3BF48}" type="doc">
      <dgm:prSet loTypeId="urn:microsoft.com/office/officeart/2005/8/layout/vList4" loCatId="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81324136-E5F8-674C-80C2-A237AD163E98}">
      <dgm:prSet phldrT="[Text]" custT="1"/>
      <dgm:spPr/>
      <dgm:t>
        <a:bodyPr/>
        <a:lstStyle/>
        <a:p>
          <a:pPr>
            <a:buNone/>
          </a:pPr>
          <a:r>
            <a:rPr lang="en-US" sz="2400" dirty="0">
              <a:latin typeface="Ideal Sans Medium" pitchFamily="2" charset="0"/>
              <a:cs typeface="Ideal Sans Medium" pitchFamily="2" charset="0"/>
            </a:rPr>
            <a:t>Corporate Strategies at ADB</a:t>
          </a:r>
        </a:p>
      </dgm:t>
    </dgm:pt>
    <dgm:pt modelId="{A3DC9351-3F44-3A4D-B106-BF887BC473E2}" type="parTrans" cxnId="{AE50090C-A726-AA4E-B0B8-CF717B3E410F}">
      <dgm:prSet/>
      <dgm:spPr/>
      <dgm:t>
        <a:bodyPr/>
        <a:lstStyle/>
        <a:p>
          <a:endParaRPr lang="en-US"/>
        </a:p>
      </dgm:t>
    </dgm:pt>
    <dgm:pt modelId="{266C758F-ECE2-B748-A958-8C453FA473D8}" type="sibTrans" cxnId="{AE50090C-A726-AA4E-B0B8-CF717B3E410F}">
      <dgm:prSet/>
      <dgm:spPr/>
      <dgm:t>
        <a:bodyPr/>
        <a:lstStyle/>
        <a:p>
          <a:endParaRPr lang="en-US"/>
        </a:p>
      </dgm:t>
    </dgm:pt>
    <dgm:pt modelId="{31E60EDC-F741-8445-95B0-98D6B1CC8393}">
      <dgm:prSet phldrT="[Text]" custT="1"/>
      <dgm:spPr/>
      <dgm:t>
        <a:bodyPr/>
        <a:lstStyle/>
        <a:p>
          <a:pPr>
            <a:buNone/>
          </a:pPr>
          <a:r>
            <a:rPr lang="en-US" sz="2400" dirty="0">
              <a:latin typeface="Ideal Sans Medium" pitchFamily="2" charset="0"/>
              <a:cs typeface="Ideal Sans Medium" pitchFamily="2" charset="0"/>
            </a:rPr>
            <a:t>Strategy 2030: July 2018 to  2030</a:t>
          </a:r>
        </a:p>
      </dgm:t>
    </dgm:pt>
    <dgm:pt modelId="{462BF7D9-5759-4441-ACDD-9B68C71FE3D5}" type="parTrans" cxnId="{A86BBC35-5F02-8C4F-90C4-0A79C667A43E}">
      <dgm:prSet/>
      <dgm:spPr/>
      <dgm:t>
        <a:bodyPr/>
        <a:lstStyle/>
        <a:p>
          <a:endParaRPr lang="en-US"/>
        </a:p>
      </dgm:t>
    </dgm:pt>
    <dgm:pt modelId="{2DF7E8C8-AA27-8F4F-9851-D12F4ED35A0D}" type="sibTrans" cxnId="{A86BBC35-5F02-8C4F-90C4-0A79C667A43E}">
      <dgm:prSet/>
      <dgm:spPr/>
      <dgm:t>
        <a:bodyPr/>
        <a:lstStyle/>
        <a:p>
          <a:endParaRPr lang="en-US"/>
        </a:p>
      </dgm:t>
    </dgm:pt>
    <dgm:pt modelId="{2ABD8892-4498-BB4D-93D7-65AAE8CA5CC8}">
      <dgm:prSet phldrT="[Text]" custT="1"/>
      <dgm:spPr/>
      <dgm:t>
        <a:bodyPr/>
        <a:lstStyle/>
        <a:p>
          <a:pPr>
            <a:buFont typeface="Wingdings" pitchFamily="2" charset="2"/>
            <a:buChar char="§"/>
          </a:pPr>
          <a:r>
            <a:rPr lang="en-US" sz="1600" dirty="0">
              <a:latin typeface="Ideal Sans Medium" pitchFamily="2" charset="0"/>
              <a:cs typeface="Ideal Sans Medium" pitchFamily="2" charset="0"/>
            </a:rPr>
            <a:t>Most of the Strategies were replaced before their final date and generally without a final review</a:t>
          </a:r>
        </a:p>
      </dgm:t>
    </dgm:pt>
    <dgm:pt modelId="{C34766F0-B718-CF40-834D-6771C0BAE5EA}" type="parTrans" cxnId="{7DE51524-9EE5-CC4E-84F0-99D77392B15E}">
      <dgm:prSet/>
      <dgm:spPr/>
      <dgm:t>
        <a:bodyPr/>
        <a:lstStyle/>
        <a:p>
          <a:endParaRPr lang="en-US"/>
        </a:p>
      </dgm:t>
    </dgm:pt>
    <dgm:pt modelId="{46C51309-EF89-E74D-B506-6A5D1D9937F3}" type="sibTrans" cxnId="{7DE51524-9EE5-CC4E-84F0-99D77392B15E}">
      <dgm:prSet/>
      <dgm:spPr/>
      <dgm:t>
        <a:bodyPr/>
        <a:lstStyle/>
        <a:p>
          <a:endParaRPr lang="en-US"/>
        </a:p>
      </dgm:t>
    </dgm:pt>
    <dgm:pt modelId="{3C18D738-8464-CB48-855F-14520F828906}">
      <dgm:prSet phldrT="[Text]" custT="1"/>
      <dgm:spPr/>
      <dgm:t>
        <a:bodyPr/>
        <a:lstStyle/>
        <a:p>
          <a:pPr>
            <a:buFont typeface="Wingdings" pitchFamily="2" charset="2"/>
            <a:buChar char="§"/>
          </a:pPr>
          <a:r>
            <a:rPr lang="en-US" sz="1600" dirty="0">
              <a:latin typeface="Ideal Sans Medium" pitchFamily="2" charset="0"/>
              <a:cs typeface="Ideal Sans Medium" pitchFamily="2" charset="0"/>
            </a:rPr>
            <a:t>Focus on “integration solutions” instead of sectors, with large increase in private sector operations</a:t>
          </a:r>
        </a:p>
      </dgm:t>
    </dgm:pt>
    <dgm:pt modelId="{40E8BBAD-1CE3-E34D-BF79-70BEC50B1084}" type="parTrans" cxnId="{2838D4E4-78ED-7344-A5E1-9B830C817D73}">
      <dgm:prSet/>
      <dgm:spPr/>
      <dgm:t>
        <a:bodyPr/>
        <a:lstStyle/>
        <a:p>
          <a:endParaRPr lang="en-US"/>
        </a:p>
      </dgm:t>
    </dgm:pt>
    <dgm:pt modelId="{3D691407-6F4E-5F4D-ABB0-21367BCEDB28}" type="sibTrans" cxnId="{2838D4E4-78ED-7344-A5E1-9B830C817D73}">
      <dgm:prSet/>
      <dgm:spPr/>
      <dgm:t>
        <a:bodyPr/>
        <a:lstStyle/>
        <a:p>
          <a:endParaRPr lang="en-US"/>
        </a:p>
      </dgm:t>
    </dgm:pt>
    <dgm:pt modelId="{11C26AEE-CDC8-FC46-9D4A-63721895042F}">
      <dgm:prSet phldrT="[Text]" custT="1"/>
      <dgm:spPr/>
      <dgm:t>
        <a:bodyPr/>
        <a:lstStyle/>
        <a:p>
          <a:pPr>
            <a:buFont typeface="Wingdings" pitchFamily="2" charset="2"/>
            <a:buChar char="§"/>
          </a:pPr>
          <a:r>
            <a:rPr lang="en-US" sz="1600" dirty="0">
              <a:latin typeface="Ideal Sans Medium" pitchFamily="2" charset="0"/>
              <a:cs typeface="Ideal Sans Medium" pitchFamily="2" charset="0"/>
            </a:rPr>
            <a:t>The Evaluation Department (IED) often prepared a mid-term evaluation or similar analysis</a:t>
          </a:r>
        </a:p>
      </dgm:t>
    </dgm:pt>
    <dgm:pt modelId="{1B74BD54-310D-5243-A637-E1799F759437}" type="parTrans" cxnId="{46FCFFF4-558A-BA4F-979F-220C6C25D830}">
      <dgm:prSet/>
      <dgm:spPr/>
      <dgm:t>
        <a:bodyPr/>
        <a:lstStyle/>
        <a:p>
          <a:endParaRPr lang="en-US"/>
        </a:p>
      </dgm:t>
    </dgm:pt>
    <dgm:pt modelId="{7360E568-6DE0-ED46-8E01-E9E939479FE0}" type="sibTrans" cxnId="{46FCFFF4-558A-BA4F-979F-220C6C25D830}">
      <dgm:prSet/>
      <dgm:spPr/>
      <dgm:t>
        <a:bodyPr/>
        <a:lstStyle/>
        <a:p>
          <a:endParaRPr lang="en-US"/>
        </a:p>
      </dgm:t>
    </dgm:pt>
    <dgm:pt modelId="{8B886EB6-49D4-7045-BE37-960E011C61F9}">
      <dgm:prSet phldrT="[Text]" custT="1"/>
      <dgm:spPr/>
      <dgm:t>
        <a:bodyPr/>
        <a:lstStyle/>
        <a:p>
          <a:pPr>
            <a:buFont typeface="Wingdings" pitchFamily="2" charset="2"/>
            <a:buChar char="§"/>
          </a:pPr>
          <a:r>
            <a:rPr lang="en-US" sz="1600" dirty="0">
              <a:latin typeface="Ideal Sans Medium" pitchFamily="2" charset="0"/>
              <a:cs typeface="Ideal Sans Medium" pitchFamily="2" charset="0"/>
            </a:rPr>
            <a:t>ADB has a long history of corporate strategies going back to 1990s</a:t>
          </a:r>
        </a:p>
      </dgm:t>
    </dgm:pt>
    <dgm:pt modelId="{E1C7B7F3-02AB-8E4D-A28F-B0339F8FF23C}" type="parTrans" cxnId="{939DF166-3412-A846-9634-9C8C4F92F873}">
      <dgm:prSet/>
      <dgm:spPr/>
      <dgm:t>
        <a:bodyPr/>
        <a:lstStyle/>
        <a:p>
          <a:endParaRPr lang="en-US"/>
        </a:p>
      </dgm:t>
    </dgm:pt>
    <dgm:pt modelId="{3D074C7E-98FB-004F-8B3D-C98CD1302870}" type="sibTrans" cxnId="{939DF166-3412-A846-9634-9C8C4F92F873}">
      <dgm:prSet/>
      <dgm:spPr/>
      <dgm:t>
        <a:bodyPr/>
        <a:lstStyle/>
        <a:p>
          <a:endParaRPr lang="en-US"/>
        </a:p>
      </dgm:t>
    </dgm:pt>
    <dgm:pt modelId="{991E8559-4C76-8F44-8F1C-CB943B262BA9}">
      <dgm:prSet custT="1"/>
      <dgm:spPr/>
      <dgm:t>
        <a:bodyPr/>
        <a:lstStyle/>
        <a:p>
          <a:pPr>
            <a:buNone/>
          </a:pPr>
          <a:r>
            <a:rPr lang="en-US" sz="2400" dirty="0">
              <a:latin typeface="Ideal Sans Medium" pitchFamily="2" charset="0"/>
              <a:cs typeface="Ideal Sans Medium" pitchFamily="2" charset="0"/>
            </a:rPr>
            <a:t>Midterm Review of Strategy 2030 (in progress)</a:t>
          </a:r>
        </a:p>
      </dgm:t>
    </dgm:pt>
    <dgm:pt modelId="{BE66D053-0904-CD43-AAB0-40EBFC980C6F}" type="parTrans" cxnId="{D58CCF5F-7F98-6D43-A823-7BEB19316A4A}">
      <dgm:prSet/>
      <dgm:spPr/>
      <dgm:t>
        <a:bodyPr/>
        <a:lstStyle/>
        <a:p>
          <a:endParaRPr lang="en-US"/>
        </a:p>
      </dgm:t>
    </dgm:pt>
    <dgm:pt modelId="{7EC9F0C9-4CC9-194D-8EE1-EFF5CDEBF019}" type="sibTrans" cxnId="{D58CCF5F-7F98-6D43-A823-7BEB19316A4A}">
      <dgm:prSet/>
      <dgm:spPr/>
      <dgm:t>
        <a:bodyPr/>
        <a:lstStyle/>
        <a:p>
          <a:endParaRPr lang="en-US"/>
        </a:p>
      </dgm:t>
    </dgm:pt>
    <dgm:pt modelId="{DE9BDD4D-6933-2D4D-812C-EABD4D7EDA5D}">
      <dgm:prSet custT="1"/>
      <dgm:spPr/>
      <dgm:t>
        <a:bodyPr/>
        <a:lstStyle/>
        <a:p>
          <a:pPr>
            <a:buFont typeface="Wingdings" pitchFamily="2" charset="2"/>
            <a:buChar char="§"/>
          </a:pPr>
          <a:r>
            <a:rPr lang="en-US" sz="1600" dirty="0">
              <a:latin typeface="Ideal Sans Medium" pitchFamily="2" charset="0"/>
              <a:cs typeface="Ideal Sans Medium" pitchFamily="2" charset="0"/>
            </a:rPr>
            <a:t>The pandemic and MDB Evolution put pressure on ADB to change its approach</a:t>
          </a:r>
        </a:p>
      </dgm:t>
    </dgm:pt>
    <dgm:pt modelId="{221D0B1F-067D-214D-9A89-866450DFA96F}" type="parTrans" cxnId="{95A2906B-12A2-9D41-9AEB-AF4527E4D386}">
      <dgm:prSet/>
      <dgm:spPr/>
      <dgm:t>
        <a:bodyPr/>
        <a:lstStyle/>
        <a:p>
          <a:endParaRPr lang="en-US"/>
        </a:p>
      </dgm:t>
    </dgm:pt>
    <dgm:pt modelId="{AED49B62-DAB8-C24E-A670-D9428F4E9F0F}" type="sibTrans" cxnId="{95A2906B-12A2-9D41-9AEB-AF4527E4D386}">
      <dgm:prSet/>
      <dgm:spPr/>
      <dgm:t>
        <a:bodyPr/>
        <a:lstStyle/>
        <a:p>
          <a:endParaRPr lang="en-US"/>
        </a:p>
      </dgm:t>
    </dgm:pt>
    <dgm:pt modelId="{BF701970-C05F-EF4D-B4BE-D20740508813}">
      <dgm:prSet phldrT="[Text]" custT="1"/>
      <dgm:spPr/>
      <dgm:t>
        <a:bodyPr/>
        <a:lstStyle/>
        <a:p>
          <a:pPr>
            <a:buFont typeface="Wingdings" pitchFamily="2" charset="2"/>
            <a:buChar char="§"/>
          </a:pPr>
          <a:r>
            <a:rPr lang="en-US" sz="1600" dirty="0">
              <a:latin typeface="Ideal Sans Medium" pitchFamily="2" charset="0"/>
              <a:cs typeface="Ideal Sans Medium" pitchFamily="2" charset="0"/>
            </a:rPr>
            <a:t>Prepared when ADB had a strong capital base in an optimistic time</a:t>
          </a:r>
        </a:p>
      </dgm:t>
    </dgm:pt>
    <dgm:pt modelId="{D55685FC-4722-5848-800F-35C2DC6A3B11}" type="sibTrans" cxnId="{9ED0A71E-4EEE-234A-9D07-C6D1F87F294E}">
      <dgm:prSet/>
      <dgm:spPr/>
      <dgm:t>
        <a:bodyPr/>
        <a:lstStyle/>
        <a:p>
          <a:endParaRPr lang="en-US"/>
        </a:p>
      </dgm:t>
    </dgm:pt>
    <dgm:pt modelId="{6B10B348-3267-E34B-BF21-D4ADBFF18F75}" type="parTrans" cxnId="{9ED0A71E-4EEE-234A-9D07-C6D1F87F294E}">
      <dgm:prSet/>
      <dgm:spPr/>
      <dgm:t>
        <a:bodyPr/>
        <a:lstStyle/>
        <a:p>
          <a:endParaRPr lang="en-US"/>
        </a:p>
      </dgm:t>
    </dgm:pt>
    <dgm:pt modelId="{2197B2C6-AE3C-5545-B7F9-3384314D81E3}">
      <dgm:prSet phldrT="[Text]" custT="1"/>
      <dgm:spPr/>
      <dgm:t>
        <a:bodyPr/>
        <a:lstStyle/>
        <a:p>
          <a:pPr>
            <a:buFont typeface="Wingdings" pitchFamily="2" charset="2"/>
            <a:buChar char="§"/>
          </a:pPr>
          <a:r>
            <a:rPr lang="en-US" sz="1600" dirty="0">
              <a:latin typeface="Ideal Sans Medium" pitchFamily="2" charset="0"/>
              <a:cs typeface="Ideal Sans Medium" pitchFamily="2" charset="0"/>
            </a:rPr>
            <a:t>More of a vision document than a strategy in the more  </a:t>
          </a:r>
        </a:p>
      </dgm:t>
    </dgm:pt>
    <dgm:pt modelId="{F6CB7152-4D83-8F45-987F-22D8E5995A6C}" type="parTrans" cxnId="{63313BFD-80FA-974E-9D53-44A1B9D9F44B}">
      <dgm:prSet/>
      <dgm:spPr/>
      <dgm:t>
        <a:bodyPr/>
        <a:lstStyle/>
        <a:p>
          <a:endParaRPr lang="en-US"/>
        </a:p>
      </dgm:t>
    </dgm:pt>
    <dgm:pt modelId="{1B8A845E-4629-5F4F-98A3-FA64F575F4D0}" type="sibTrans" cxnId="{63313BFD-80FA-974E-9D53-44A1B9D9F44B}">
      <dgm:prSet/>
      <dgm:spPr/>
      <dgm:t>
        <a:bodyPr/>
        <a:lstStyle/>
        <a:p>
          <a:endParaRPr lang="en-US"/>
        </a:p>
      </dgm:t>
    </dgm:pt>
    <dgm:pt modelId="{FBB6A42E-A0F6-F44D-86EF-CF3D0D4470DF}">
      <dgm:prSet custT="1"/>
      <dgm:spPr/>
      <dgm:t>
        <a:bodyPr/>
        <a:lstStyle/>
        <a:p>
          <a:pPr>
            <a:buFont typeface="Wingdings" pitchFamily="2" charset="2"/>
            <a:buChar char="§"/>
          </a:pPr>
          <a:r>
            <a:rPr lang="en-US" sz="1600" dirty="0">
              <a:latin typeface="Ideal Sans Medium" pitchFamily="2" charset="0"/>
              <a:cs typeface="Ideal Sans Medium" pitchFamily="2" charset="0"/>
            </a:rPr>
            <a:t>ADB also initiated a series of reforms and a major reorganization</a:t>
          </a:r>
        </a:p>
      </dgm:t>
    </dgm:pt>
    <dgm:pt modelId="{07B1BE50-923D-584E-820F-9113FBD4E1FF}" type="parTrans" cxnId="{C588BFAF-FCFA-B941-BA7B-02AA8C3FACC3}">
      <dgm:prSet/>
      <dgm:spPr/>
      <dgm:t>
        <a:bodyPr/>
        <a:lstStyle/>
        <a:p>
          <a:endParaRPr lang="en-US"/>
        </a:p>
      </dgm:t>
    </dgm:pt>
    <dgm:pt modelId="{B7CAF605-BA43-9F4C-8C18-9F3EB706263F}" type="sibTrans" cxnId="{C588BFAF-FCFA-B941-BA7B-02AA8C3FACC3}">
      <dgm:prSet/>
      <dgm:spPr/>
      <dgm:t>
        <a:bodyPr/>
        <a:lstStyle/>
        <a:p>
          <a:endParaRPr lang="en-US"/>
        </a:p>
      </dgm:t>
    </dgm:pt>
    <dgm:pt modelId="{D35CEB9B-C20A-6847-B80F-295179CB3370}">
      <dgm:prSet custT="1"/>
      <dgm:spPr/>
      <dgm:t>
        <a:bodyPr/>
        <a:lstStyle/>
        <a:p>
          <a:pPr>
            <a:buFont typeface="Wingdings" pitchFamily="2" charset="2"/>
            <a:buChar char="§"/>
          </a:pPr>
          <a:r>
            <a:rPr lang="en-US" sz="1600" dirty="0">
              <a:latin typeface="Ideal Sans Medium" pitchFamily="2" charset="0"/>
              <a:cs typeface="Ideal Sans Medium" pitchFamily="2" charset="0"/>
            </a:rPr>
            <a:t>In 2024, ADB will prepare a midterm review to reformulate Strategy 2030 and prepare a new corporate results framework</a:t>
          </a:r>
        </a:p>
      </dgm:t>
    </dgm:pt>
    <dgm:pt modelId="{90BDEB76-06DD-E348-8FC4-48E7B46B3C3F}" type="parTrans" cxnId="{E25ED3D7-A45F-F64D-A130-9CD739289774}">
      <dgm:prSet/>
      <dgm:spPr/>
      <dgm:t>
        <a:bodyPr/>
        <a:lstStyle/>
        <a:p>
          <a:endParaRPr lang="en-US"/>
        </a:p>
      </dgm:t>
    </dgm:pt>
    <dgm:pt modelId="{C10E02F6-3821-5940-926B-C46BE8A1C9F9}" type="sibTrans" cxnId="{E25ED3D7-A45F-F64D-A130-9CD739289774}">
      <dgm:prSet/>
      <dgm:spPr/>
      <dgm:t>
        <a:bodyPr/>
        <a:lstStyle/>
        <a:p>
          <a:endParaRPr lang="en-US"/>
        </a:p>
      </dgm:t>
    </dgm:pt>
    <dgm:pt modelId="{61A79CE5-1C2E-9845-974B-4ADBAF5DEBF3}" type="pres">
      <dgm:prSet presAssocID="{06EEA3CE-1FA3-EF4A-92AB-B8885AD3BF48}" presName="linear" presStyleCnt="0">
        <dgm:presLayoutVars>
          <dgm:dir/>
          <dgm:resizeHandles val="exact"/>
        </dgm:presLayoutVars>
      </dgm:prSet>
      <dgm:spPr/>
    </dgm:pt>
    <dgm:pt modelId="{F9B3A00D-4B19-754D-B6F1-0CDA97E44270}" type="pres">
      <dgm:prSet presAssocID="{81324136-E5F8-674C-80C2-A237AD163E98}" presName="comp" presStyleCnt="0"/>
      <dgm:spPr/>
    </dgm:pt>
    <dgm:pt modelId="{418A7A6A-05FD-B64C-9AA8-1529417436E9}" type="pres">
      <dgm:prSet presAssocID="{81324136-E5F8-674C-80C2-A237AD163E98}" presName="box" presStyleLbl="node1" presStyleIdx="0" presStyleCnt="3" custLinFactNeighborY="-4726"/>
      <dgm:spPr/>
    </dgm:pt>
    <dgm:pt modelId="{8B87868C-1A97-CD4D-929B-69EF015796BE}" type="pres">
      <dgm:prSet presAssocID="{81324136-E5F8-674C-80C2-A237AD163E98}" presName="img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t="-17000" b="-17000"/>
          </a:stretch>
        </a:blipFill>
      </dgm:spPr>
    </dgm:pt>
    <dgm:pt modelId="{7AB1D0E9-1A06-4B4A-BDC5-FFBDAF279AB9}" type="pres">
      <dgm:prSet presAssocID="{81324136-E5F8-674C-80C2-A237AD163E98}" presName="text" presStyleLbl="node1" presStyleIdx="0" presStyleCnt="3">
        <dgm:presLayoutVars>
          <dgm:bulletEnabled val="1"/>
        </dgm:presLayoutVars>
      </dgm:prSet>
      <dgm:spPr/>
    </dgm:pt>
    <dgm:pt modelId="{D920B00E-9AF1-2448-A9AB-1182042B53E8}" type="pres">
      <dgm:prSet presAssocID="{266C758F-ECE2-B748-A958-8C453FA473D8}" presName="spacer" presStyleCnt="0"/>
      <dgm:spPr/>
    </dgm:pt>
    <dgm:pt modelId="{B73FFBC9-E8C8-D24C-AEDD-7D3FB2C10AFE}" type="pres">
      <dgm:prSet presAssocID="{31E60EDC-F741-8445-95B0-98D6B1CC8393}" presName="comp" presStyleCnt="0"/>
      <dgm:spPr/>
    </dgm:pt>
    <dgm:pt modelId="{2C45226D-1070-744A-82D7-EB47CC271C11}" type="pres">
      <dgm:prSet presAssocID="{31E60EDC-F741-8445-95B0-98D6B1CC8393}" presName="box" presStyleLbl="node1" presStyleIdx="1" presStyleCnt="3" custLinFactNeighborX="-217" custLinFactNeighborY="2056"/>
      <dgm:spPr/>
    </dgm:pt>
    <dgm:pt modelId="{97E2C23F-1A78-4E4F-BE3E-A12E0B6F9633}" type="pres">
      <dgm:prSet presAssocID="{31E60EDC-F741-8445-95B0-98D6B1CC8393}" presName="img" presStyleLbl="fgImgPlace1" presStyleIdx="1" presStyleCnt="3" custLinFactNeighborX="-1420" custLinFactNeighborY="873"/>
      <dgm:spPr>
        <a:blipFill dpi="0" rotWithShape="1">
          <a:blip xmlns:r="http://schemas.openxmlformats.org/officeDocument/2006/relationships" r:embed="rId2"/>
          <a:srcRect/>
          <a:stretch>
            <a:fillRect t="-17709" b="-17709"/>
          </a:stretch>
        </a:blipFill>
      </dgm:spPr>
    </dgm:pt>
    <dgm:pt modelId="{30E79943-794E-0247-B8EF-ABBA40150163}" type="pres">
      <dgm:prSet presAssocID="{31E60EDC-F741-8445-95B0-98D6B1CC8393}" presName="text" presStyleLbl="node1" presStyleIdx="1" presStyleCnt="3">
        <dgm:presLayoutVars>
          <dgm:bulletEnabled val="1"/>
        </dgm:presLayoutVars>
      </dgm:prSet>
      <dgm:spPr/>
    </dgm:pt>
    <dgm:pt modelId="{3CACC602-F41D-774B-AB6F-E091F3350ED7}" type="pres">
      <dgm:prSet presAssocID="{2DF7E8C8-AA27-8F4F-9851-D12F4ED35A0D}" presName="spacer" presStyleCnt="0"/>
      <dgm:spPr/>
    </dgm:pt>
    <dgm:pt modelId="{635DC8C2-0DEF-874F-A660-EADAEE393526}" type="pres">
      <dgm:prSet presAssocID="{991E8559-4C76-8F44-8F1C-CB943B262BA9}" presName="comp" presStyleCnt="0"/>
      <dgm:spPr/>
    </dgm:pt>
    <dgm:pt modelId="{AF7BEE13-FD71-5E4D-833E-A7F10A54FEAC}" type="pres">
      <dgm:prSet presAssocID="{991E8559-4C76-8F44-8F1C-CB943B262BA9}" presName="box" presStyleLbl="node1" presStyleIdx="2" presStyleCnt="3"/>
      <dgm:spPr/>
    </dgm:pt>
    <dgm:pt modelId="{5D469672-89E4-4747-A84D-CBBD9065E208}" type="pres">
      <dgm:prSet presAssocID="{991E8559-4C76-8F44-8F1C-CB943B262BA9}" presName="img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t="-6000" b="-6000"/>
          </a:stretch>
        </a:blipFill>
      </dgm:spPr>
    </dgm:pt>
    <dgm:pt modelId="{DF79434E-4FFE-EB43-9062-43B053E05B8B}" type="pres">
      <dgm:prSet presAssocID="{991E8559-4C76-8F44-8F1C-CB943B262BA9}" presName="text" presStyleLbl="node1" presStyleIdx="2" presStyleCnt="3">
        <dgm:presLayoutVars>
          <dgm:bulletEnabled val="1"/>
        </dgm:presLayoutVars>
      </dgm:prSet>
      <dgm:spPr/>
    </dgm:pt>
  </dgm:ptLst>
  <dgm:cxnLst>
    <dgm:cxn modelId="{22158100-7F48-BF45-AD5A-4C16C09C331C}" type="presOf" srcId="{BF701970-C05F-EF4D-B4BE-D20740508813}" destId="{30E79943-794E-0247-B8EF-ABBA40150163}" srcOrd="1" destOrd="1" presId="urn:microsoft.com/office/officeart/2005/8/layout/vList4"/>
    <dgm:cxn modelId="{AE50090C-A726-AA4E-B0B8-CF717B3E410F}" srcId="{06EEA3CE-1FA3-EF4A-92AB-B8885AD3BF48}" destId="{81324136-E5F8-674C-80C2-A237AD163E98}" srcOrd="0" destOrd="0" parTransId="{A3DC9351-3F44-3A4D-B106-BF887BC473E2}" sibTransId="{266C758F-ECE2-B748-A958-8C453FA473D8}"/>
    <dgm:cxn modelId="{6D58840D-F4D2-C44C-830A-344544B918D4}" type="presOf" srcId="{D35CEB9B-C20A-6847-B80F-295179CB3370}" destId="{AF7BEE13-FD71-5E4D-833E-A7F10A54FEAC}" srcOrd="0" destOrd="3" presId="urn:microsoft.com/office/officeart/2005/8/layout/vList4"/>
    <dgm:cxn modelId="{9ED0A71E-4EEE-234A-9D07-C6D1F87F294E}" srcId="{31E60EDC-F741-8445-95B0-98D6B1CC8393}" destId="{BF701970-C05F-EF4D-B4BE-D20740508813}" srcOrd="0" destOrd="0" parTransId="{6B10B348-3267-E34B-BF21-D4ADBFF18F75}" sibTransId="{D55685FC-4722-5848-800F-35C2DC6A3B11}"/>
    <dgm:cxn modelId="{7DE51524-9EE5-CC4E-84F0-99D77392B15E}" srcId="{81324136-E5F8-674C-80C2-A237AD163E98}" destId="{2ABD8892-4498-BB4D-93D7-65AAE8CA5CC8}" srcOrd="2" destOrd="0" parTransId="{C34766F0-B718-CF40-834D-6771C0BAE5EA}" sibTransId="{46C51309-EF89-E74D-B506-6A5D1D9937F3}"/>
    <dgm:cxn modelId="{BCADD626-A25B-EA47-A21C-F4B81F951E32}" type="presOf" srcId="{D35CEB9B-C20A-6847-B80F-295179CB3370}" destId="{DF79434E-4FFE-EB43-9062-43B053E05B8B}" srcOrd="1" destOrd="3" presId="urn:microsoft.com/office/officeart/2005/8/layout/vList4"/>
    <dgm:cxn modelId="{A86BBC35-5F02-8C4F-90C4-0A79C667A43E}" srcId="{06EEA3CE-1FA3-EF4A-92AB-B8885AD3BF48}" destId="{31E60EDC-F741-8445-95B0-98D6B1CC8393}" srcOrd="1" destOrd="0" parTransId="{462BF7D9-5759-4441-ACDD-9B68C71FE3D5}" sibTransId="{2DF7E8C8-AA27-8F4F-9851-D12F4ED35A0D}"/>
    <dgm:cxn modelId="{ED169C48-D7FE-3F4B-A28B-A2B2C7B11067}" type="presOf" srcId="{11C26AEE-CDC8-FC46-9D4A-63721895042F}" destId="{7AB1D0E9-1A06-4B4A-BDC5-FFBDAF279AB9}" srcOrd="1" destOrd="2" presId="urn:microsoft.com/office/officeart/2005/8/layout/vList4"/>
    <dgm:cxn modelId="{E9BF3E4C-F363-C94A-AB88-BD50A3306F0A}" type="presOf" srcId="{31E60EDC-F741-8445-95B0-98D6B1CC8393}" destId="{2C45226D-1070-744A-82D7-EB47CC271C11}" srcOrd="0" destOrd="0" presId="urn:microsoft.com/office/officeart/2005/8/layout/vList4"/>
    <dgm:cxn modelId="{0576E955-8554-004E-A17C-9A15ABF8A701}" type="presOf" srcId="{DE9BDD4D-6933-2D4D-812C-EABD4D7EDA5D}" destId="{DF79434E-4FFE-EB43-9062-43B053E05B8B}" srcOrd="1" destOrd="1" presId="urn:microsoft.com/office/officeart/2005/8/layout/vList4"/>
    <dgm:cxn modelId="{FB8C1556-90C2-AB45-A97C-1227BD33672D}" type="presOf" srcId="{3C18D738-8464-CB48-855F-14520F828906}" destId="{30E79943-794E-0247-B8EF-ABBA40150163}" srcOrd="1" destOrd="2" presId="urn:microsoft.com/office/officeart/2005/8/layout/vList4"/>
    <dgm:cxn modelId="{D58CCF5F-7F98-6D43-A823-7BEB19316A4A}" srcId="{06EEA3CE-1FA3-EF4A-92AB-B8885AD3BF48}" destId="{991E8559-4C76-8F44-8F1C-CB943B262BA9}" srcOrd="2" destOrd="0" parTransId="{BE66D053-0904-CD43-AAB0-40EBFC980C6F}" sibTransId="{7EC9F0C9-4CC9-194D-8EE1-EFF5CDEBF019}"/>
    <dgm:cxn modelId="{FA3DC864-F499-924F-86A0-06610B072988}" type="presOf" srcId="{2ABD8892-4498-BB4D-93D7-65AAE8CA5CC8}" destId="{418A7A6A-05FD-B64C-9AA8-1529417436E9}" srcOrd="0" destOrd="3" presId="urn:microsoft.com/office/officeart/2005/8/layout/vList4"/>
    <dgm:cxn modelId="{3B52BD65-3D94-C846-9017-52453C766B32}" type="presOf" srcId="{06EEA3CE-1FA3-EF4A-92AB-B8885AD3BF48}" destId="{61A79CE5-1C2E-9845-974B-4ADBAF5DEBF3}" srcOrd="0" destOrd="0" presId="urn:microsoft.com/office/officeart/2005/8/layout/vList4"/>
    <dgm:cxn modelId="{939DF166-3412-A846-9634-9C8C4F92F873}" srcId="{81324136-E5F8-674C-80C2-A237AD163E98}" destId="{8B886EB6-49D4-7045-BE37-960E011C61F9}" srcOrd="0" destOrd="0" parTransId="{E1C7B7F3-02AB-8E4D-A28F-B0339F8FF23C}" sibTransId="{3D074C7E-98FB-004F-8B3D-C98CD1302870}"/>
    <dgm:cxn modelId="{95A2906B-12A2-9D41-9AEB-AF4527E4D386}" srcId="{991E8559-4C76-8F44-8F1C-CB943B262BA9}" destId="{DE9BDD4D-6933-2D4D-812C-EABD4D7EDA5D}" srcOrd="0" destOrd="0" parTransId="{221D0B1F-067D-214D-9A89-866450DFA96F}" sibTransId="{AED49B62-DAB8-C24E-A670-D9428F4E9F0F}"/>
    <dgm:cxn modelId="{5888E06F-F5BC-764F-9B4A-1537CC290C26}" type="presOf" srcId="{11C26AEE-CDC8-FC46-9D4A-63721895042F}" destId="{418A7A6A-05FD-B64C-9AA8-1529417436E9}" srcOrd="0" destOrd="2" presId="urn:microsoft.com/office/officeart/2005/8/layout/vList4"/>
    <dgm:cxn modelId="{3A0DAA7D-C1D5-8240-B2F6-686FFE003F27}" type="presOf" srcId="{3C18D738-8464-CB48-855F-14520F828906}" destId="{2C45226D-1070-744A-82D7-EB47CC271C11}" srcOrd="0" destOrd="2" presId="urn:microsoft.com/office/officeart/2005/8/layout/vList4"/>
    <dgm:cxn modelId="{05585387-F4F4-0140-A273-2038CE21C89A}" type="presOf" srcId="{8B886EB6-49D4-7045-BE37-960E011C61F9}" destId="{418A7A6A-05FD-B64C-9AA8-1529417436E9}" srcOrd="0" destOrd="1" presId="urn:microsoft.com/office/officeart/2005/8/layout/vList4"/>
    <dgm:cxn modelId="{662DB691-8E32-EA43-B92E-14D2C7F56D64}" type="presOf" srcId="{FBB6A42E-A0F6-F44D-86EF-CF3D0D4470DF}" destId="{DF79434E-4FFE-EB43-9062-43B053E05B8B}" srcOrd="1" destOrd="2" presId="urn:microsoft.com/office/officeart/2005/8/layout/vList4"/>
    <dgm:cxn modelId="{7CA47695-3050-0F4F-9FE8-F8730726A7E6}" type="presOf" srcId="{31E60EDC-F741-8445-95B0-98D6B1CC8393}" destId="{30E79943-794E-0247-B8EF-ABBA40150163}" srcOrd="1" destOrd="0" presId="urn:microsoft.com/office/officeart/2005/8/layout/vList4"/>
    <dgm:cxn modelId="{C2E8E59D-2096-EC48-A677-F56AF3C9A51D}" type="presOf" srcId="{991E8559-4C76-8F44-8F1C-CB943B262BA9}" destId="{DF79434E-4FFE-EB43-9062-43B053E05B8B}" srcOrd="1" destOrd="0" presId="urn:microsoft.com/office/officeart/2005/8/layout/vList4"/>
    <dgm:cxn modelId="{C588BFAF-FCFA-B941-BA7B-02AA8C3FACC3}" srcId="{991E8559-4C76-8F44-8F1C-CB943B262BA9}" destId="{FBB6A42E-A0F6-F44D-86EF-CF3D0D4470DF}" srcOrd="1" destOrd="0" parTransId="{07B1BE50-923D-584E-820F-9113FBD4E1FF}" sibTransId="{B7CAF605-BA43-9F4C-8C18-9F3EB706263F}"/>
    <dgm:cxn modelId="{9A4C78BE-B0C2-5E44-91E1-D711FEDF08E0}" type="presOf" srcId="{8B886EB6-49D4-7045-BE37-960E011C61F9}" destId="{7AB1D0E9-1A06-4B4A-BDC5-FFBDAF279AB9}" srcOrd="1" destOrd="1" presId="urn:microsoft.com/office/officeart/2005/8/layout/vList4"/>
    <dgm:cxn modelId="{3B76D7C0-2FAB-E14D-B83F-324AB93CD383}" type="presOf" srcId="{DE9BDD4D-6933-2D4D-812C-EABD4D7EDA5D}" destId="{AF7BEE13-FD71-5E4D-833E-A7F10A54FEAC}" srcOrd="0" destOrd="1" presId="urn:microsoft.com/office/officeart/2005/8/layout/vList4"/>
    <dgm:cxn modelId="{B8C42CCA-44C7-F84A-A83F-10B3F9361229}" type="presOf" srcId="{BF701970-C05F-EF4D-B4BE-D20740508813}" destId="{2C45226D-1070-744A-82D7-EB47CC271C11}" srcOrd="0" destOrd="1" presId="urn:microsoft.com/office/officeart/2005/8/layout/vList4"/>
    <dgm:cxn modelId="{D27BACD2-5F6F-BB41-AD19-C82D1AE57F3E}" type="presOf" srcId="{81324136-E5F8-674C-80C2-A237AD163E98}" destId="{7AB1D0E9-1A06-4B4A-BDC5-FFBDAF279AB9}" srcOrd="1" destOrd="0" presId="urn:microsoft.com/office/officeart/2005/8/layout/vList4"/>
    <dgm:cxn modelId="{E25ED3D7-A45F-F64D-A130-9CD739289774}" srcId="{991E8559-4C76-8F44-8F1C-CB943B262BA9}" destId="{D35CEB9B-C20A-6847-B80F-295179CB3370}" srcOrd="2" destOrd="0" parTransId="{90BDEB76-06DD-E348-8FC4-48E7B46B3C3F}" sibTransId="{C10E02F6-3821-5940-926B-C46BE8A1C9F9}"/>
    <dgm:cxn modelId="{DEAE74D9-BF1D-5847-AB98-C9962D2468B5}" type="presOf" srcId="{2197B2C6-AE3C-5545-B7F9-3384314D81E3}" destId="{30E79943-794E-0247-B8EF-ABBA40150163}" srcOrd="1" destOrd="3" presId="urn:microsoft.com/office/officeart/2005/8/layout/vList4"/>
    <dgm:cxn modelId="{695265DA-2BD6-0B44-9AB3-44189C43AF78}" type="presOf" srcId="{81324136-E5F8-674C-80C2-A237AD163E98}" destId="{418A7A6A-05FD-B64C-9AA8-1529417436E9}" srcOrd="0" destOrd="0" presId="urn:microsoft.com/office/officeart/2005/8/layout/vList4"/>
    <dgm:cxn modelId="{5A7AB7DB-ABEF-A441-BDF1-B45BD05AC544}" type="presOf" srcId="{2197B2C6-AE3C-5545-B7F9-3384314D81E3}" destId="{2C45226D-1070-744A-82D7-EB47CC271C11}" srcOrd="0" destOrd="3" presId="urn:microsoft.com/office/officeart/2005/8/layout/vList4"/>
    <dgm:cxn modelId="{254205DD-07A2-0A4D-95DD-FFB93F0B462E}" type="presOf" srcId="{2ABD8892-4498-BB4D-93D7-65AAE8CA5CC8}" destId="{7AB1D0E9-1A06-4B4A-BDC5-FFBDAF279AB9}" srcOrd="1" destOrd="3" presId="urn:microsoft.com/office/officeart/2005/8/layout/vList4"/>
    <dgm:cxn modelId="{D2B872DE-2336-C341-8E6C-2D6D3B39DAE2}" type="presOf" srcId="{991E8559-4C76-8F44-8F1C-CB943B262BA9}" destId="{AF7BEE13-FD71-5E4D-833E-A7F10A54FEAC}" srcOrd="0" destOrd="0" presId="urn:microsoft.com/office/officeart/2005/8/layout/vList4"/>
    <dgm:cxn modelId="{2838D4E4-78ED-7344-A5E1-9B830C817D73}" srcId="{31E60EDC-F741-8445-95B0-98D6B1CC8393}" destId="{3C18D738-8464-CB48-855F-14520F828906}" srcOrd="1" destOrd="0" parTransId="{40E8BBAD-1CE3-E34D-BF79-70BEC50B1084}" sibTransId="{3D691407-6F4E-5F4D-ABB0-21367BCEDB28}"/>
    <dgm:cxn modelId="{C07313E7-4BCF-BE42-ABBA-AABE5C95D24E}" type="presOf" srcId="{FBB6A42E-A0F6-F44D-86EF-CF3D0D4470DF}" destId="{AF7BEE13-FD71-5E4D-833E-A7F10A54FEAC}" srcOrd="0" destOrd="2" presId="urn:microsoft.com/office/officeart/2005/8/layout/vList4"/>
    <dgm:cxn modelId="{46FCFFF4-558A-BA4F-979F-220C6C25D830}" srcId="{81324136-E5F8-674C-80C2-A237AD163E98}" destId="{11C26AEE-CDC8-FC46-9D4A-63721895042F}" srcOrd="1" destOrd="0" parTransId="{1B74BD54-310D-5243-A637-E1799F759437}" sibTransId="{7360E568-6DE0-ED46-8E01-E9E939479FE0}"/>
    <dgm:cxn modelId="{63313BFD-80FA-974E-9D53-44A1B9D9F44B}" srcId="{31E60EDC-F741-8445-95B0-98D6B1CC8393}" destId="{2197B2C6-AE3C-5545-B7F9-3384314D81E3}" srcOrd="2" destOrd="0" parTransId="{F6CB7152-4D83-8F45-987F-22D8E5995A6C}" sibTransId="{1B8A845E-4629-5F4F-98A3-FA64F575F4D0}"/>
    <dgm:cxn modelId="{60A77C3B-8BCE-3648-A560-442AA683F609}" type="presParOf" srcId="{61A79CE5-1C2E-9845-974B-4ADBAF5DEBF3}" destId="{F9B3A00D-4B19-754D-B6F1-0CDA97E44270}" srcOrd="0" destOrd="0" presId="urn:microsoft.com/office/officeart/2005/8/layout/vList4"/>
    <dgm:cxn modelId="{35D88132-296F-3448-945D-587199B7C165}" type="presParOf" srcId="{F9B3A00D-4B19-754D-B6F1-0CDA97E44270}" destId="{418A7A6A-05FD-B64C-9AA8-1529417436E9}" srcOrd="0" destOrd="0" presId="urn:microsoft.com/office/officeart/2005/8/layout/vList4"/>
    <dgm:cxn modelId="{CC94FDD7-9237-CB4F-9126-687104EB130D}" type="presParOf" srcId="{F9B3A00D-4B19-754D-B6F1-0CDA97E44270}" destId="{8B87868C-1A97-CD4D-929B-69EF015796BE}" srcOrd="1" destOrd="0" presId="urn:microsoft.com/office/officeart/2005/8/layout/vList4"/>
    <dgm:cxn modelId="{EDEE4032-D53A-6847-AA81-B5136521CA24}" type="presParOf" srcId="{F9B3A00D-4B19-754D-B6F1-0CDA97E44270}" destId="{7AB1D0E9-1A06-4B4A-BDC5-FFBDAF279AB9}" srcOrd="2" destOrd="0" presId="urn:microsoft.com/office/officeart/2005/8/layout/vList4"/>
    <dgm:cxn modelId="{B0EA0A33-E960-0F42-A7A9-90B8A0E2B5D3}" type="presParOf" srcId="{61A79CE5-1C2E-9845-974B-4ADBAF5DEBF3}" destId="{D920B00E-9AF1-2448-A9AB-1182042B53E8}" srcOrd="1" destOrd="0" presId="urn:microsoft.com/office/officeart/2005/8/layout/vList4"/>
    <dgm:cxn modelId="{C2841655-DC88-D04C-B387-88B3BF5EA87D}" type="presParOf" srcId="{61A79CE5-1C2E-9845-974B-4ADBAF5DEBF3}" destId="{B73FFBC9-E8C8-D24C-AEDD-7D3FB2C10AFE}" srcOrd="2" destOrd="0" presId="urn:microsoft.com/office/officeart/2005/8/layout/vList4"/>
    <dgm:cxn modelId="{73E769B4-7EA0-EC4C-B227-5031D2926581}" type="presParOf" srcId="{B73FFBC9-E8C8-D24C-AEDD-7D3FB2C10AFE}" destId="{2C45226D-1070-744A-82D7-EB47CC271C11}" srcOrd="0" destOrd="0" presId="urn:microsoft.com/office/officeart/2005/8/layout/vList4"/>
    <dgm:cxn modelId="{DD73B79D-B843-B84D-9DA3-4347A81E0A29}" type="presParOf" srcId="{B73FFBC9-E8C8-D24C-AEDD-7D3FB2C10AFE}" destId="{97E2C23F-1A78-4E4F-BE3E-A12E0B6F9633}" srcOrd="1" destOrd="0" presId="urn:microsoft.com/office/officeart/2005/8/layout/vList4"/>
    <dgm:cxn modelId="{6E35DAE2-AAF1-7046-A2C3-B8CCDEDA7E97}" type="presParOf" srcId="{B73FFBC9-E8C8-D24C-AEDD-7D3FB2C10AFE}" destId="{30E79943-794E-0247-B8EF-ABBA40150163}" srcOrd="2" destOrd="0" presId="urn:microsoft.com/office/officeart/2005/8/layout/vList4"/>
    <dgm:cxn modelId="{5998823D-C6DC-5E49-B099-DF1D20B1E7BF}" type="presParOf" srcId="{61A79CE5-1C2E-9845-974B-4ADBAF5DEBF3}" destId="{3CACC602-F41D-774B-AB6F-E091F3350ED7}" srcOrd="3" destOrd="0" presId="urn:microsoft.com/office/officeart/2005/8/layout/vList4"/>
    <dgm:cxn modelId="{A44D21D4-F7A9-C843-A60A-3DA6F6495A63}" type="presParOf" srcId="{61A79CE5-1C2E-9845-974B-4ADBAF5DEBF3}" destId="{635DC8C2-0DEF-874F-A660-EADAEE393526}" srcOrd="4" destOrd="0" presId="urn:microsoft.com/office/officeart/2005/8/layout/vList4"/>
    <dgm:cxn modelId="{4F72ADD5-F3E1-9C46-BA58-1204CE55D36C}" type="presParOf" srcId="{635DC8C2-0DEF-874F-A660-EADAEE393526}" destId="{AF7BEE13-FD71-5E4D-833E-A7F10A54FEAC}" srcOrd="0" destOrd="0" presId="urn:microsoft.com/office/officeart/2005/8/layout/vList4"/>
    <dgm:cxn modelId="{6F6B3E2A-E527-C945-8ACA-6166B1FFDD8A}" type="presParOf" srcId="{635DC8C2-0DEF-874F-A660-EADAEE393526}" destId="{5D469672-89E4-4747-A84D-CBBD9065E208}" srcOrd="1" destOrd="0" presId="urn:microsoft.com/office/officeart/2005/8/layout/vList4"/>
    <dgm:cxn modelId="{3078790C-9334-8948-B5C1-49B648A7A161}" type="presParOf" srcId="{635DC8C2-0DEF-874F-A660-EADAEE393526}" destId="{DF79434E-4FFE-EB43-9062-43B053E05B8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EEA3CE-1FA3-EF4A-92AB-B8885AD3BF48}" type="doc">
      <dgm:prSet loTypeId="urn:microsoft.com/office/officeart/2008/layout/SquareAccentList" loCatId="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81324136-E5F8-674C-80C2-A237AD163E98}">
      <dgm:prSet phldrT="[Text]" custT="1"/>
      <dgm:spPr>
        <a:solidFill>
          <a:schemeClr val="accent5"/>
        </a:solidFill>
      </dgm:spPr>
      <dgm:t>
        <a:bodyPr/>
        <a:lstStyle/>
        <a:p>
          <a:pPr algn="ctr">
            <a:buNone/>
          </a:pPr>
          <a:r>
            <a:rPr lang="en-US" sz="2400" dirty="0">
              <a:solidFill>
                <a:schemeClr val="bg1"/>
              </a:solidFill>
              <a:latin typeface="Ideal Sans Medium" pitchFamily="2" charset="0"/>
              <a:cs typeface="Ideal Sans Medium" pitchFamily="2" charset="0"/>
            </a:rPr>
            <a:t>What is a strategy?</a:t>
          </a:r>
        </a:p>
      </dgm:t>
    </dgm:pt>
    <dgm:pt modelId="{A3DC9351-3F44-3A4D-B106-BF887BC473E2}" type="parTrans" cxnId="{AE50090C-A726-AA4E-B0B8-CF717B3E410F}">
      <dgm:prSet/>
      <dgm:spPr/>
      <dgm:t>
        <a:bodyPr/>
        <a:lstStyle/>
        <a:p>
          <a:endParaRPr lang="en-US"/>
        </a:p>
      </dgm:t>
    </dgm:pt>
    <dgm:pt modelId="{266C758F-ECE2-B748-A958-8C453FA473D8}" type="sibTrans" cxnId="{AE50090C-A726-AA4E-B0B8-CF717B3E410F}">
      <dgm:prSet/>
      <dgm:spPr/>
      <dgm:t>
        <a:bodyPr/>
        <a:lstStyle/>
        <a:p>
          <a:endParaRPr lang="en-US"/>
        </a:p>
      </dgm:t>
    </dgm:pt>
    <dgm:pt modelId="{31E60EDC-F741-8445-95B0-98D6B1CC8393}">
      <dgm:prSet phldrT="[Text]" custT="1"/>
      <dgm:spPr>
        <a:solidFill>
          <a:schemeClr val="accent5"/>
        </a:solidFill>
      </dgm:spPr>
      <dgm:t>
        <a:bodyPr/>
        <a:lstStyle/>
        <a:p>
          <a:pPr algn="ctr">
            <a:buNone/>
          </a:pPr>
          <a:r>
            <a:rPr lang="en-US" sz="2400" dirty="0">
              <a:solidFill>
                <a:schemeClr val="bg1"/>
              </a:solidFill>
              <a:latin typeface="Ideal Sans Medium" pitchFamily="2" charset="0"/>
              <a:cs typeface="Ideal Sans Medium" pitchFamily="2" charset="0"/>
            </a:rPr>
            <a:t>But what do we evaluate? </a:t>
          </a:r>
        </a:p>
      </dgm:t>
    </dgm:pt>
    <dgm:pt modelId="{462BF7D9-5759-4441-ACDD-9B68C71FE3D5}" type="parTrans" cxnId="{A86BBC35-5F02-8C4F-90C4-0A79C667A43E}">
      <dgm:prSet/>
      <dgm:spPr/>
      <dgm:t>
        <a:bodyPr/>
        <a:lstStyle/>
        <a:p>
          <a:endParaRPr lang="en-US"/>
        </a:p>
      </dgm:t>
    </dgm:pt>
    <dgm:pt modelId="{2DF7E8C8-AA27-8F4F-9851-D12F4ED35A0D}" type="sibTrans" cxnId="{A86BBC35-5F02-8C4F-90C4-0A79C667A43E}">
      <dgm:prSet/>
      <dgm:spPr/>
      <dgm:t>
        <a:bodyPr/>
        <a:lstStyle/>
        <a:p>
          <a:endParaRPr lang="en-US"/>
        </a:p>
      </dgm:t>
    </dgm:pt>
    <dgm:pt modelId="{2ABD8892-4498-BB4D-93D7-65AAE8CA5CC8}">
      <dgm:prSet phldrT="[Text]" custT="1"/>
      <dgm:spPr/>
      <dgm:t>
        <a:bodyPr/>
        <a:lstStyle/>
        <a:p>
          <a:pPr algn="just">
            <a:buFont typeface="Wingdings" pitchFamily="2" charset="2"/>
            <a:buChar char="§"/>
          </a:pPr>
          <a:r>
            <a:rPr lang="en-US" sz="1600" dirty="0">
              <a:latin typeface="Ideal Sans Medium" pitchFamily="2" charset="0"/>
              <a:cs typeface="Ideal Sans Medium" pitchFamily="2" charset="0"/>
            </a:rPr>
            <a:t>Strategy need to be flexible but provide guidance (“principals”)</a:t>
          </a:r>
        </a:p>
      </dgm:t>
    </dgm:pt>
    <dgm:pt modelId="{C34766F0-B718-CF40-834D-6771C0BAE5EA}" type="parTrans" cxnId="{7DE51524-9EE5-CC4E-84F0-99D77392B15E}">
      <dgm:prSet/>
      <dgm:spPr/>
      <dgm:t>
        <a:bodyPr/>
        <a:lstStyle/>
        <a:p>
          <a:endParaRPr lang="en-US"/>
        </a:p>
      </dgm:t>
    </dgm:pt>
    <dgm:pt modelId="{46C51309-EF89-E74D-B506-6A5D1D9937F3}" type="sibTrans" cxnId="{7DE51524-9EE5-CC4E-84F0-99D77392B15E}">
      <dgm:prSet/>
      <dgm:spPr/>
      <dgm:t>
        <a:bodyPr/>
        <a:lstStyle/>
        <a:p>
          <a:endParaRPr lang="en-US"/>
        </a:p>
      </dgm:t>
    </dgm:pt>
    <dgm:pt modelId="{3C18D738-8464-CB48-855F-14520F828906}">
      <dgm:prSet phldrT="[Text]" custT="1"/>
      <dgm:spPr/>
      <dgm:t>
        <a:bodyPr/>
        <a:lstStyle/>
        <a:p>
          <a:pPr>
            <a:buFont typeface="Wingdings" pitchFamily="2" charset="2"/>
            <a:buChar char="§"/>
          </a:pPr>
          <a:r>
            <a:rPr lang="en-US" sz="1600" dirty="0">
              <a:latin typeface="Ideal Sans Medium" pitchFamily="2" charset="0"/>
              <a:cs typeface="Ideal Sans Medium" pitchFamily="2" charset="0"/>
            </a:rPr>
            <a:t>The achievements during the strategy period? </a:t>
          </a:r>
        </a:p>
      </dgm:t>
    </dgm:pt>
    <dgm:pt modelId="{40E8BBAD-1CE3-E34D-BF79-70BEC50B1084}" type="parTrans" cxnId="{2838D4E4-78ED-7344-A5E1-9B830C817D73}">
      <dgm:prSet/>
      <dgm:spPr/>
      <dgm:t>
        <a:bodyPr/>
        <a:lstStyle/>
        <a:p>
          <a:endParaRPr lang="en-US"/>
        </a:p>
      </dgm:t>
    </dgm:pt>
    <dgm:pt modelId="{3D691407-6F4E-5F4D-ABB0-21367BCEDB28}" type="sibTrans" cxnId="{2838D4E4-78ED-7344-A5E1-9B830C817D73}">
      <dgm:prSet/>
      <dgm:spPr/>
      <dgm:t>
        <a:bodyPr/>
        <a:lstStyle/>
        <a:p>
          <a:endParaRPr lang="en-US"/>
        </a:p>
      </dgm:t>
    </dgm:pt>
    <dgm:pt modelId="{11C26AEE-CDC8-FC46-9D4A-63721895042F}">
      <dgm:prSet phldrT="[Text]" custT="1"/>
      <dgm:spPr/>
      <dgm:t>
        <a:bodyPr/>
        <a:lstStyle/>
        <a:p>
          <a:pPr algn="just">
            <a:buFont typeface="Wingdings" pitchFamily="2" charset="2"/>
            <a:buChar char="§"/>
          </a:pPr>
          <a:r>
            <a:rPr lang="en-US" sz="1600" dirty="0">
              <a:latin typeface="Ideal Sans Medium" pitchFamily="2" charset="0"/>
              <a:cs typeface="Ideal Sans Medium" pitchFamily="2" charset="0"/>
            </a:rPr>
            <a:t>A strategy aims to “enhance” relevance </a:t>
          </a:r>
        </a:p>
      </dgm:t>
    </dgm:pt>
    <dgm:pt modelId="{1B74BD54-310D-5243-A637-E1799F759437}" type="parTrans" cxnId="{46FCFFF4-558A-BA4F-979F-220C6C25D830}">
      <dgm:prSet/>
      <dgm:spPr/>
      <dgm:t>
        <a:bodyPr/>
        <a:lstStyle/>
        <a:p>
          <a:endParaRPr lang="en-US"/>
        </a:p>
      </dgm:t>
    </dgm:pt>
    <dgm:pt modelId="{7360E568-6DE0-ED46-8E01-E9E939479FE0}" type="sibTrans" cxnId="{46FCFFF4-558A-BA4F-979F-220C6C25D830}">
      <dgm:prSet/>
      <dgm:spPr/>
      <dgm:t>
        <a:bodyPr/>
        <a:lstStyle/>
        <a:p>
          <a:endParaRPr lang="en-US"/>
        </a:p>
      </dgm:t>
    </dgm:pt>
    <dgm:pt modelId="{8B886EB6-49D4-7045-BE37-960E011C61F9}">
      <dgm:prSet phldrT="[Text]" custT="1"/>
      <dgm:spPr/>
      <dgm:t>
        <a:bodyPr/>
        <a:lstStyle/>
        <a:p>
          <a:pPr algn="just">
            <a:buFont typeface="Wingdings" pitchFamily="2" charset="2"/>
            <a:buChar char="§"/>
          </a:pPr>
          <a:r>
            <a:rPr lang="en-US" sz="1600" dirty="0">
              <a:latin typeface="Ideal Sans Medium" pitchFamily="2" charset="0"/>
              <a:cs typeface="Ideal Sans Medium" pitchFamily="2" charset="0"/>
            </a:rPr>
            <a:t>A strategy is a plan to get you from point A to point B</a:t>
          </a:r>
        </a:p>
      </dgm:t>
    </dgm:pt>
    <dgm:pt modelId="{E1C7B7F3-02AB-8E4D-A28F-B0339F8FF23C}" type="parTrans" cxnId="{939DF166-3412-A846-9634-9C8C4F92F873}">
      <dgm:prSet/>
      <dgm:spPr/>
      <dgm:t>
        <a:bodyPr/>
        <a:lstStyle/>
        <a:p>
          <a:endParaRPr lang="en-US"/>
        </a:p>
      </dgm:t>
    </dgm:pt>
    <dgm:pt modelId="{3D074C7E-98FB-004F-8B3D-C98CD1302870}" type="sibTrans" cxnId="{939DF166-3412-A846-9634-9C8C4F92F873}">
      <dgm:prSet/>
      <dgm:spPr/>
      <dgm:t>
        <a:bodyPr/>
        <a:lstStyle/>
        <a:p>
          <a:endParaRPr lang="en-US"/>
        </a:p>
      </dgm:t>
    </dgm:pt>
    <dgm:pt modelId="{991E8559-4C76-8F44-8F1C-CB943B262BA9}">
      <dgm:prSet custT="1"/>
      <dgm:spPr>
        <a:solidFill>
          <a:schemeClr val="accent5"/>
        </a:solidFill>
      </dgm:spPr>
      <dgm:t>
        <a:bodyPr/>
        <a:lstStyle/>
        <a:p>
          <a:pPr algn="ctr">
            <a:buNone/>
          </a:pPr>
          <a:r>
            <a:rPr lang="en-US" sz="2400" dirty="0">
              <a:solidFill>
                <a:schemeClr val="bg1"/>
              </a:solidFill>
              <a:latin typeface="Ideal Sans Medium" pitchFamily="2" charset="0"/>
              <a:cs typeface="Ideal Sans Medium" pitchFamily="2" charset="0"/>
            </a:rPr>
            <a:t>How to evaluate a strategy?</a:t>
          </a:r>
        </a:p>
      </dgm:t>
    </dgm:pt>
    <dgm:pt modelId="{BE66D053-0904-CD43-AAB0-40EBFC980C6F}" type="parTrans" cxnId="{D58CCF5F-7F98-6D43-A823-7BEB19316A4A}">
      <dgm:prSet/>
      <dgm:spPr/>
      <dgm:t>
        <a:bodyPr/>
        <a:lstStyle/>
        <a:p>
          <a:endParaRPr lang="en-US"/>
        </a:p>
      </dgm:t>
    </dgm:pt>
    <dgm:pt modelId="{7EC9F0C9-4CC9-194D-8EE1-EFF5CDEBF019}" type="sibTrans" cxnId="{D58CCF5F-7F98-6D43-A823-7BEB19316A4A}">
      <dgm:prSet/>
      <dgm:spPr/>
      <dgm:t>
        <a:bodyPr/>
        <a:lstStyle/>
        <a:p>
          <a:endParaRPr lang="en-US"/>
        </a:p>
      </dgm:t>
    </dgm:pt>
    <dgm:pt modelId="{DE9BDD4D-6933-2D4D-812C-EABD4D7EDA5D}">
      <dgm:prSet custT="1"/>
      <dgm:spPr/>
      <dgm:t>
        <a:bodyPr/>
        <a:lstStyle/>
        <a:p>
          <a:pPr>
            <a:buFont typeface="Wingdings" pitchFamily="2" charset="2"/>
            <a:buChar char="§"/>
          </a:pPr>
          <a:r>
            <a:rPr lang="en-US" sz="1600" dirty="0">
              <a:latin typeface="Ideal Sans Medium" pitchFamily="2" charset="0"/>
              <a:cs typeface="Ideal Sans Medium" pitchFamily="2" charset="0"/>
            </a:rPr>
            <a:t>Only administrative data? </a:t>
          </a:r>
        </a:p>
      </dgm:t>
    </dgm:pt>
    <dgm:pt modelId="{221D0B1F-067D-214D-9A89-866450DFA96F}" type="parTrans" cxnId="{95A2906B-12A2-9D41-9AEB-AF4527E4D386}">
      <dgm:prSet/>
      <dgm:spPr/>
      <dgm:t>
        <a:bodyPr/>
        <a:lstStyle/>
        <a:p>
          <a:endParaRPr lang="en-US"/>
        </a:p>
      </dgm:t>
    </dgm:pt>
    <dgm:pt modelId="{AED49B62-DAB8-C24E-A670-D9428F4E9F0F}" type="sibTrans" cxnId="{95A2906B-12A2-9D41-9AEB-AF4527E4D386}">
      <dgm:prSet/>
      <dgm:spPr/>
      <dgm:t>
        <a:bodyPr/>
        <a:lstStyle/>
        <a:p>
          <a:endParaRPr lang="en-US"/>
        </a:p>
      </dgm:t>
    </dgm:pt>
    <dgm:pt modelId="{BF701970-C05F-EF4D-B4BE-D20740508813}">
      <dgm:prSet phldrT="[Text]" custT="1"/>
      <dgm:spPr/>
      <dgm:t>
        <a:bodyPr/>
        <a:lstStyle/>
        <a:p>
          <a:pPr algn="just">
            <a:buFont typeface="Wingdings" pitchFamily="2" charset="2"/>
            <a:buChar char="§"/>
          </a:pPr>
          <a:r>
            <a:rPr lang="en-US" sz="1600" dirty="0">
              <a:latin typeface="Ideal Sans Medium" pitchFamily="2" charset="0"/>
              <a:cs typeface="Ideal Sans Medium" pitchFamily="2" charset="0"/>
            </a:rPr>
            <a:t>The relevance of the strategy as designed and in the present? </a:t>
          </a:r>
        </a:p>
      </dgm:t>
    </dgm:pt>
    <dgm:pt modelId="{D55685FC-4722-5848-800F-35C2DC6A3B11}" type="sibTrans" cxnId="{9ED0A71E-4EEE-234A-9D07-C6D1F87F294E}">
      <dgm:prSet/>
      <dgm:spPr/>
      <dgm:t>
        <a:bodyPr/>
        <a:lstStyle/>
        <a:p>
          <a:endParaRPr lang="en-US"/>
        </a:p>
      </dgm:t>
    </dgm:pt>
    <dgm:pt modelId="{6B10B348-3267-E34B-BF21-D4ADBFF18F75}" type="parTrans" cxnId="{9ED0A71E-4EEE-234A-9D07-C6D1F87F294E}">
      <dgm:prSet/>
      <dgm:spPr/>
      <dgm:t>
        <a:bodyPr/>
        <a:lstStyle/>
        <a:p>
          <a:endParaRPr lang="en-US"/>
        </a:p>
      </dgm:t>
    </dgm:pt>
    <dgm:pt modelId="{2197B2C6-AE3C-5545-B7F9-3384314D81E3}">
      <dgm:prSet phldrT="[Text]" custT="1"/>
      <dgm:spPr/>
      <dgm:t>
        <a:bodyPr/>
        <a:lstStyle/>
        <a:p>
          <a:pPr>
            <a:buFont typeface="Wingdings" pitchFamily="2" charset="2"/>
            <a:buChar char="§"/>
          </a:pPr>
          <a:r>
            <a:rPr lang="en-US" sz="1600" dirty="0">
              <a:latin typeface="Ideal Sans Medium" pitchFamily="2" charset="0"/>
              <a:cs typeface="Ideal Sans Medium" pitchFamily="2" charset="0"/>
            </a:rPr>
            <a:t>Based on a corporate framework?</a:t>
          </a:r>
        </a:p>
      </dgm:t>
    </dgm:pt>
    <dgm:pt modelId="{F6CB7152-4D83-8F45-987F-22D8E5995A6C}" type="parTrans" cxnId="{63313BFD-80FA-974E-9D53-44A1B9D9F44B}">
      <dgm:prSet/>
      <dgm:spPr/>
      <dgm:t>
        <a:bodyPr/>
        <a:lstStyle/>
        <a:p>
          <a:endParaRPr lang="en-US"/>
        </a:p>
      </dgm:t>
    </dgm:pt>
    <dgm:pt modelId="{1B8A845E-4629-5F4F-98A3-FA64F575F4D0}" type="sibTrans" cxnId="{63313BFD-80FA-974E-9D53-44A1B9D9F44B}">
      <dgm:prSet/>
      <dgm:spPr/>
      <dgm:t>
        <a:bodyPr/>
        <a:lstStyle/>
        <a:p>
          <a:endParaRPr lang="en-US"/>
        </a:p>
      </dgm:t>
    </dgm:pt>
    <dgm:pt modelId="{FBB6A42E-A0F6-F44D-86EF-CF3D0D4470DF}">
      <dgm:prSet custT="1"/>
      <dgm:spPr/>
      <dgm:t>
        <a:bodyPr/>
        <a:lstStyle/>
        <a:p>
          <a:pPr>
            <a:buFont typeface="Wingdings" pitchFamily="2" charset="2"/>
            <a:buChar char="§"/>
          </a:pPr>
          <a:r>
            <a:rPr lang="en-US" sz="1600" dirty="0">
              <a:latin typeface="Ideal Sans Medium" pitchFamily="2" charset="0"/>
              <a:cs typeface="Ideal Sans Medium" pitchFamily="2" charset="0"/>
            </a:rPr>
            <a:t>Research on the changing context?</a:t>
          </a:r>
        </a:p>
      </dgm:t>
    </dgm:pt>
    <dgm:pt modelId="{07B1BE50-923D-584E-820F-9113FBD4E1FF}" type="parTrans" cxnId="{C588BFAF-FCFA-B941-BA7B-02AA8C3FACC3}">
      <dgm:prSet/>
      <dgm:spPr/>
      <dgm:t>
        <a:bodyPr/>
        <a:lstStyle/>
        <a:p>
          <a:endParaRPr lang="en-US"/>
        </a:p>
      </dgm:t>
    </dgm:pt>
    <dgm:pt modelId="{B7CAF605-BA43-9F4C-8C18-9F3EB706263F}" type="sibTrans" cxnId="{C588BFAF-FCFA-B941-BA7B-02AA8C3FACC3}">
      <dgm:prSet/>
      <dgm:spPr/>
      <dgm:t>
        <a:bodyPr/>
        <a:lstStyle/>
        <a:p>
          <a:endParaRPr lang="en-US"/>
        </a:p>
      </dgm:t>
    </dgm:pt>
    <dgm:pt modelId="{D35CEB9B-C20A-6847-B80F-295179CB3370}">
      <dgm:prSet custT="1"/>
      <dgm:spPr/>
      <dgm:t>
        <a:bodyPr/>
        <a:lstStyle/>
        <a:p>
          <a:pPr>
            <a:buFont typeface="Wingdings" pitchFamily="2" charset="2"/>
            <a:buChar char="§"/>
          </a:pPr>
          <a:r>
            <a:rPr lang="en-US" sz="1600" dirty="0">
              <a:latin typeface="Ideal Sans Medium" pitchFamily="2" charset="0"/>
              <a:cs typeface="Ideal Sans Medium" pitchFamily="2" charset="0"/>
            </a:rPr>
            <a:t>Interviews with those involved (planners, implementers, etc.)?</a:t>
          </a:r>
        </a:p>
      </dgm:t>
    </dgm:pt>
    <dgm:pt modelId="{90BDEB76-06DD-E348-8FC4-48E7B46B3C3F}" type="parTrans" cxnId="{E25ED3D7-A45F-F64D-A130-9CD739289774}">
      <dgm:prSet/>
      <dgm:spPr/>
      <dgm:t>
        <a:bodyPr/>
        <a:lstStyle/>
        <a:p>
          <a:endParaRPr lang="en-US"/>
        </a:p>
      </dgm:t>
    </dgm:pt>
    <dgm:pt modelId="{C10E02F6-3821-5940-926B-C46BE8A1C9F9}" type="sibTrans" cxnId="{E25ED3D7-A45F-F64D-A130-9CD739289774}">
      <dgm:prSet/>
      <dgm:spPr/>
      <dgm:t>
        <a:bodyPr/>
        <a:lstStyle/>
        <a:p>
          <a:endParaRPr lang="en-US"/>
        </a:p>
      </dgm:t>
    </dgm:pt>
    <dgm:pt modelId="{A32EE5CA-6F44-B44C-8F57-957B30B25863}">
      <dgm:prSet custT="1"/>
      <dgm:spPr/>
      <dgm:t>
        <a:bodyPr/>
        <a:lstStyle/>
        <a:p>
          <a:pPr algn="just"/>
          <a:r>
            <a:rPr lang="en-US" sz="1600" dirty="0">
              <a:latin typeface="Ideal Sans Medium" pitchFamily="2" charset="0"/>
              <a:cs typeface="Ideal Sans Medium" pitchFamily="2" charset="0"/>
            </a:rPr>
            <a:t>Otherwise, they are just  wish lists</a:t>
          </a:r>
        </a:p>
      </dgm:t>
    </dgm:pt>
    <dgm:pt modelId="{DBFA1DAF-52D7-B443-B64C-2DB6CB350D7B}" type="sibTrans" cxnId="{8C6ADD72-EABA-7846-BF1E-8B1A7645718A}">
      <dgm:prSet/>
      <dgm:spPr/>
      <dgm:t>
        <a:bodyPr/>
        <a:lstStyle/>
        <a:p>
          <a:endParaRPr lang="en-US"/>
        </a:p>
      </dgm:t>
    </dgm:pt>
    <dgm:pt modelId="{560033EA-BFE1-594A-94BA-6E56A81843C2}" type="parTrans" cxnId="{8C6ADD72-EABA-7846-BF1E-8B1A7645718A}">
      <dgm:prSet/>
      <dgm:spPr/>
      <dgm:t>
        <a:bodyPr/>
        <a:lstStyle/>
        <a:p>
          <a:endParaRPr lang="en-US"/>
        </a:p>
      </dgm:t>
    </dgm:pt>
    <dgm:pt modelId="{4F6DA202-821B-C945-9644-0741922E3EDE}">
      <dgm:prSet custT="1"/>
      <dgm:spPr/>
      <dgm:t>
        <a:bodyPr/>
        <a:lstStyle/>
        <a:p>
          <a:r>
            <a:rPr lang="en-US" sz="1600" dirty="0">
              <a:latin typeface="Ideal Sans Medium" pitchFamily="2" charset="0"/>
              <a:cs typeface="Ideal Sans Medium" pitchFamily="2" charset="0"/>
            </a:rPr>
            <a:t>The process used to develop the strategy?</a:t>
          </a:r>
        </a:p>
      </dgm:t>
    </dgm:pt>
    <dgm:pt modelId="{1AA17698-72A9-AD4F-8E88-936BC7229550}" type="parTrans" cxnId="{EFEDB77C-FD6B-EF49-AB99-3145C96CB8B8}">
      <dgm:prSet/>
      <dgm:spPr/>
      <dgm:t>
        <a:bodyPr/>
        <a:lstStyle/>
        <a:p>
          <a:endParaRPr lang="en-US"/>
        </a:p>
      </dgm:t>
    </dgm:pt>
    <dgm:pt modelId="{C05F7244-833B-0B4C-B93E-971ED0C2F932}" type="sibTrans" cxnId="{EFEDB77C-FD6B-EF49-AB99-3145C96CB8B8}">
      <dgm:prSet/>
      <dgm:spPr/>
      <dgm:t>
        <a:bodyPr/>
        <a:lstStyle/>
        <a:p>
          <a:endParaRPr lang="en-US"/>
        </a:p>
      </dgm:t>
    </dgm:pt>
    <dgm:pt modelId="{33203FE5-C720-CE48-AB95-79DB2523B6A4}" type="pres">
      <dgm:prSet presAssocID="{06EEA3CE-1FA3-EF4A-92AB-B8885AD3BF48}" presName="layout" presStyleCnt="0">
        <dgm:presLayoutVars>
          <dgm:chMax/>
          <dgm:chPref/>
          <dgm:dir/>
          <dgm:resizeHandles/>
        </dgm:presLayoutVars>
      </dgm:prSet>
      <dgm:spPr/>
    </dgm:pt>
    <dgm:pt modelId="{D9008DCA-FC07-EB42-BE68-ABFACCD69340}" type="pres">
      <dgm:prSet presAssocID="{81324136-E5F8-674C-80C2-A237AD163E98}" presName="root" presStyleCnt="0">
        <dgm:presLayoutVars>
          <dgm:chMax/>
          <dgm:chPref/>
        </dgm:presLayoutVars>
      </dgm:prSet>
      <dgm:spPr/>
    </dgm:pt>
    <dgm:pt modelId="{954563DC-CEE9-5B47-9278-309E6CD49860}" type="pres">
      <dgm:prSet presAssocID="{81324136-E5F8-674C-80C2-A237AD163E98}" presName="rootComposite" presStyleCnt="0">
        <dgm:presLayoutVars/>
      </dgm:prSet>
      <dgm:spPr/>
    </dgm:pt>
    <dgm:pt modelId="{B8482BAD-3E5D-CC4D-AC40-D3E4F4724F75}" type="pres">
      <dgm:prSet presAssocID="{81324136-E5F8-674C-80C2-A237AD163E98}" presName="ParentAccent" presStyleLbl="alignNode1" presStyleIdx="0" presStyleCnt="3"/>
      <dgm:spPr/>
    </dgm:pt>
    <dgm:pt modelId="{436058E8-C645-7745-8280-C734A227C9EC}" type="pres">
      <dgm:prSet presAssocID="{81324136-E5F8-674C-80C2-A237AD163E98}" presName="ParentSmallAccent" presStyleLbl="fgAcc1" presStyleIdx="0" presStyleCnt="3"/>
      <dgm:spPr/>
    </dgm:pt>
    <dgm:pt modelId="{16193F7C-7404-6543-9160-BAC69F0F75A4}" type="pres">
      <dgm:prSet presAssocID="{81324136-E5F8-674C-80C2-A237AD163E98}" presName="Parent" presStyleLbl="revTx" presStyleIdx="0" presStyleCnt="14">
        <dgm:presLayoutVars>
          <dgm:chMax/>
          <dgm:chPref val="4"/>
          <dgm:bulletEnabled val="1"/>
        </dgm:presLayoutVars>
      </dgm:prSet>
      <dgm:spPr/>
    </dgm:pt>
    <dgm:pt modelId="{5EB9A396-CFB3-3343-BADA-BC28BBF6627E}" type="pres">
      <dgm:prSet presAssocID="{81324136-E5F8-674C-80C2-A237AD163E98}" presName="childShape" presStyleCnt="0">
        <dgm:presLayoutVars>
          <dgm:chMax val="0"/>
          <dgm:chPref val="0"/>
        </dgm:presLayoutVars>
      </dgm:prSet>
      <dgm:spPr/>
    </dgm:pt>
    <dgm:pt modelId="{76FE13E3-8B7E-A147-B06E-7BB77600B178}" type="pres">
      <dgm:prSet presAssocID="{8B886EB6-49D4-7045-BE37-960E011C61F9}" presName="childComposite" presStyleCnt="0">
        <dgm:presLayoutVars>
          <dgm:chMax val="0"/>
          <dgm:chPref val="0"/>
        </dgm:presLayoutVars>
      </dgm:prSet>
      <dgm:spPr/>
    </dgm:pt>
    <dgm:pt modelId="{CB1C58D5-12C4-C944-8390-301314D38129}" type="pres">
      <dgm:prSet presAssocID="{8B886EB6-49D4-7045-BE37-960E011C61F9}" presName="ChildAccent" presStyleLbl="solidFgAcc1" presStyleIdx="0" presStyleCnt="11"/>
      <dgm:spPr/>
    </dgm:pt>
    <dgm:pt modelId="{DC5C030C-CA43-FF41-A1E4-2836B9766248}" type="pres">
      <dgm:prSet presAssocID="{8B886EB6-49D4-7045-BE37-960E011C61F9}" presName="Child" presStyleLbl="revTx" presStyleIdx="1" presStyleCnt="14">
        <dgm:presLayoutVars>
          <dgm:chMax val="0"/>
          <dgm:chPref val="0"/>
          <dgm:bulletEnabled val="1"/>
        </dgm:presLayoutVars>
      </dgm:prSet>
      <dgm:spPr/>
    </dgm:pt>
    <dgm:pt modelId="{15AB4311-4F7C-2B40-BB36-EF841234027F}" type="pres">
      <dgm:prSet presAssocID="{11C26AEE-CDC8-FC46-9D4A-63721895042F}" presName="childComposite" presStyleCnt="0">
        <dgm:presLayoutVars>
          <dgm:chMax val="0"/>
          <dgm:chPref val="0"/>
        </dgm:presLayoutVars>
      </dgm:prSet>
      <dgm:spPr/>
    </dgm:pt>
    <dgm:pt modelId="{149072E4-9C6A-9843-A366-940F02DEC777}" type="pres">
      <dgm:prSet presAssocID="{11C26AEE-CDC8-FC46-9D4A-63721895042F}" presName="ChildAccent" presStyleLbl="solidFgAcc1" presStyleIdx="1" presStyleCnt="11"/>
      <dgm:spPr/>
    </dgm:pt>
    <dgm:pt modelId="{F1DC24DF-DC9A-E84A-817B-F3941DFAB1B2}" type="pres">
      <dgm:prSet presAssocID="{11C26AEE-CDC8-FC46-9D4A-63721895042F}" presName="Child" presStyleLbl="revTx" presStyleIdx="2" presStyleCnt="14">
        <dgm:presLayoutVars>
          <dgm:chMax val="0"/>
          <dgm:chPref val="0"/>
          <dgm:bulletEnabled val="1"/>
        </dgm:presLayoutVars>
      </dgm:prSet>
      <dgm:spPr/>
    </dgm:pt>
    <dgm:pt modelId="{028C5352-F882-C547-849E-B6146382F6E0}" type="pres">
      <dgm:prSet presAssocID="{2ABD8892-4498-BB4D-93D7-65AAE8CA5CC8}" presName="childComposite" presStyleCnt="0">
        <dgm:presLayoutVars>
          <dgm:chMax val="0"/>
          <dgm:chPref val="0"/>
        </dgm:presLayoutVars>
      </dgm:prSet>
      <dgm:spPr/>
    </dgm:pt>
    <dgm:pt modelId="{7A6097F3-DD04-8342-B7AE-417DBDEB390A}" type="pres">
      <dgm:prSet presAssocID="{2ABD8892-4498-BB4D-93D7-65AAE8CA5CC8}" presName="ChildAccent" presStyleLbl="solidFgAcc1" presStyleIdx="2" presStyleCnt="11"/>
      <dgm:spPr/>
    </dgm:pt>
    <dgm:pt modelId="{219DF2F2-2C7F-B447-B3C7-300E3A2460C8}" type="pres">
      <dgm:prSet presAssocID="{2ABD8892-4498-BB4D-93D7-65AAE8CA5CC8}" presName="Child" presStyleLbl="revTx" presStyleIdx="3" presStyleCnt="14">
        <dgm:presLayoutVars>
          <dgm:chMax val="0"/>
          <dgm:chPref val="0"/>
          <dgm:bulletEnabled val="1"/>
        </dgm:presLayoutVars>
      </dgm:prSet>
      <dgm:spPr/>
    </dgm:pt>
    <dgm:pt modelId="{7B892944-1343-8A48-8CDA-A649C5A24D70}" type="pres">
      <dgm:prSet presAssocID="{A32EE5CA-6F44-B44C-8F57-957B30B25863}" presName="childComposite" presStyleCnt="0">
        <dgm:presLayoutVars>
          <dgm:chMax val="0"/>
          <dgm:chPref val="0"/>
        </dgm:presLayoutVars>
      </dgm:prSet>
      <dgm:spPr/>
    </dgm:pt>
    <dgm:pt modelId="{BB3243E5-7019-CD44-9DB2-0A75D29F287E}" type="pres">
      <dgm:prSet presAssocID="{A32EE5CA-6F44-B44C-8F57-957B30B25863}" presName="ChildAccent" presStyleLbl="solidFgAcc1" presStyleIdx="3" presStyleCnt="11"/>
      <dgm:spPr/>
    </dgm:pt>
    <dgm:pt modelId="{9B88B38D-3A77-504B-9036-B7E4F4BB1270}" type="pres">
      <dgm:prSet presAssocID="{A32EE5CA-6F44-B44C-8F57-957B30B25863}" presName="Child" presStyleLbl="revTx" presStyleIdx="4" presStyleCnt="14">
        <dgm:presLayoutVars>
          <dgm:chMax val="0"/>
          <dgm:chPref val="0"/>
          <dgm:bulletEnabled val="1"/>
        </dgm:presLayoutVars>
      </dgm:prSet>
      <dgm:spPr/>
    </dgm:pt>
    <dgm:pt modelId="{B1E9C990-14BF-974D-8470-009AF938D238}" type="pres">
      <dgm:prSet presAssocID="{31E60EDC-F741-8445-95B0-98D6B1CC8393}" presName="root" presStyleCnt="0">
        <dgm:presLayoutVars>
          <dgm:chMax/>
          <dgm:chPref/>
        </dgm:presLayoutVars>
      </dgm:prSet>
      <dgm:spPr/>
    </dgm:pt>
    <dgm:pt modelId="{8FD828A1-0102-0045-842E-6A1F71DF9A03}" type="pres">
      <dgm:prSet presAssocID="{31E60EDC-F741-8445-95B0-98D6B1CC8393}" presName="rootComposite" presStyleCnt="0">
        <dgm:presLayoutVars/>
      </dgm:prSet>
      <dgm:spPr/>
    </dgm:pt>
    <dgm:pt modelId="{652501AA-4A17-7343-9FB1-28D571A49C3A}" type="pres">
      <dgm:prSet presAssocID="{31E60EDC-F741-8445-95B0-98D6B1CC8393}" presName="ParentAccent" presStyleLbl="alignNode1" presStyleIdx="1" presStyleCnt="3"/>
      <dgm:spPr/>
    </dgm:pt>
    <dgm:pt modelId="{FC975D06-08C9-C643-9FA4-43AF03C6217B}" type="pres">
      <dgm:prSet presAssocID="{31E60EDC-F741-8445-95B0-98D6B1CC8393}" presName="ParentSmallAccent" presStyleLbl="fgAcc1" presStyleIdx="1" presStyleCnt="3"/>
      <dgm:spPr/>
    </dgm:pt>
    <dgm:pt modelId="{6F0BD296-6724-8A42-B60A-16081D7B8018}" type="pres">
      <dgm:prSet presAssocID="{31E60EDC-F741-8445-95B0-98D6B1CC8393}" presName="Parent" presStyleLbl="revTx" presStyleIdx="5" presStyleCnt="14">
        <dgm:presLayoutVars>
          <dgm:chMax/>
          <dgm:chPref val="4"/>
          <dgm:bulletEnabled val="1"/>
        </dgm:presLayoutVars>
      </dgm:prSet>
      <dgm:spPr/>
    </dgm:pt>
    <dgm:pt modelId="{2845480F-8CCD-4943-B372-358313EADFA8}" type="pres">
      <dgm:prSet presAssocID="{31E60EDC-F741-8445-95B0-98D6B1CC8393}" presName="childShape" presStyleCnt="0">
        <dgm:presLayoutVars>
          <dgm:chMax val="0"/>
          <dgm:chPref val="0"/>
        </dgm:presLayoutVars>
      </dgm:prSet>
      <dgm:spPr/>
    </dgm:pt>
    <dgm:pt modelId="{BDDDCA60-AC7C-3E4E-BD60-51214BD52D9E}" type="pres">
      <dgm:prSet presAssocID="{BF701970-C05F-EF4D-B4BE-D20740508813}" presName="childComposite" presStyleCnt="0">
        <dgm:presLayoutVars>
          <dgm:chMax val="0"/>
          <dgm:chPref val="0"/>
        </dgm:presLayoutVars>
      </dgm:prSet>
      <dgm:spPr/>
    </dgm:pt>
    <dgm:pt modelId="{F3199798-11B0-3E40-B126-5BBB4B30F187}" type="pres">
      <dgm:prSet presAssocID="{BF701970-C05F-EF4D-B4BE-D20740508813}" presName="ChildAccent" presStyleLbl="solidFgAcc1" presStyleIdx="4" presStyleCnt="11"/>
      <dgm:spPr/>
    </dgm:pt>
    <dgm:pt modelId="{523C96DF-FA48-EB47-8A21-0DFEAC5E63C0}" type="pres">
      <dgm:prSet presAssocID="{BF701970-C05F-EF4D-B4BE-D20740508813}" presName="Child" presStyleLbl="revTx" presStyleIdx="6" presStyleCnt="14">
        <dgm:presLayoutVars>
          <dgm:chMax val="0"/>
          <dgm:chPref val="0"/>
          <dgm:bulletEnabled val="1"/>
        </dgm:presLayoutVars>
      </dgm:prSet>
      <dgm:spPr/>
    </dgm:pt>
    <dgm:pt modelId="{DF15B70D-7AD5-ED4E-8168-F3B6A41BCFEE}" type="pres">
      <dgm:prSet presAssocID="{4F6DA202-821B-C945-9644-0741922E3EDE}" presName="childComposite" presStyleCnt="0">
        <dgm:presLayoutVars>
          <dgm:chMax val="0"/>
          <dgm:chPref val="0"/>
        </dgm:presLayoutVars>
      </dgm:prSet>
      <dgm:spPr/>
    </dgm:pt>
    <dgm:pt modelId="{F99B94CB-4331-FF4D-8983-DD7BB2DF8F69}" type="pres">
      <dgm:prSet presAssocID="{4F6DA202-821B-C945-9644-0741922E3EDE}" presName="ChildAccent" presStyleLbl="solidFgAcc1" presStyleIdx="5" presStyleCnt="11"/>
      <dgm:spPr/>
    </dgm:pt>
    <dgm:pt modelId="{E843DA46-B95A-E740-B468-51DF1AA9A260}" type="pres">
      <dgm:prSet presAssocID="{4F6DA202-821B-C945-9644-0741922E3EDE}" presName="Child" presStyleLbl="revTx" presStyleIdx="7" presStyleCnt="14">
        <dgm:presLayoutVars>
          <dgm:chMax val="0"/>
          <dgm:chPref val="0"/>
          <dgm:bulletEnabled val="1"/>
        </dgm:presLayoutVars>
      </dgm:prSet>
      <dgm:spPr/>
    </dgm:pt>
    <dgm:pt modelId="{99331A90-1B7B-7047-AEA5-A92564D80B07}" type="pres">
      <dgm:prSet presAssocID="{3C18D738-8464-CB48-855F-14520F828906}" presName="childComposite" presStyleCnt="0">
        <dgm:presLayoutVars>
          <dgm:chMax val="0"/>
          <dgm:chPref val="0"/>
        </dgm:presLayoutVars>
      </dgm:prSet>
      <dgm:spPr/>
    </dgm:pt>
    <dgm:pt modelId="{1AD2A452-5D1D-BC4F-A80B-F79D35D0B570}" type="pres">
      <dgm:prSet presAssocID="{3C18D738-8464-CB48-855F-14520F828906}" presName="ChildAccent" presStyleLbl="solidFgAcc1" presStyleIdx="6" presStyleCnt="11"/>
      <dgm:spPr/>
    </dgm:pt>
    <dgm:pt modelId="{DD4BAA08-BD23-7945-B576-73B506D6936C}" type="pres">
      <dgm:prSet presAssocID="{3C18D738-8464-CB48-855F-14520F828906}" presName="Child" presStyleLbl="revTx" presStyleIdx="8" presStyleCnt="14">
        <dgm:presLayoutVars>
          <dgm:chMax val="0"/>
          <dgm:chPref val="0"/>
          <dgm:bulletEnabled val="1"/>
        </dgm:presLayoutVars>
      </dgm:prSet>
      <dgm:spPr/>
    </dgm:pt>
    <dgm:pt modelId="{046D338B-8923-BF41-89AF-E9AD64E15463}" type="pres">
      <dgm:prSet presAssocID="{2197B2C6-AE3C-5545-B7F9-3384314D81E3}" presName="childComposite" presStyleCnt="0">
        <dgm:presLayoutVars>
          <dgm:chMax val="0"/>
          <dgm:chPref val="0"/>
        </dgm:presLayoutVars>
      </dgm:prSet>
      <dgm:spPr/>
    </dgm:pt>
    <dgm:pt modelId="{6A5076A2-F0C1-FE48-B4F4-22258A334A05}" type="pres">
      <dgm:prSet presAssocID="{2197B2C6-AE3C-5545-B7F9-3384314D81E3}" presName="ChildAccent" presStyleLbl="solidFgAcc1" presStyleIdx="7" presStyleCnt="11"/>
      <dgm:spPr/>
    </dgm:pt>
    <dgm:pt modelId="{5264BC0E-A777-E54B-9E71-820C2BC539F9}" type="pres">
      <dgm:prSet presAssocID="{2197B2C6-AE3C-5545-B7F9-3384314D81E3}" presName="Child" presStyleLbl="revTx" presStyleIdx="9" presStyleCnt="14">
        <dgm:presLayoutVars>
          <dgm:chMax val="0"/>
          <dgm:chPref val="0"/>
          <dgm:bulletEnabled val="1"/>
        </dgm:presLayoutVars>
      </dgm:prSet>
      <dgm:spPr/>
    </dgm:pt>
    <dgm:pt modelId="{0E6AEF2E-5160-0D4F-9031-EE97B5993F36}" type="pres">
      <dgm:prSet presAssocID="{991E8559-4C76-8F44-8F1C-CB943B262BA9}" presName="root" presStyleCnt="0">
        <dgm:presLayoutVars>
          <dgm:chMax/>
          <dgm:chPref/>
        </dgm:presLayoutVars>
      </dgm:prSet>
      <dgm:spPr/>
    </dgm:pt>
    <dgm:pt modelId="{9E5F5A31-F94C-0648-AC10-2807CB6907DB}" type="pres">
      <dgm:prSet presAssocID="{991E8559-4C76-8F44-8F1C-CB943B262BA9}" presName="rootComposite" presStyleCnt="0">
        <dgm:presLayoutVars/>
      </dgm:prSet>
      <dgm:spPr/>
    </dgm:pt>
    <dgm:pt modelId="{562FA8EA-55A6-1E40-9540-D5DC1FD4E881}" type="pres">
      <dgm:prSet presAssocID="{991E8559-4C76-8F44-8F1C-CB943B262BA9}" presName="ParentAccent" presStyleLbl="alignNode1" presStyleIdx="2" presStyleCnt="3"/>
      <dgm:spPr/>
    </dgm:pt>
    <dgm:pt modelId="{DBF0371A-CDB8-E746-B686-2E6D88FE306C}" type="pres">
      <dgm:prSet presAssocID="{991E8559-4C76-8F44-8F1C-CB943B262BA9}" presName="ParentSmallAccent" presStyleLbl="fgAcc1" presStyleIdx="2" presStyleCnt="3"/>
      <dgm:spPr/>
    </dgm:pt>
    <dgm:pt modelId="{74E6C73B-2719-484D-A677-1AABAA722DF0}" type="pres">
      <dgm:prSet presAssocID="{991E8559-4C76-8F44-8F1C-CB943B262BA9}" presName="Parent" presStyleLbl="revTx" presStyleIdx="10" presStyleCnt="14">
        <dgm:presLayoutVars>
          <dgm:chMax/>
          <dgm:chPref val="4"/>
          <dgm:bulletEnabled val="1"/>
        </dgm:presLayoutVars>
      </dgm:prSet>
      <dgm:spPr/>
    </dgm:pt>
    <dgm:pt modelId="{4E4D517A-0A75-644D-BFBE-4BBDEF83579E}" type="pres">
      <dgm:prSet presAssocID="{991E8559-4C76-8F44-8F1C-CB943B262BA9}" presName="childShape" presStyleCnt="0">
        <dgm:presLayoutVars>
          <dgm:chMax val="0"/>
          <dgm:chPref val="0"/>
        </dgm:presLayoutVars>
      </dgm:prSet>
      <dgm:spPr/>
    </dgm:pt>
    <dgm:pt modelId="{2C0195ED-4C61-A142-AE8F-4BB4AFC2422D}" type="pres">
      <dgm:prSet presAssocID="{DE9BDD4D-6933-2D4D-812C-EABD4D7EDA5D}" presName="childComposite" presStyleCnt="0">
        <dgm:presLayoutVars>
          <dgm:chMax val="0"/>
          <dgm:chPref val="0"/>
        </dgm:presLayoutVars>
      </dgm:prSet>
      <dgm:spPr/>
    </dgm:pt>
    <dgm:pt modelId="{BE5B3914-BE95-B54D-A3A0-D45EF2A1BE08}" type="pres">
      <dgm:prSet presAssocID="{DE9BDD4D-6933-2D4D-812C-EABD4D7EDA5D}" presName="ChildAccent" presStyleLbl="solidFgAcc1" presStyleIdx="8" presStyleCnt="11"/>
      <dgm:spPr/>
    </dgm:pt>
    <dgm:pt modelId="{3D3780CE-D04D-3B4A-8F8F-37486BD30972}" type="pres">
      <dgm:prSet presAssocID="{DE9BDD4D-6933-2D4D-812C-EABD4D7EDA5D}" presName="Child" presStyleLbl="revTx" presStyleIdx="11" presStyleCnt="14">
        <dgm:presLayoutVars>
          <dgm:chMax val="0"/>
          <dgm:chPref val="0"/>
          <dgm:bulletEnabled val="1"/>
        </dgm:presLayoutVars>
      </dgm:prSet>
      <dgm:spPr/>
    </dgm:pt>
    <dgm:pt modelId="{E05E9CA6-7301-F142-834A-E087764CEDD5}" type="pres">
      <dgm:prSet presAssocID="{FBB6A42E-A0F6-F44D-86EF-CF3D0D4470DF}" presName="childComposite" presStyleCnt="0">
        <dgm:presLayoutVars>
          <dgm:chMax val="0"/>
          <dgm:chPref val="0"/>
        </dgm:presLayoutVars>
      </dgm:prSet>
      <dgm:spPr/>
    </dgm:pt>
    <dgm:pt modelId="{D78AB72F-4928-2743-937D-CF35AE29C478}" type="pres">
      <dgm:prSet presAssocID="{FBB6A42E-A0F6-F44D-86EF-CF3D0D4470DF}" presName="ChildAccent" presStyleLbl="solidFgAcc1" presStyleIdx="9" presStyleCnt="11"/>
      <dgm:spPr/>
    </dgm:pt>
    <dgm:pt modelId="{CC28B40F-879D-CF45-9225-4CA8E4FD2EEE}" type="pres">
      <dgm:prSet presAssocID="{FBB6A42E-A0F6-F44D-86EF-CF3D0D4470DF}" presName="Child" presStyleLbl="revTx" presStyleIdx="12" presStyleCnt="14">
        <dgm:presLayoutVars>
          <dgm:chMax val="0"/>
          <dgm:chPref val="0"/>
          <dgm:bulletEnabled val="1"/>
        </dgm:presLayoutVars>
      </dgm:prSet>
      <dgm:spPr/>
    </dgm:pt>
    <dgm:pt modelId="{A57AACB9-856E-A84E-9058-ABDF387D21F1}" type="pres">
      <dgm:prSet presAssocID="{D35CEB9B-C20A-6847-B80F-295179CB3370}" presName="childComposite" presStyleCnt="0">
        <dgm:presLayoutVars>
          <dgm:chMax val="0"/>
          <dgm:chPref val="0"/>
        </dgm:presLayoutVars>
      </dgm:prSet>
      <dgm:spPr/>
    </dgm:pt>
    <dgm:pt modelId="{8AAC58F6-0E1C-2B4F-AF2D-39EF7508E91D}" type="pres">
      <dgm:prSet presAssocID="{D35CEB9B-C20A-6847-B80F-295179CB3370}" presName="ChildAccent" presStyleLbl="solidFgAcc1" presStyleIdx="10" presStyleCnt="11"/>
      <dgm:spPr/>
    </dgm:pt>
    <dgm:pt modelId="{7E8D3097-4C92-784B-8652-FDAE693F03DA}" type="pres">
      <dgm:prSet presAssocID="{D35CEB9B-C20A-6847-B80F-295179CB3370}" presName="Child" presStyleLbl="revTx" presStyleIdx="13" presStyleCnt="14">
        <dgm:presLayoutVars>
          <dgm:chMax val="0"/>
          <dgm:chPref val="0"/>
          <dgm:bulletEnabled val="1"/>
        </dgm:presLayoutVars>
      </dgm:prSet>
      <dgm:spPr/>
    </dgm:pt>
  </dgm:ptLst>
  <dgm:cxnLst>
    <dgm:cxn modelId="{5B9F1A02-F079-384E-9EC3-70018BC06DCC}" type="presOf" srcId="{DE9BDD4D-6933-2D4D-812C-EABD4D7EDA5D}" destId="{3D3780CE-D04D-3B4A-8F8F-37486BD30972}" srcOrd="0" destOrd="0" presId="urn:microsoft.com/office/officeart/2008/layout/SquareAccentList"/>
    <dgm:cxn modelId="{AE50090C-A726-AA4E-B0B8-CF717B3E410F}" srcId="{06EEA3CE-1FA3-EF4A-92AB-B8885AD3BF48}" destId="{81324136-E5F8-674C-80C2-A237AD163E98}" srcOrd="0" destOrd="0" parTransId="{A3DC9351-3F44-3A4D-B106-BF887BC473E2}" sibTransId="{266C758F-ECE2-B748-A958-8C453FA473D8}"/>
    <dgm:cxn modelId="{9ED0A71E-4EEE-234A-9D07-C6D1F87F294E}" srcId="{31E60EDC-F741-8445-95B0-98D6B1CC8393}" destId="{BF701970-C05F-EF4D-B4BE-D20740508813}" srcOrd="0" destOrd="0" parTransId="{6B10B348-3267-E34B-BF21-D4ADBFF18F75}" sibTransId="{D55685FC-4722-5848-800F-35C2DC6A3B11}"/>
    <dgm:cxn modelId="{42AE8722-5A8C-C546-BD99-B60E2B556858}" type="presOf" srcId="{991E8559-4C76-8F44-8F1C-CB943B262BA9}" destId="{74E6C73B-2719-484D-A677-1AABAA722DF0}" srcOrd="0" destOrd="0" presId="urn:microsoft.com/office/officeart/2008/layout/SquareAccentList"/>
    <dgm:cxn modelId="{7DE51524-9EE5-CC4E-84F0-99D77392B15E}" srcId="{81324136-E5F8-674C-80C2-A237AD163E98}" destId="{2ABD8892-4498-BB4D-93D7-65AAE8CA5CC8}" srcOrd="2" destOrd="0" parTransId="{C34766F0-B718-CF40-834D-6771C0BAE5EA}" sibTransId="{46C51309-EF89-E74D-B506-6A5D1D9937F3}"/>
    <dgm:cxn modelId="{9EFCF82D-2EBC-0F44-A97D-0C9D250CF982}" type="presOf" srcId="{2197B2C6-AE3C-5545-B7F9-3384314D81E3}" destId="{5264BC0E-A777-E54B-9E71-820C2BC539F9}" srcOrd="0" destOrd="0" presId="urn:microsoft.com/office/officeart/2008/layout/SquareAccentList"/>
    <dgm:cxn modelId="{A86BBC35-5F02-8C4F-90C4-0A79C667A43E}" srcId="{06EEA3CE-1FA3-EF4A-92AB-B8885AD3BF48}" destId="{31E60EDC-F741-8445-95B0-98D6B1CC8393}" srcOrd="1" destOrd="0" parTransId="{462BF7D9-5759-4441-ACDD-9B68C71FE3D5}" sibTransId="{2DF7E8C8-AA27-8F4F-9851-D12F4ED35A0D}"/>
    <dgm:cxn modelId="{60C4CD40-C7AD-9E49-8BB2-883B7A27386B}" type="presOf" srcId="{81324136-E5F8-674C-80C2-A237AD163E98}" destId="{16193F7C-7404-6543-9160-BAC69F0F75A4}" srcOrd="0" destOrd="0" presId="urn:microsoft.com/office/officeart/2008/layout/SquareAccentList"/>
    <dgm:cxn modelId="{CD8E8746-5FEB-AB4B-A3F6-B49225476729}" type="presOf" srcId="{4F6DA202-821B-C945-9644-0741922E3EDE}" destId="{E843DA46-B95A-E740-B468-51DF1AA9A260}" srcOrd="0" destOrd="0" presId="urn:microsoft.com/office/officeart/2008/layout/SquareAccentList"/>
    <dgm:cxn modelId="{D58CCF5F-7F98-6D43-A823-7BEB19316A4A}" srcId="{06EEA3CE-1FA3-EF4A-92AB-B8885AD3BF48}" destId="{991E8559-4C76-8F44-8F1C-CB943B262BA9}" srcOrd="2" destOrd="0" parTransId="{BE66D053-0904-CD43-AAB0-40EBFC980C6F}" sibTransId="{7EC9F0C9-4CC9-194D-8EE1-EFF5CDEBF019}"/>
    <dgm:cxn modelId="{939DF166-3412-A846-9634-9C8C4F92F873}" srcId="{81324136-E5F8-674C-80C2-A237AD163E98}" destId="{8B886EB6-49D4-7045-BE37-960E011C61F9}" srcOrd="0" destOrd="0" parTransId="{E1C7B7F3-02AB-8E4D-A28F-B0339F8FF23C}" sibTransId="{3D074C7E-98FB-004F-8B3D-C98CD1302870}"/>
    <dgm:cxn modelId="{D3A4D067-AAA6-AD4F-948E-D55E932E5695}" type="presOf" srcId="{BF701970-C05F-EF4D-B4BE-D20740508813}" destId="{523C96DF-FA48-EB47-8A21-0DFEAC5E63C0}" srcOrd="0" destOrd="0" presId="urn:microsoft.com/office/officeart/2008/layout/SquareAccentList"/>
    <dgm:cxn modelId="{95A2906B-12A2-9D41-9AEB-AF4527E4D386}" srcId="{991E8559-4C76-8F44-8F1C-CB943B262BA9}" destId="{DE9BDD4D-6933-2D4D-812C-EABD4D7EDA5D}" srcOrd="0" destOrd="0" parTransId="{221D0B1F-067D-214D-9A89-866450DFA96F}" sibTransId="{AED49B62-DAB8-C24E-A670-D9428F4E9F0F}"/>
    <dgm:cxn modelId="{94463B6D-A078-6D4F-ADB6-F534876EF389}" type="presOf" srcId="{A32EE5CA-6F44-B44C-8F57-957B30B25863}" destId="{9B88B38D-3A77-504B-9036-B7E4F4BB1270}" srcOrd="0" destOrd="0" presId="urn:microsoft.com/office/officeart/2008/layout/SquareAccentList"/>
    <dgm:cxn modelId="{8C6ADD72-EABA-7846-BF1E-8B1A7645718A}" srcId="{81324136-E5F8-674C-80C2-A237AD163E98}" destId="{A32EE5CA-6F44-B44C-8F57-957B30B25863}" srcOrd="3" destOrd="0" parTransId="{560033EA-BFE1-594A-94BA-6E56A81843C2}" sibTransId="{DBFA1DAF-52D7-B443-B64C-2DB6CB350D7B}"/>
    <dgm:cxn modelId="{EFEDB77C-FD6B-EF49-AB99-3145C96CB8B8}" srcId="{31E60EDC-F741-8445-95B0-98D6B1CC8393}" destId="{4F6DA202-821B-C945-9644-0741922E3EDE}" srcOrd="1" destOrd="0" parTransId="{1AA17698-72A9-AD4F-8E88-936BC7229550}" sibTransId="{C05F7244-833B-0B4C-B93E-971ED0C2F932}"/>
    <dgm:cxn modelId="{CE439095-FA2E-8346-839C-6BB7E2C68FB9}" type="presOf" srcId="{3C18D738-8464-CB48-855F-14520F828906}" destId="{DD4BAA08-BD23-7945-B576-73B506D6936C}" srcOrd="0" destOrd="0" presId="urn:microsoft.com/office/officeart/2008/layout/SquareAccentList"/>
    <dgm:cxn modelId="{F49F8DA3-A418-7140-8315-2E9719CAEAA5}" type="presOf" srcId="{FBB6A42E-A0F6-F44D-86EF-CF3D0D4470DF}" destId="{CC28B40F-879D-CF45-9225-4CA8E4FD2EEE}" srcOrd="0" destOrd="0" presId="urn:microsoft.com/office/officeart/2008/layout/SquareAccentList"/>
    <dgm:cxn modelId="{C588BFAF-FCFA-B941-BA7B-02AA8C3FACC3}" srcId="{991E8559-4C76-8F44-8F1C-CB943B262BA9}" destId="{FBB6A42E-A0F6-F44D-86EF-CF3D0D4470DF}" srcOrd="1" destOrd="0" parTransId="{07B1BE50-923D-584E-820F-9113FBD4E1FF}" sibTransId="{B7CAF605-BA43-9F4C-8C18-9F3EB706263F}"/>
    <dgm:cxn modelId="{5659A6B2-6DB4-DD40-964E-333378093B75}" type="presOf" srcId="{D35CEB9B-C20A-6847-B80F-295179CB3370}" destId="{7E8D3097-4C92-784B-8652-FDAE693F03DA}" srcOrd="0" destOrd="0" presId="urn:microsoft.com/office/officeart/2008/layout/SquareAccentList"/>
    <dgm:cxn modelId="{A65008B6-8DA5-5240-B829-0B69C17FEA52}" type="presOf" srcId="{11C26AEE-CDC8-FC46-9D4A-63721895042F}" destId="{F1DC24DF-DC9A-E84A-817B-F3941DFAB1B2}" srcOrd="0" destOrd="0" presId="urn:microsoft.com/office/officeart/2008/layout/SquareAccentList"/>
    <dgm:cxn modelId="{EDDBE8C5-C47C-C143-900D-D0582FC2C2BA}" type="presOf" srcId="{06EEA3CE-1FA3-EF4A-92AB-B8885AD3BF48}" destId="{33203FE5-C720-CE48-AB95-79DB2523B6A4}" srcOrd="0" destOrd="0" presId="urn:microsoft.com/office/officeart/2008/layout/SquareAccentList"/>
    <dgm:cxn modelId="{7BB981D4-9770-5A49-A97F-350C6DFC6D80}" type="presOf" srcId="{8B886EB6-49D4-7045-BE37-960E011C61F9}" destId="{DC5C030C-CA43-FF41-A1E4-2836B9766248}" srcOrd="0" destOrd="0" presId="urn:microsoft.com/office/officeart/2008/layout/SquareAccentList"/>
    <dgm:cxn modelId="{E25ED3D7-A45F-F64D-A130-9CD739289774}" srcId="{991E8559-4C76-8F44-8F1C-CB943B262BA9}" destId="{D35CEB9B-C20A-6847-B80F-295179CB3370}" srcOrd="2" destOrd="0" parTransId="{90BDEB76-06DD-E348-8FC4-48E7B46B3C3F}" sibTransId="{C10E02F6-3821-5940-926B-C46BE8A1C9F9}"/>
    <dgm:cxn modelId="{2838D4E4-78ED-7344-A5E1-9B830C817D73}" srcId="{31E60EDC-F741-8445-95B0-98D6B1CC8393}" destId="{3C18D738-8464-CB48-855F-14520F828906}" srcOrd="2" destOrd="0" parTransId="{40E8BBAD-1CE3-E34D-BF79-70BEC50B1084}" sibTransId="{3D691407-6F4E-5F4D-ABB0-21367BCEDB28}"/>
    <dgm:cxn modelId="{2B7946F1-AFB5-FA4A-8AE0-1B13784016B8}" type="presOf" srcId="{2ABD8892-4498-BB4D-93D7-65AAE8CA5CC8}" destId="{219DF2F2-2C7F-B447-B3C7-300E3A2460C8}" srcOrd="0" destOrd="0" presId="urn:microsoft.com/office/officeart/2008/layout/SquareAccentList"/>
    <dgm:cxn modelId="{46FCFFF4-558A-BA4F-979F-220C6C25D830}" srcId="{81324136-E5F8-674C-80C2-A237AD163E98}" destId="{11C26AEE-CDC8-FC46-9D4A-63721895042F}" srcOrd="1" destOrd="0" parTransId="{1B74BD54-310D-5243-A637-E1799F759437}" sibTransId="{7360E568-6DE0-ED46-8E01-E9E939479FE0}"/>
    <dgm:cxn modelId="{7A750DFB-E943-DD4B-BACF-51FA9F19B286}" type="presOf" srcId="{31E60EDC-F741-8445-95B0-98D6B1CC8393}" destId="{6F0BD296-6724-8A42-B60A-16081D7B8018}" srcOrd="0" destOrd="0" presId="urn:microsoft.com/office/officeart/2008/layout/SquareAccentList"/>
    <dgm:cxn modelId="{63313BFD-80FA-974E-9D53-44A1B9D9F44B}" srcId="{31E60EDC-F741-8445-95B0-98D6B1CC8393}" destId="{2197B2C6-AE3C-5545-B7F9-3384314D81E3}" srcOrd="3" destOrd="0" parTransId="{F6CB7152-4D83-8F45-987F-22D8E5995A6C}" sibTransId="{1B8A845E-4629-5F4F-98A3-FA64F575F4D0}"/>
    <dgm:cxn modelId="{9097CB2D-42EE-9A4B-929B-BFB399E5652F}" type="presParOf" srcId="{33203FE5-C720-CE48-AB95-79DB2523B6A4}" destId="{D9008DCA-FC07-EB42-BE68-ABFACCD69340}" srcOrd="0" destOrd="0" presId="urn:microsoft.com/office/officeart/2008/layout/SquareAccentList"/>
    <dgm:cxn modelId="{5F3514BD-6475-894D-AA10-110558FC9E16}" type="presParOf" srcId="{D9008DCA-FC07-EB42-BE68-ABFACCD69340}" destId="{954563DC-CEE9-5B47-9278-309E6CD49860}" srcOrd="0" destOrd="0" presId="urn:microsoft.com/office/officeart/2008/layout/SquareAccentList"/>
    <dgm:cxn modelId="{7F85E188-B445-3B45-8F12-D211AB0123FD}" type="presParOf" srcId="{954563DC-CEE9-5B47-9278-309E6CD49860}" destId="{B8482BAD-3E5D-CC4D-AC40-D3E4F4724F75}" srcOrd="0" destOrd="0" presId="urn:microsoft.com/office/officeart/2008/layout/SquareAccentList"/>
    <dgm:cxn modelId="{77B313BE-B581-D14C-BE95-597D910B20A0}" type="presParOf" srcId="{954563DC-CEE9-5B47-9278-309E6CD49860}" destId="{436058E8-C645-7745-8280-C734A227C9EC}" srcOrd="1" destOrd="0" presId="urn:microsoft.com/office/officeart/2008/layout/SquareAccentList"/>
    <dgm:cxn modelId="{D7A5088B-9B78-0D44-B2AD-5F1884BD25A5}" type="presParOf" srcId="{954563DC-CEE9-5B47-9278-309E6CD49860}" destId="{16193F7C-7404-6543-9160-BAC69F0F75A4}" srcOrd="2" destOrd="0" presId="urn:microsoft.com/office/officeart/2008/layout/SquareAccentList"/>
    <dgm:cxn modelId="{122BEF14-7A54-3942-8A15-EA3E4157F15D}" type="presParOf" srcId="{D9008DCA-FC07-EB42-BE68-ABFACCD69340}" destId="{5EB9A396-CFB3-3343-BADA-BC28BBF6627E}" srcOrd="1" destOrd="0" presId="urn:microsoft.com/office/officeart/2008/layout/SquareAccentList"/>
    <dgm:cxn modelId="{C13F526A-A0A2-9543-8D22-807FF6599AA9}" type="presParOf" srcId="{5EB9A396-CFB3-3343-BADA-BC28BBF6627E}" destId="{76FE13E3-8B7E-A147-B06E-7BB77600B178}" srcOrd="0" destOrd="0" presId="urn:microsoft.com/office/officeart/2008/layout/SquareAccentList"/>
    <dgm:cxn modelId="{45D8784A-707F-5141-975A-5A82D91E6486}" type="presParOf" srcId="{76FE13E3-8B7E-A147-B06E-7BB77600B178}" destId="{CB1C58D5-12C4-C944-8390-301314D38129}" srcOrd="0" destOrd="0" presId="urn:microsoft.com/office/officeart/2008/layout/SquareAccentList"/>
    <dgm:cxn modelId="{BC2CABD4-86D2-344F-AB40-4CBFD972E419}" type="presParOf" srcId="{76FE13E3-8B7E-A147-B06E-7BB77600B178}" destId="{DC5C030C-CA43-FF41-A1E4-2836B9766248}" srcOrd="1" destOrd="0" presId="urn:microsoft.com/office/officeart/2008/layout/SquareAccentList"/>
    <dgm:cxn modelId="{79FA5FE6-B582-854D-AFAB-4283204AB4D8}" type="presParOf" srcId="{5EB9A396-CFB3-3343-BADA-BC28BBF6627E}" destId="{15AB4311-4F7C-2B40-BB36-EF841234027F}" srcOrd="1" destOrd="0" presId="urn:microsoft.com/office/officeart/2008/layout/SquareAccentList"/>
    <dgm:cxn modelId="{02A5A3EB-BFD6-D54E-9F47-7E59356B5340}" type="presParOf" srcId="{15AB4311-4F7C-2B40-BB36-EF841234027F}" destId="{149072E4-9C6A-9843-A366-940F02DEC777}" srcOrd="0" destOrd="0" presId="urn:microsoft.com/office/officeart/2008/layout/SquareAccentList"/>
    <dgm:cxn modelId="{C6BFC5C1-BD33-4A4A-BB5C-32F35DB16CFD}" type="presParOf" srcId="{15AB4311-4F7C-2B40-BB36-EF841234027F}" destId="{F1DC24DF-DC9A-E84A-817B-F3941DFAB1B2}" srcOrd="1" destOrd="0" presId="urn:microsoft.com/office/officeart/2008/layout/SquareAccentList"/>
    <dgm:cxn modelId="{EAE5C4EE-FB6B-9D43-99BF-2CB1F35CEC5C}" type="presParOf" srcId="{5EB9A396-CFB3-3343-BADA-BC28BBF6627E}" destId="{028C5352-F882-C547-849E-B6146382F6E0}" srcOrd="2" destOrd="0" presId="urn:microsoft.com/office/officeart/2008/layout/SquareAccentList"/>
    <dgm:cxn modelId="{3E8474B6-0353-294A-B1D1-C97313E3E868}" type="presParOf" srcId="{028C5352-F882-C547-849E-B6146382F6E0}" destId="{7A6097F3-DD04-8342-B7AE-417DBDEB390A}" srcOrd="0" destOrd="0" presId="urn:microsoft.com/office/officeart/2008/layout/SquareAccentList"/>
    <dgm:cxn modelId="{A7007A6B-F2CA-C644-9417-E001CEA4EFCB}" type="presParOf" srcId="{028C5352-F882-C547-849E-B6146382F6E0}" destId="{219DF2F2-2C7F-B447-B3C7-300E3A2460C8}" srcOrd="1" destOrd="0" presId="urn:microsoft.com/office/officeart/2008/layout/SquareAccentList"/>
    <dgm:cxn modelId="{68C51F43-CBC0-8942-999D-5F5AC6A2A58C}" type="presParOf" srcId="{5EB9A396-CFB3-3343-BADA-BC28BBF6627E}" destId="{7B892944-1343-8A48-8CDA-A649C5A24D70}" srcOrd="3" destOrd="0" presId="urn:microsoft.com/office/officeart/2008/layout/SquareAccentList"/>
    <dgm:cxn modelId="{CC9F92FD-D42E-7A43-B0D5-80FBDE771FCE}" type="presParOf" srcId="{7B892944-1343-8A48-8CDA-A649C5A24D70}" destId="{BB3243E5-7019-CD44-9DB2-0A75D29F287E}" srcOrd="0" destOrd="0" presId="urn:microsoft.com/office/officeart/2008/layout/SquareAccentList"/>
    <dgm:cxn modelId="{237F3E57-3829-6E48-AC2E-0A6081DA8A8F}" type="presParOf" srcId="{7B892944-1343-8A48-8CDA-A649C5A24D70}" destId="{9B88B38D-3A77-504B-9036-B7E4F4BB1270}" srcOrd="1" destOrd="0" presId="urn:microsoft.com/office/officeart/2008/layout/SquareAccentList"/>
    <dgm:cxn modelId="{B12762CC-5AA7-E04A-A305-BDC6C06A295B}" type="presParOf" srcId="{33203FE5-C720-CE48-AB95-79DB2523B6A4}" destId="{B1E9C990-14BF-974D-8470-009AF938D238}" srcOrd="1" destOrd="0" presId="urn:microsoft.com/office/officeart/2008/layout/SquareAccentList"/>
    <dgm:cxn modelId="{A4CAF0C0-A1F0-B846-A63A-0611B19354BD}" type="presParOf" srcId="{B1E9C990-14BF-974D-8470-009AF938D238}" destId="{8FD828A1-0102-0045-842E-6A1F71DF9A03}" srcOrd="0" destOrd="0" presId="urn:microsoft.com/office/officeart/2008/layout/SquareAccentList"/>
    <dgm:cxn modelId="{51346A99-1410-B347-A398-19C59E5C4150}" type="presParOf" srcId="{8FD828A1-0102-0045-842E-6A1F71DF9A03}" destId="{652501AA-4A17-7343-9FB1-28D571A49C3A}" srcOrd="0" destOrd="0" presId="urn:microsoft.com/office/officeart/2008/layout/SquareAccentList"/>
    <dgm:cxn modelId="{0A3F5E68-7EBC-F643-B06D-77AED7F815CC}" type="presParOf" srcId="{8FD828A1-0102-0045-842E-6A1F71DF9A03}" destId="{FC975D06-08C9-C643-9FA4-43AF03C6217B}" srcOrd="1" destOrd="0" presId="urn:microsoft.com/office/officeart/2008/layout/SquareAccentList"/>
    <dgm:cxn modelId="{0B5C75FE-AC4E-0545-97CE-8B6F99977C23}" type="presParOf" srcId="{8FD828A1-0102-0045-842E-6A1F71DF9A03}" destId="{6F0BD296-6724-8A42-B60A-16081D7B8018}" srcOrd="2" destOrd="0" presId="urn:microsoft.com/office/officeart/2008/layout/SquareAccentList"/>
    <dgm:cxn modelId="{BB5D3E5C-55EC-1C4C-91B9-C0EF93155058}" type="presParOf" srcId="{B1E9C990-14BF-974D-8470-009AF938D238}" destId="{2845480F-8CCD-4943-B372-358313EADFA8}" srcOrd="1" destOrd="0" presId="urn:microsoft.com/office/officeart/2008/layout/SquareAccentList"/>
    <dgm:cxn modelId="{B191AC40-0C0A-2B47-B063-5BDE3098CC3F}" type="presParOf" srcId="{2845480F-8CCD-4943-B372-358313EADFA8}" destId="{BDDDCA60-AC7C-3E4E-BD60-51214BD52D9E}" srcOrd="0" destOrd="0" presId="urn:microsoft.com/office/officeart/2008/layout/SquareAccentList"/>
    <dgm:cxn modelId="{5F612784-65AC-5D48-AB47-9D815E9DCFF3}" type="presParOf" srcId="{BDDDCA60-AC7C-3E4E-BD60-51214BD52D9E}" destId="{F3199798-11B0-3E40-B126-5BBB4B30F187}" srcOrd="0" destOrd="0" presId="urn:microsoft.com/office/officeart/2008/layout/SquareAccentList"/>
    <dgm:cxn modelId="{BDBAAEAD-1B3A-6346-9BB4-360243293482}" type="presParOf" srcId="{BDDDCA60-AC7C-3E4E-BD60-51214BD52D9E}" destId="{523C96DF-FA48-EB47-8A21-0DFEAC5E63C0}" srcOrd="1" destOrd="0" presId="urn:microsoft.com/office/officeart/2008/layout/SquareAccentList"/>
    <dgm:cxn modelId="{EE789EE4-CCD5-7C4E-9DDD-C39D11C2E81E}" type="presParOf" srcId="{2845480F-8CCD-4943-B372-358313EADFA8}" destId="{DF15B70D-7AD5-ED4E-8168-F3B6A41BCFEE}" srcOrd="1" destOrd="0" presId="urn:microsoft.com/office/officeart/2008/layout/SquareAccentList"/>
    <dgm:cxn modelId="{EBB2D7F3-1553-B645-B9A5-27E30D6B009E}" type="presParOf" srcId="{DF15B70D-7AD5-ED4E-8168-F3B6A41BCFEE}" destId="{F99B94CB-4331-FF4D-8983-DD7BB2DF8F69}" srcOrd="0" destOrd="0" presId="urn:microsoft.com/office/officeart/2008/layout/SquareAccentList"/>
    <dgm:cxn modelId="{7A4B5CF2-E9C0-AD46-98D9-E6708B45A020}" type="presParOf" srcId="{DF15B70D-7AD5-ED4E-8168-F3B6A41BCFEE}" destId="{E843DA46-B95A-E740-B468-51DF1AA9A260}" srcOrd="1" destOrd="0" presId="urn:microsoft.com/office/officeart/2008/layout/SquareAccentList"/>
    <dgm:cxn modelId="{C9571813-A591-9F40-8C67-85F04395D765}" type="presParOf" srcId="{2845480F-8CCD-4943-B372-358313EADFA8}" destId="{99331A90-1B7B-7047-AEA5-A92564D80B07}" srcOrd="2" destOrd="0" presId="urn:microsoft.com/office/officeart/2008/layout/SquareAccentList"/>
    <dgm:cxn modelId="{5596EE66-C975-8841-AF50-C60B4479476A}" type="presParOf" srcId="{99331A90-1B7B-7047-AEA5-A92564D80B07}" destId="{1AD2A452-5D1D-BC4F-A80B-F79D35D0B570}" srcOrd="0" destOrd="0" presId="urn:microsoft.com/office/officeart/2008/layout/SquareAccentList"/>
    <dgm:cxn modelId="{52012CFC-3B1C-974F-B530-F92ED1CD6080}" type="presParOf" srcId="{99331A90-1B7B-7047-AEA5-A92564D80B07}" destId="{DD4BAA08-BD23-7945-B576-73B506D6936C}" srcOrd="1" destOrd="0" presId="urn:microsoft.com/office/officeart/2008/layout/SquareAccentList"/>
    <dgm:cxn modelId="{B4511F29-4807-5349-8B1C-384425B01135}" type="presParOf" srcId="{2845480F-8CCD-4943-B372-358313EADFA8}" destId="{046D338B-8923-BF41-89AF-E9AD64E15463}" srcOrd="3" destOrd="0" presId="urn:microsoft.com/office/officeart/2008/layout/SquareAccentList"/>
    <dgm:cxn modelId="{2B6C0D85-99FF-814C-9C55-C66AF9007DF9}" type="presParOf" srcId="{046D338B-8923-BF41-89AF-E9AD64E15463}" destId="{6A5076A2-F0C1-FE48-B4F4-22258A334A05}" srcOrd="0" destOrd="0" presId="urn:microsoft.com/office/officeart/2008/layout/SquareAccentList"/>
    <dgm:cxn modelId="{30E44191-A38D-F441-8610-84BCDB3D4E63}" type="presParOf" srcId="{046D338B-8923-BF41-89AF-E9AD64E15463}" destId="{5264BC0E-A777-E54B-9E71-820C2BC539F9}" srcOrd="1" destOrd="0" presId="urn:microsoft.com/office/officeart/2008/layout/SquareAccentList"/>
    <dgm:cxn modelId="{DA43B9FD-5AF7-684D-B14A-C3618D6CAC43}" type="presParOf" srcId="{33203FE5-C720-CE48-AB95-79DB2523B6A4}" destId="{0E6AEF2E-5160-0D4F-9031-EE97B5993F36}" srcOrd="2" destOrd="0" presId="urn:microsoft.com/office/officeart/2008/layout/SquareAccentList"/>
    <dgm:cxn modelId="{BD836275-589E-DF45-B115-D3F59532F31C}" type="presParOf" srcId="{0E6AEF2E-5160-0D4F-9031-EE97B5993F36}" destId="{9E5F5A31-F94C-0648-AC10-2807CB6907DB}" srcOrd="0" destOrd="0" presId="urn:microsoft.com/office/officeart/2008/layout/SquareAccentList"/>
    <dgm:cxn modelId="{D7FBF719-AC9A-664D-B15A-46EAFCCECEDB}" type="presParOf" srcId="{9E5F5A31-F94C-0648-AC10-2807CB6907DB}" destId="{562FA8EA-55A6-1E40-9540-D5DC1FD4E881}" srcOrd="0" destOrd="0" presId="urn:microsoft.com/office/officeart/2008/layout/SquareAccentList"/>
    <dgm:cxn modelId="{7244C26D-EC54-4D41-931A-C130D03E3DB3}" type="presParOf" srcId="{9E5F5A31-F94C-0648-AC10-2807CB6907DB}" destId="{DBF0371A-CDB8-E746-B686-2E6D88FE306C}" srcOrd="1" destOrd="0" presId="urn:microsoft.com/office/officeart/2008/layout/SquareAccentList"/>
    <dgm:cxn modelId="{B176376B-ED88-EE49-A4C2-77654D4739EB}" type="presParOf" srcId="{9E5F5A31-F94C-0648-AC10-2807CB6907DB}" destId="{74E6C73B-2719-484D-A677-1AABAA722DF0}" srcOrd="2" destOrd="0" presId="urn:microsoft.com/office/officeart/2008/layout/SquareAccentList"/>
    <dgm:cxn modelId="{107B90DE-FD89-3340-8E14-7188B9FCB0A0}" type="presParOf" srcId="{0E6AEF2E-5160-0D4F-9031-EE97B5993F36}" destId="{4E4D517A-0A75-644D-BFBE-4BBDEF83579E}" srcOrd="1" destOrd="0" presId="urn:microsoft.com/office/officeart/2008/layout/SquareAccentList"/>
    <dgm:cxn modelId="{C8FF892B-B03C-5B48-858A-9B872EF1372D}" type="presParOf" srcId="{4E4D517A-0A75-644D-BFBE-4BBDEF83579E}" destId="{2C0195ED-4C61-A142-AE8F-4BB4AFC2422D}" srcOrd="0" destOrd="0" presId="urn:microsoft.com/office/officeart/2008/layout/SquareAccentList"/>
    <dgm:cxn modelId="{CBD17401-B15D-5D47-8AA0-E0597A29ECC7}" type="presParOf" srcId="{2C0195ED-4C61-A142-AE8F-4BB4AFC2422D}" destId="{BE5B3914-BE95-B54D-A3A0-D45EF2A1BE08}" srcOrd="0" destOrd="0" presId="urn:microsoft.com/office/officeart/2008/layout/SquareAccentList"/>
    <dgm:cxn modelId="{48638705-F96D-CA4D-AA67-C914D5BEC018}" type="presParOf" srcId="{2C0195ED-4C61-A142-AE8F-4BB4AFC2422D}" destId="{3D3780CE-D04D-3B4A-8F8F-37486BD30972}" srcOrd="1" destOrd="0" presId="urn:microsoft.com/office/officeart/2008/layout/SquareAccentList"/>
    <dgm:cxn modelId="{CC118D76-1072-E942-9A36-F87A246BE156}" type="presParOf" srcId="{4E4D517A-0A75-644D-BFBE-4BBDEF83579E}" destId="{E05E9CA6-7301-F142-834A-E087764CEDD5}" srcOrd="1" destOrd="0" presId="urn:microsoft.com/office/officeart/2008/layout/SquareAccentList"/>
    <dgm:cxn modelId="{C3E457B1-AF9E-724D-94CD-E8309DA8F1FD}" type="presParOf" srcId="{E05E9CA6-7301-F142-834A-E087764CEDD5}" destId="{D78AB72F-4928-2743-937D-CF35AE29C478}" srcOrd="0" destOrd="0" presId="urn:microsoft.com/office/officeart/2008/layout/SquareAccentList"/>
    <dgm:cxn modelId="{E11C8F01-FC32-F84A-BC83-0122ADDEBA5D}" type="presParOf" srcId="{E05E9CA6-7301-F142-834A-E087764CEDD5}" destId="{CC28B40F-879D-CF45-9225-4CA8E4FD2EEE}" srcOrd="1" destOrd="0" presId="urn:microsoft.com/office/officeart/2008/layout/SquareAccentList"/>
    <dgm:cxn modelId="{FDD8757C-FA0A-1245-8180-3A148D5EBEC1}" type="presParOf" srcId="{4E4D517A-0A75-644D-BFBE-4BBDEF83579E}" destId="{A57AACB9-856E-A84E-9058-ABDF387D21F1}" srcOrd="2" destOrd="0" presId="urn:microsoft.com/office/officeart/2008/layout/SquareAccentList"/>
    <dgm:cxn modelId="{9CE7D654-7F3C-234F-AD31-FDD1F6A112BC}" type="presParOf" srcId="{A57AACB9-856E-A84E-9058-ABDF387D21F1}" destId="{8AAC58F6-0E1C-2B4F-AF2D-39EF7508E91D}" srcOrd="0" destOrd="0" presId="urn:microsoft.com/office/officeart/2008/layout/SquareAccentList"/>
    <dgm:cxn modelId="{71A5EADB-D76E-124A-A49D-EAD9FCDC6465}" type="presParOf" srcId="{A57AACB9-856E-A84E-9058-ABDF387D21F1}" destId="{7E8D3097-4C92-784B-8652-FDAE693F03DA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EEA3CE-1FA3-EF4A-92AB-B8885AD3BF48}" type="doc">
      <dgm:prSet loTypeId="urn:microsoft.com/office/officeart/2008/layout/SquareAccentList" loCatId="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81324136-E5F8-674C-80C2-A237AD163E98}">
      <dgm:prSet phldrT="[Text]" custT="1"/>
      <dgm:spPr>
        <a:solidFill>
          <a:schemeClr val="accent5"/>
        </a:solidFill>
      </dgm:spPr>
      <dgm:t>
        <a:bodyPr/>
        <a:lstStyle/>
        <a:p>
          <a:pPr algn="ctr">
            <a:buNone/>
          </a:pPr>
          <a:r>
            <a:rPr lang="en-US" sz="2400" dirty="0">
              <a:solidFill>
                <a:schemeClr val="bg1"/>
              </a:solidFill>
              <a:latin typeface="Ideal Sans Medium" pitchFamily="2" charset="0"/>
              <a:cs typeface="Ideal Sans Medium" pitchFamily="2" charset="0"/>
            </a:rPr>
            <a:t>Basic Findings</a:t>
          </a:r>
        </a:p>
      </dgm:t>
    </dgm:pt>
    <dgm:pt modelId="{A3DC9351-3F44-3A4D-B106-BF887BC473E2}" type="parTrans" cxnId="{AE50090C-A726-AA4E-B0B8-CF717B3E410F}">
      <dgm:prSet/>
      <dgm:spPr/>
      <dgm:t>
        <a:bodyPr/>
        <a:lstStyle/>
        <a:p>
          <a:endParaRPr lang="en-US"/>
        </a:p>
      </dgm:t>
    </dgm:pt>
    <dgm:pt modelId="{266C758F-ECE2-B748-A958-8C453FA473D8}" type="sibTrans" cxnId="{AE50090C-A726-AA4E-B0B8-CF717B3E410F}">
      <dgm:prSet/>
      <dgm:spPr/>
      <dgm:t>
        <a:bodyPr/>
        <a:lstStyle/>
        <a:p>
          <a:endParaRPr lang="en-US"/>
        </a:p>
      </dgm:t>
    </dgm:pt>
    <dgm:pt modelId="{31E60EDC-F741-8445-95B0-98D6B1CC8393}">
      <dgm:prSet phldrT="[Text]" custT="1"/>
      <dgm:spPr>
        <a:solidFill>
          <a:schemeClr val="accent5"/>
        </a:solidFill>
      </dgm:spPr>
      <dgm:t>
        <a:bodyPr/>
        <a:lstStyle/>
        <a:p>
          <a:pPr algn="ctr">
            <a:buNone/>
          </a:pPr>
          <a:r>
            <a:rPr lang="en-US" sz="2400" dirty="0">
              <a:solidFill>
                <a:schemeClr val="bg1"/>
              </a:solidFill>
              <a:latin typeface="Ideal Sans Medium" pitchFamily="2" charset="0"/>
              <a:cs typeface="Ideal Sans Medium" pitchFamily="2" charset="0"/>
            </a:rPr>
            <a:t>Methodology</a:t>
          </a:r>
        </a:p>
      </dgm:t>
    </dgm:pt>
    <dgm:pt modelId="{462BF7D9-5759-4441-ACDD-9B68C71FE3D5}" type="parTrans" cxnId="{A86BBC35-5F02-8C4F-90C4-0A79C667A43E}">
      <dgm:prSet/>
      <dgm:spPr/>
      <dgm:t>
        <a:bodyPr/>
        <a:lstStyle/>
        <a:p>
          <a:endParaRPr lang="en-US"/>
        </a:p>
      </dgm:t>
    </dgm:pt>
    <dgm:pt modelId="{2DF7E8C8-AA27-8F4F-9851-D12F4ED35A0D}" type="sibTrans" cxnId="{A86BBC35-5F02-8C4F-90C4-0A79C667A43E}">
      <dgm:prSet/>
      <dgm:spPr/>
      <dgm:t>
        <a:bodyPr/>
        <a:lstStyle/>
        <a:p>
          <a:endParaRPr lang="en-US"/>
        </a:p>
      </dgm:t>
    </dgm:pt>
    <dgm:pt modelId="{2ABD8892-4498-BB4D-93D7-65AAE8CA5CC8}">
      <dgm:prSet phldrT="[Text]" custT="1"/>
      <dgm:spPr/>
      <dgm:t>
        <a:bodyPr/>
        <a:lstStyle/>
        <a:p>
          <a:pPr algn="just">
            <a:buFont typeface="Wingdings" pitchFamily="2" charset="2"/>
            <a:buChar char="§"/>
          </a:pPr>
          <a:r>
            <a:rPr lang="en-US" sz="1600" dirty="0">
              <a:latin typeface="Ideal Sans Medium" pitchFamily="2" charset="0"/>
              <a:cs typeface="Ideal Sans Medium" pitchFamily="2" charset="0"/>
            </a:rPr>
            <a:t>Many</a:t>
          </a:r>
          <a:r>
            <a:rPr lang="en-US" sz="1600" baseline="0" dirty="0">
              <a:latin typeface="Ideal Sans Medium" pitchFamily="2" charset="0"/>
              <a:cs typeface="Ideal Sans Medium" pitchFamily="2" charset="0"/>
            </a:rPr>
            <a:t> actions (110?) proposed in the Strategy; only some are monitored</a:t>
          </a:r>
          <a:endParaRPr lang="en-US" sz="1600" dirty="0">
            <a:latin typeface="Ideal Sans Medium" pitchFamily="2" charset="0"/>
            <a:cs typeface="Ideal Sans Medium" pitchFamily="2" charset="0"/>
          </a:endParaRPr>
        </a:p>
      </dgm:t>
    </dgm:pt>
    <dgm:pt modelId="{C34766F0-B718-CF40-834D-6771C0BAE5EA}" type="parTrans" cxnId="{7DE51524-9EE5-CC4E-84F0-99D77392B15E}">
      <dgm:prSet/>
      <dgm:spPr/>
      <dgm:t>
        <a:bodyPr/>
        <a:lstStyle/>
        <a:p>
          <a:endParaRPr lang="en-US"/>
        </a:p>
      </dgm:t>
    </dgm:pt>
    <dgm:pt modelId="{46C51309-EF89-E74D-B506-6A5D1D9937F3}" type="sibTrans" cxnId="{7DE51524-9EE5-CC4E-84F0-99D77392B15E}">
      <dgm:prSet/>
      <dgm:spPr/>
      <dgm:t>
        <a:bodyPr/>
        <a:lstStyle/>
        <a:p>
          <a:endParaRPr lang="en-US"/>
        </a:p>
      </dgm:t>
    </dgm:pt>
    <dgm:pt modelId="{3C18D738-8464-CB48-855F-14520F828906}">
      <dgm:prSet phldrT="[Text]" custT="1"/>
      <dgm:spPr/>
      <dgm:t>
        <a:bodyPr/>
        <a:lstStyle/>
        <a:p>
          <a:pPr algn="just">
            <a:buFont typeface="Wingdings" pitchFamily="2" charset="2"/>
            <a:buChar char="§"/>
          </a:pPr>
          <a:r>
            <a:rPr lang="en-US" sz="1600" dirty="0">
              <a:latin typeface="Ideal Sans Medium" pitchFamily="2" charset="0"/>
              <a:cs typeface="Ideal Sans Medium" pitchFamily="2" charset="0"/>
            </a:rPr>
            <a:t>Process evaluation of Strategy 2030— research, other strategies</a:t>
          </a:r>
        </a:p>
      </dgm:t>
    </dgm:pt>
    <dgm:pt modelId="{40E8BBAD-1CE3-E34D-BF79-70BEC50B1084}" type="parTrans" cxnId="{2838D4E4-78ED-7344-A5E1-9B830C817D73}">
      <dgm:prSet/>
      <dgm:spPr/>
      <dgm:t>
        <a:bodyPr/>
        <a:lstStyle/>
        <a:p>
          <a:endParaRPr lang="en-US"/>
        </a:p>
      </dgm:t>
    </dgm:pt>
    <dgm:pt modelId="{3D691407-6F4E-5F4D-ABB0-21367BCEDB28}" type="sibTrans" cxnId="{2838D4E4-78ED-7344-A5E1-9B830C817D73}">
      <dgm:prSet/>
      <dgm:spPr/>
      <dgm:t>
        <a:bodyPr/>
        <a:lstStyle/>
        <a:p>
          <a:endParaRPr lang="en-US"/>
        </a:p>
      </dgm:t>
    </dgm:pt>
    <dgm:pt modelId="{11C26AEE-CDC8-FC46-9D4A-63721895042F}">
      <dgm:prSet phldrT="[Text]" custT="1"/>
      <dgm:spPr/>
      <dgm:t>
        <a:bodyPr/>
        <a:lstStyle/>
        <a:p>
          <a:pPr algn="just">
            <a:buFont typeface="Wingdings" pitchFamily="2" charset="2"/>
            <a:buChar char="§"/>
          </a:pPr>
          <a:r>
            <a:rPr lang="en-US" sz="1600" dirty="0">
              <a:latin typeface="Ideal Sans Medium" pitchFamily="2" charset="0"/>
              <a:cs typeface="Ideal Sans Medium" pitchFamily="2" charset="0"/>
            </a:rPr>
            <a:t>Strategy was optimistic, with little scenario planning</a:t>
          </a:r>
        </a:p>
      </dgm:t>
    </dgm:pt>
    <dgm:pt modelId="{1B74BD54-310D-5243-A637-E1799F759437}" type="parTrans" cxnId="{46FCFFF4-558A-BA4F-979F-220C6C25D830}">
      <dgm:prSet/>
      <dgm:spPr/>
      <dgm:t>
        <a:bodyPr/>
        <a:lstStyle/>
        <a:p>
          <a:endParaRPr lang="en-US"/>
        </a:p>
      </dgm:t>
    </dgm:pt>
    <dgm:pt modelId="{7360E568-6DE0-ED46-8E01-E9E939479FE0}" type="sibTrans" cxnId="{46FCFFF4-558A-BA4F-979F-220C6C25D830}">
      <dgm:prSet/>
      <dgm:spPr/>
      <dgm:t>
        <a:bodyPr/>
        <a:lstStyle/>
        <a:p>
          <a:endParaRPr lang="en-US"/>
        </a:p>
      </dgm:t>
    </dgm:pt>
    <dgm:pt modelId="{8B886EB6-49D4-7045-BE37-960E011C61F9}">
      <dgm:prSet phldrT="[Text]" custT="1"/>
      <dgm:spPr/>
      <dgm:t>
        <a:bodyPr/>
        <a:lstStyle/>
        <a:p>
          <a:pPr algn="just">
            <a:buFont typeface="Wingdings" pitchFamily="2" charset="2"/>
            <a:buChar char="§"/>
          </a:pPr>
          <a:r>
            <a:rPr lang="en-US" sz="1600" dirty="0">
              <a:latin typeface="Ideal Sans Medium" pitchFamily="2" charset="0"/>
              <a:cs typeface="Ideal Sans Medium" pitchFamily="2" charset="0"/>
            </a:rPr>
            <a:t>Strategy 2030 is complicated– objectives, priorities, principles, etc.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</a:r>
        </a:p>
      </dgm:t>
    </dgm:pt>
    <dgm:pt modelId="{E1C7B7F3-02AB-8E4D-A28F-B0339F8FF23C}" type="parTrans" cxnId="{939DF166-3412-A846-9634-9C8C4F92F873}">
      <dgm:prSet/>
      <dgm:spPr/>
      <dgm:t>
        <a:bodyPr/>
        <a:lstStyle/>
        <a:p>
          <a:endParaRPr lang="en-US"/>
        </a:p>
      </dgm:t>
    </dgm:pt>
    <dgm:pt modelId="{3D074C7E-98FB-004F-8B3D-C98CD1302870}" type="sibTrans" cxnId="{939DF166-3412-A846-9634-9C8C4F92F873}">
      <dgm:prSet/>
      <dgm:spPr/>
      <dgm:t>
        <a:bodyPr/>
        <a:lstStyle/>
        <a:p>
          <a:endParaRPr lang="en-US"/>
        </a:p>
      </dgm:t>
    </dgm:pt>
    <dgm:pt modelId="{991E8559-4C76-8F44-8F1C-CB943B262BA9}">
      <dgm:prSet custT="1"/>
      <dgm:spPr>
        <a:solidFill>
          <a:schemeClr val="accent5"/>
        </a:solidFill>
      </dgm:spPr>
      <dgm:t>
        <a:bodyPr/>
        <a:lstStyle/>
        <a:p>
          <a:pPr algn="ctr">
            <a:buNone/>
          </a:pPr>
          <a:r>
            <a:rPr lang="en-US" sz="2400" dirty="0">
              <a:solidFill>
                <a:schemeClr val="bg1"/>
              </a:solidFill>
              <a:latin typeface="Ideal Sans Medium" pitchFamily="2" charset="0"/>
              <a:cs typeface="Ideal Sans Medium" pitchFamily="2" charset="0"/>
            </a:rPr>
            <a:t>Evaluative Findings</a:t>
          </a:r>
        </a:p>
      </dgm:t>
    </dgm:pt>
    <dgm:pt modelId="{BE66D053-0904-CD43-AAB0-40EBFC980C6F}" type="parTrans" cxnId="{D58CCF5F-7F98-6D43-A823-7BEB19316A4A}">
      <dgm:prSet/>
      <dgm:spPr/>
      <dgm:t>
        <a:bodyPr/>
        <a:lstStyle/>
        <a:p>
          <a:endParaRPr lang="en-US"/>
        </a:p>
      </dgm:t>
    </dgm:pt>
    <dgm:pt modelId="{7EC9F0C9-4CC9-194D-8EE1-EFF5CDEBF019}" type="sibTrans" cxnId="{D58CCF5F-7F98-6D43-A823-7BEB19316A4A}">
      <dgm:prSet/>
      <dgm:spPr/>
      <dgm:t>
        <a:bodyPr/>
        <a:lstStyle/>
        <a:p>
          <a:endParaRPr lang="en-US"/>
        </a:p>
      </dgm:t>
    </dgm:pt>
    <dgm:pt modelId="{DE9BDD4D-6933-2D4D-812C-EABD4D7EDA5D}">
      <dgm:prSet custT="1"/>
      <dgm:spPr/>
      <dgm:t>
        <a:bodyPr/>
        <a:lstStyle/>
        <a:p>
          <a:pPr algn="just">
            <a:buFont typeface="Wingdings" pitchFamily="2" charset="2"/>
            <a:buChar char="§"/>
          </a:pPr>
          <a:r>
            <a:rPr lang="en-US" sz="1600" dirty="0">
              <a:latin typeface="Ideal Sans Medium" pitchFamily="2" charset="0"/>
              <a:cs typeface="Ideal Sans Medium" pitchFamily="2" charset="0"/>
            </a:rPr>
            <a:t>ADB responds well to explicit targets but without a target nothing happens</a:t>
          </a:r>
        </a:p>
      </dgm:t>
    </dgm:pt>
    <dgm:pt modelId="{221D0B1F-067D-214D-9A89-866450DFA96F}" type="parTrans" cxnId="{95A2906B-12A2-9D41-9AEB-AF4527E4D386}">
      <dgm:prSet/>
      <dgm:spPr/>
      <dgm:t>
        <a:bodyPr/>
        <a:lstStyle/>
        <a:p>
          <a:endParaRPr lang="en-US"/>
        </a:p>
      </dgm:t>
    </dgm:pt>
    <dgm:pt modelId="{AED49B62-DAB8-C24E-A670-D9428F4E9F0F}" type="sibTrans" cxnId="{95A2906B-12A2-9D41-9AEB-AF4527E4D386}">
      <dgm:prSet/>
      <dgm:spPr/>
      <dgm:t>
        <a:bodyPr/>
        <a:lstStyle/>
        <a:p>
          <a:endParaRPr lang="en-US"/>
        </a:p>
      </dgm:t>
    </dgm:pt>
    <dgm:pt modelId="{BF701970-C05F-EF4D-B4BE-D20740508813}">
      <dgm:prSet phldrT="[Text]" custT="1"/>
      <dgm:spPr/>
      <dgm:t>
        <a:bodyPr/>
        <a:lstStyle/>
        <a:p>
          <a:pPr algn="just">
            <a:buFont typeface="Wingdings" pitchFamily="2" charset="2"/>
            <a:buChar char="§"/>
          </a:pPr>
          <a:r>
            <a:rPr lang="en-US" sz="1600" dirty="0">
              <a:latin typeface="Ideal Sans Medium" pitchFamily="2" charset="0"/>
              <a:cs typeface="Ideal Sans Medium" pitchFamily="2" charset="0"/>
            </a:rPr>
            <a:t>Corporate results framework was not well aligned with Strategy</a:t>
          </a:r>
        </a:p>
      </dgm:t>
    </dgm:pt>
    <dgm:pt modelId="{D55685FC-4722-5848-800F-35C2DC6A3B11}" type="sibTrans" cxnId="{9ED0A71E-4EEE-234A-9D07-C6D1F87F294E}">
      <dgm:prSet/>
      <dgm:spPr/>
      <dgm:t>
        <a:bodyPr/>
        <a:lstStyle/>
        <a:p>
          <a:endParaRPr lang="en-US"/>
        </a:p>
      </dgm:t>
    </dgm:pt>
    <dgm:pt modelId="{6B10B348-3267-E34B-BF21-D4ADBFF18F75}" type="parTrans" cxnId="{9ED0A71E-4EEE-234A-9D07-C6D1F87F294E}">
      <dgm:prSet/>
      <dgm:spPr/>
      <dgm:t>
        <a:bodyPr/>
        <a:lstStyle/>
        <a:p>
          <a:endParaRPr lang="en-US"/>
        </a:p>
      </dgm:t>
    </dgm:pt>
    <dgm:pt modelId="{2197B2C6-AE3C-5545-B7F9-3384314D81E3}">
      <dgm:prSet phldrT="[Text]" custT="1"/>
      <dgm:spPr/>
      <dgm:t>
        <a:bodyPr/>
        <a:lstStyle/>
        <a:p>
          <a:pPr algn="just">
            <a:buFont typeface="Wingdings" pitchFamily="2" charset="2"/>
            <a:buChar char="§"/>
          </a:pPr>
          <a:r>
            <a:rPr lang="en-US" sz="1600" dirty="0">
              <a:latin typeface="Ideal Sans Medium" pitchFamily="2" charset="0"/>
              <a:cs typeface="Ideal Sans Medium" pitchFamily="2" charset="0"/>
            </a:rPr>
            <a:t>Interviews with staff at all levels and with member countries</a:t>
          </a:r>
        </a:p>
      </dgm:t>
    </dgm:pt>
    <dgm:pt modelId="{F6CB7152-4D83-8F45-987F-22D8E5995A6C}" type="parTrans" cxnId="{63313BFD-80FA-974E-9D53-44A1B9D9F44B}">
      <dgm:prSet/>
      <dgm:spPr/>
      <dgm:t>
        <a:bodyPr/>
        <a:lstStyle/>
        <a:p>
          <a:endParaRPr lang="en-US"/>
        </a:p>
      </dgm:t>
    </dgm:pt>
    <dgm:pt modelId="{1B8A845E-4629-5F4F-98A3-FA64F575F4D0}" type="sibTrans" cxnId="{63313BFD-80FA-974E-9D53-44A1B9D9F44B}">
      <dgm:prSet/>
      <dgm:spPr/>
      <dgm:t>
        <a:bodyPr/>
        <a:lstStyle/>
        <a:p>
          <a:endParaRPr lang="en-US"/>
        </a:p>
      </dgm:t>
    </dgm:pt>
    <dgm:pt modelId="{FBB6A42E-A0F6-F44D-86EF-CF3D0D4470DF}">
      <dgm:prSet custT="1"/>
      <dgm:spPr/>
      <dgm:t>
        <a:bodyPr/>
        <a:lstStyle/>
        <a:p>
          <a:pPr algn="just">
            <a:buFont typeface="Wingdings" pitchFamily="2" charset="2"/>
            <a:buChar char="§"/>
          </a:pPr>
          <a:r>
            <a:rPr lang="en-US" sz="1600" dirty="0">
              <a:latin typeface="Ideal Sans Medium" pitchFamily="2" charset="0"/>
              <a:cs typeface="Ideal Sans Medium" pitchFamily="2" charset="0"/>
            </a:rPr>
            <a:t>Strategy fatigue is a real concern</a:t>
          </a:r>
        </a:p>
      </dgm:t>
    </dgm:pt>
    <dgm:pt modelId="{07B1BE50-923D-584E-820F-9113FBD4E1FF}" type="parTrans" cxnId="{C588BFAF-FCFA-B941-BA7B-02AA8C3FACC3}">
      <dgm:prSet/>
      <dgm:spPr/>
      <dgm:t>
        <a:bodyPr/>
        <a:lstStyle/>
        <a:p>
          <a:endParaRPr lang="en-US"/>
        </a:p>
      </dgm:t>
    </dgm:pt>
    <dgm:pt modelId="{B7CAF605-BA43-9F4C-8C18-9F3EB706263F}" type="sibTrans" cxnId="{C588BFAF-FCFA-B941-BA7B-02AA8C3FACC3}">
      <dgm:prSet/>
      <dgm:spPr/>
      <dgm:t>
        <a:bodyPr/>
        <a:lstStyle/>
        <a:p>
          <a:endParaRPr lang="en-US"/>
        </a:p>
      </dgm:t>
    </dgm:pt>
    <dgm:pt modelId="{D35CEB9B-C20A-6847-B80F-295179CB3370}">
      <dgm:prSet custT="1"/>
      <dgm:spPr/>
      <dgm:t>
        <a:bodyPr/>
        <a:lstStyle/>
        <a:p>
          <a:pPr algn="just">
            <a:buFont typeface="Wingdings" pitchFamily="2" charset="2"/>
            <a:buChar char="§"/>
          </a:pPr>
          <a:r>
            <a:rPr lang="en-US" sz="1600" dirty="0">
              <a:latin typeface="Ideal Sans Medium" pitchFamily="2" charset="0"/>
              <a:cs typeface="Ideal Sans Medium" pitchFamily="2" charset="0"/>
            </a:rPr>
            <a:t>ADB continues to expand its sectors, but little real growth in breaking silos </a:t>
          </a:r>
        </a:p>
      </dgm:t>
    </dgm:pt>
    <dgm:pt modelId="{90BDEB76-06DD-E348-8FC4-48E7B46B3C3F}" type="parTrans" cxnId="{E25ED3D7-A45F-F64D-A130-9CD739289774}">
      <dgm:prSet/>
      <dgm:spPr/>
      <dgm:t>
        <a:bodyPr/>
        <a:lstStyle/>
        <a:p>
          <a:endParaRPr lang="en-US"/>
        </a:p>
      </dgm:t>
    </dgm:pt>
    <dgm:pt modelId="{C10E02F6-3821-5940-926B-C46BE8A1C9F9}" type="sibTrans" cxnId="{E25ED3D7-A45F-F64D-A130-9CD739289774}">
      <dgm:prSet/>
      <dgm:spPr/>
      <dgm:t>
        <a:bodyPr/>
        <a:lstStyle/>
        <a:p>
          <a:endParaRPr lang="en-US"/>
        </a:p>
      </dgm:t>
    </dgm:pt>
    <dgm:pt modelId="{D6AC9D41-428D-B94B-AEEC-EAA043CBCA98}">
      <dgm:prSet custT="1"/>
      <dgm:spPr/>
      <dgm:t>
        <a:bodyPr/>
        <a:lstStyle/>
        <a:p>
          <a:pPr algn="just"/>
          <a:r>
            <a:rPr lang="en-US" sz="1600" dirty="0">
              <a:latin typeface="Ideal Sans Medium" pitchFamily="2" charset="0"/>
              <a:cs typeface="Ideal Sans Medium" pitchFamily="2" charset="0"/>
            </a:rPr>
            <a:t>Results associated with Strategy 2030 targets and goals</a:t>
          </a:r>
        </a:p>
      </dgm:t>
    </dgm:pt>
    <dgm:pt modelId="{370A1BC3-8198-7644-853C-8AD47CF856F7}" type="parTrans" cxnId="{DEBEBBF5-4A07-074A-A6FB-D027D4760CE4}">
      <dgm:prSet/>
      <dgm:spPr/>
      <dgm:t>
        <a:bodyPr/>
        <a:lstStyle/>
        <a:p>
          <a:endParaRPr lang="en-US"/>
        </a:p>
      </dgm:t>
    </dgm:pt>
    <dgm:pt modelId="{D27458B7-0BD2-6D47-8E63-5C414D5018BD}" type="sibTrans" cxnId="{DEBEBBF5-4A07-074A-A6FB-D027D4760CE4}">
      <dgm:prSet/>
      <dgm:spPr/>
      <dgm:t>
        <a:bodyPr/>
        <a:lstStyle/>
        <a:p>
          <a:endParaRPr lang="en-US"/>
        </a:p>
      </dgm:t>
    </dgm:pt>
    <dgm:pt modelId="{E7A1ABBB-67AE-C547-94F8-BC720FD29C01}">
      <dgm:prSet custT="1"/>
      <dgm:spPr/>
      <dgm:t>
        <a:bodyPr/>
        <a:lstStyle/>
        <a:p>
          <a:pPr algn="just"/>
          <a:r>
            <a:rPr lang="en-US" sz="1600" dirty="0">
              <a:latin typeface="Ideal Sans Medium" pitchFamily="2" charset="0"/>
              <a:cs typeface="Ideal Sans Medium" pitchFamily="2" charset="0"/>
            </a:rPr>
            <a:t>ADB is very innovative in raising financing </a:t>
          </a:r>
        </a:p>
      </dgm:t>
    </dgm:pt>
    <dgm:pt modelId="{2B766F76-AC5D-B645-AD05-2EDA23A092E1}" type="parTrans" cxnId="{51260E2C-93A1-534B-8AF6-BAAB53090DB0}">
      <dgm:prSet/>
      <dgm:spPr/>
      <dgm:t>
        <a:bodyPr/>
        <a:lstStyle/>
        <a:p>
          <a:endParaRPr lang="en-US"/>
        </a:p>
      </dgm:t>
    </dgm:pt>
    <dgm:pt modelId="{06FBA378-3099-6841-A21F-E0DA3D0C47EC}" type="sibTrans" cxnId="{51260E2C-93A1-534B-8AF6-BAAB53090DB0}">
      <dgm:prSet/>
      <dgm:spPr/>
      <dgm:t>
        <a:bodyPr/>
        <a:lstStyle/>
        <a:p>
          <a:endParaRPr lang="en-US"/>
        </a:p>
      </dgm:t>
    </dgm:pt>
    <dgm:pt modelId="{625BBF1C-5672-F141-8E3D-152E55032FA1}">
      <dgm:prSet custT="1"/>
      <dgm:spPr/>
      <dgm:t>
        <a:bodyPr/>
        <a:lstStyle/>
        <a:p>
          <a:r>
            <a:rPr lang="en-US" sz="1600" dirty="0">
              <a:latin typeface="Ideal Sans Medium" pitchFamily="2" charset="0"/>
              <a:cs typeface="Ideal Sans Medium" pitchFamily="2" charset="0"/>
            </a:rPr>
            <a:t>Country strategies are becoming more generic and less strategic</a:t>
          </a:r>
        </a:p>
      </dgm:t>
    </dgm:pt>
    <dgm:pt modelId="{31FF86E2-C11A-AB45-8236-92F555C3A641}" type="parTrans" cxnId="{780E2F2F-B837-FE41-961E-C901E4B4739D}">
      <dgm:prSet/>
      <dgm:spPr/>
      <dgm:t>
        <a:bodyPr/>
        <a:lstStyle/>
        <a:p>
          <a:endParaRPr lang="en-US"/>
        </a:p>
      </dgm:t>
    </dgm:pt>
    <dgm:pt modelId="{3DF67DCF-0265-EE4A-8C4F-21BADA160D8B}" type="sibTrans" cxnId="{780E2F2F-B837-FE41-961E-C901E4B4739D}">
      <dgm:prSet/>
      <dgm:spPr/>
      <dgm:t>
        <a:bodyPr/>
        <a:lstStyle/>
        <a:p>
          <a:endParaRPr lang="en-US"/>
        </a:p>
      </dgm:t>
    </dgm:pt>
    <dgm:pt modelId="{33203FE5-C720-CE48-AB95-79DB2523B6A4}" type="pres">
      <dgm:prSet presAssocID="{06EEA3CE-1FA3-EF4A-92AB-B8885AD3BF48}" presName="layout" presStyleCnt="0">
        <dgm:presLayoutVars>
          <dgm:chMax/>
          <dgm:chPref/>
          <dgm:dir/>
          <dgm:resizeHandles/>
        </dgm:presLayoutVars>
      </dgm:prSet>
      <dgm:spPr/>
    </dgm:pt>
    <dgm:pt modelId="{B1E9C990-14BF-974D-8470-009AF938D238}" type="pres">
      <dgm:prSet presAssocID="{31E60EDC-F741-8445-95B0-98D6B1CC8393}" presName="root" presStyleCnt="0">
        <dgm:presLayoutVars>
          <dgm:chMax/>
          <dgm:chPref/>
        </dgm:presLayoutVars>
      </dgm:prSet>
      <dgm:spPr/>
    </dgm:pt>
    <dgm:pt modelId="{8FD828A1-0102-0045-842E-6A1F71DF9A03}" type="pres">
      <dgm:prSet presAssocID="{31E60EDC-F741-8445-95B0-98D6B1CC8393}" presName="rootComposite" presStyleCnt="0">
        <dgm:presLayoutVars/>
      </dgm:prSet>
      <dgm:spPr/>
    </dgm:pt>
    <dgm:pt modelId="{652501AA-4A17-7343-9FB1-28D571A49C3A}" type="pres">
      <dgm:prSet presAssocID="{31E60EDC-F741-8445-95B0-98D6B1CC8393}" presName="ParentAccent" presStyleLbl="alignNode1" presStyleIdx="0" presStyleCnt="3"/>
      <dgm:spPr/>
    </dgm:pt>
    <dgm:pt modelId="{FC975D06-08C9-C643-9FA4-43AF03C6217B}" type="pres">
      <dgm:prSet presAssocID="{31E60EDC-F741-8445-95B0-98D6B1CC8393}" presName="ParentSmallAccent" presStyleLbl="fgAcc1" presStyleIdx="0" presStyleCnt="3"/>
      <dgm:spPr/>
    </dgm:pt>
    <dgm:pt modelId="{6F0BD296-6724-8A42-B60A-16081D7B8018}" type="pres">
      <dgm:prSet presAssocID="{31E60EDC-F741-8445-95B0-98D6B1CC8393}" presName="Parent" presStyleLbl="revTx" presStyleIdx="0" presStyleCnt="15">
        <dgm:presLayoutVars>
          <dgm:chMax/>
          <dgm:chPref val="4"/>
          <dgm:bulletEnabled val="1"/>
        </dgm:presLayoutVars>
      </dgm:prSet>
      <dgm:spPr/>
    </dgm:pt>
    <dgm:pt modelId="{2845480F-8CCD-4943-B372-358313EADFA8}" type="pres">
      <dgm:prSet presAssocID="{31E60EDC-F741-8445-95B0-98D6B1CC8393}" presName="childShape" presStyleCnt="0">
        <dgm:presLayoutVars>
          <dgm:chMax val="0"/>
          <dgm:chPref val="0"/>
        </dgm:presLayoutVars>
      </dgm:prSet>
      <dgm:spPr/>
    </dgm:pt>
    <dgm:pt modelId="{BDDDCA60-AC7C-3E4E-BD60-51214BD52D9E}" type="pres">
      <dgm:prSet presAssocID="{BF701970-C05F-EF4D-B4BE-D20740508813}" presName="childComposite" presStyleCnt="0">
        <dgm:presLayoutVars>
          <dgm:chMax val="0"/>
          <dgm:chPref val="0"/>
        </dgm:presLayoutVars>
      </dgm:prSet>
      <dgm:spPr/>
    </dgm:pt>
    <dgm:pt modelId="{F3199798-11B0-3E40-B126-5BBB4B30F187}" type="pres">
      <dgm:prSet presAssocID="{BF701970-C05F-EF4D-B4BE-D20740508813}" presName="ChildAccent" presStyleLbl="solidFgAcc1" presStyleIdx="0" presStyleCnt="12"/>
      <dgm:spPr/>
    </dgm:pt>
    <dgm:pt modelId="{523C96DF-FA48-EB47-8A21-0DFEAC5E63C0}" type="pres">
      <dgm:prSet presAssocID="{BF701970-C05F-EF4D-B4BE-D20740508813}" presName="Child" presStyleLbl="revTx" presStyleIdx="1" presStyleCnt="15">
        <dgm:presLayoutVars>
          <dgm:chMax val="0"/>
          <dgm:chPref val="0"/>
          <dgm:bulletEnabled val="1"/>
        </dgm:presLayoutVars>
      </dgm:prSet>
      <dgm:spPr/>
    </dgm:pt>
    <dgm:pt modelId="{99331A90-1B7B-7047-AEA5-A92564D80B07}" type="pres">
      <dgm:prSet presAssocID="{3C18D738-8464-CB48-855F-14520F828906}" presName="childComposite" presStyleCnt="0">
        <dgm:presLayoutVars>
          <dgm:chMax val="0"/>
          <dgm:chPref val="0"/>
        </dgm:presLayoutVars>
      </dgm:prSet>
      <dgm:spPr/>
    </dgm:pt>
    <dgm:pt modelId="{1AD2A452-5D1D-BC4F-A80B-F79D35D0B570}" type="pres">
      <dgm:prSet presAssocID="{3C18D738-8464-CB48-855F-14520F828906}" presName="ChildAccent" presStyleLbl="solidFgAcc1" presStyleIdx="1" presStyleCnt="12"/>
      <dgm:spPr/>
    </dgm:pt>
    <dgm:pt modelId="{DD4BAA08-BD23-7945-B576-73B506D6936C}" type="pres">
      <dgm:prSet presAssocID="{3C18D738-8464-CB48-855F-14520F828906}" presName="Child" presStyleLbl="revTx" presStyleIdx="2" presStyleCnt="15">
        <dgm:presLayoutVars>
          <dgm:chMax val="0"/>
          <dgm:chPref val="0"/>
          <dgm:bulletEnabled val="1"/>
        </dgm:presLayoutVars>
      </dgm:prSet>
      <dgm:spPr/>
    </dgm:pt>
    <dgm:pt modelId="{602A2266-6724-CF44-860A-4D87A2CE8B78}" type="pres">
      <dgm:prSet presAssocID="{D6AC9D41-428D-B94B-AEEC-EAA043CBCA98}" presName="childComposite" presStyleCnt="0">
        <dgm:presLayoutVars>
          <dgm:chMax val="0"/>
          <dgm:chPref val="0"/>
        </dgm:presLayoutVars>
      </dgm:prSet>
      <dgm:spPr/>
    </dgm:pt>
    <dgm:pt modelId="{344FBA2D-4441-1E46-BE28-EC430E8AEFA3}" type="pres">
      <dgm:prSet presAssocID="{D6AC9D41-428D-B94B-AEEC-EAA043CBCA98}" presName="ChildAccent" presStyleLbl="solidFgAcc1" presStyleIdx="2" presStyleCnt="12"/>
      <dgm:spPr/>
    </dgm:pt>
    <dgm:pt modelId="{4EC120BA-AC3B-D24D-9171-CA9D2F41DA02}" type="pres">
      <dgm:prSet presAssocID="{D6AC9D41-428D-B94B-AEEC-EAA043CBCA98}" presName="Child" presStyleLbl="revTx" presStyleIdx="3" presStyleCnt="15">
        <dgm:presLayoutVars>
          <dgm:chMax val="0"/>
          <dgm:chPref val="0"/>
          <dgm:bulletEnabled val="1"/>
        </dgm:presLayoutVars>
      </dgm:prSet>
      <dgm:spPr/>
    </dgm:pt>
    <dgm:pt modelId="{046D338B-8923-BF41-89AF-E9AD64E15463}" type="pres">
      <dgm:prSet presAssocID="{2197B2C6-AE3C-5545-B7F9-3384314D81E3}" presName="childComposite" presStyleCnt="0">
        <dgm:presLayoutVars>
          <dgm:chMax val="0"/>
          <dgm:chPref val="0"/>
        </dgm:presLayoutVars>
      </dgm:prSet>
      <dgm:spPr/>
    </dgm:pt>
    <dgm:pt modelId="{6A5076A2-F0C1-FE48-B4F4-22258A334A05}" type="pres">
      <dgm:prSet presAssocID="{2197B2C6-AE3C-5545-B7F9-3384314D81E3}" presName="ChildAccent" presStyleLbl="solidFgAcc1" presStyleIdx="3" presStyleCnt="12"/>
      <dgm:spPr/>
    </dgm:pt>
    <dgm:pt modelId="{5264BC0E-A777-E54B-9E71-820C2BC539F9}" type="pres">
      <dgm:prSet presAssocID="{2197B2C6-AE3C-5545-B7F9-3384314D81E3}" presName="Child" presStyleLbl="revTx" presStyleIdx="4" presStyleCnt="15">
        <dgm:presLayoutVars>
          <dgm:chMax val="0"/>
          <dgm:chPref val="0"/>
          <dgm:bulletEnabled val="1"/>
        </dgm:presLayoutVars>
      </dgm:prSet>
      <dgm:spPr/>
    </dgm:pt>
    <dgm:pt modelId="{D9008DCA-FC07-EB42-BE68-ABFACCD69340}" type="pres">
      <dgm:prSet presAssocID="{81324136-E5F8-674C-80C2-A237AD163E98}" presName="root" presStyleCnt="0">
        <dgm:presLayoutVars>
          <dgm:chMax/>
          <dgm:chPref/>
        </dgm:presLayoutVars>
      </dgm:prSet>
      <dgm:spPr/>
    </dgm:pt>
    <dgm:pt modelId="{954563DC-CEE9-5B47-9278-309E6CD49860}" type="pres">
      <dgm:prSet presAssocID="{81324136-E5F8-674C-80C2-A237AD163E98}" presName="rootComposite" presStyleCnt="0">
        <dgm:presLayoutVars/>
      </dgm:prSet>
      <dgm:spPr/>
    </dgm:pt>
    <dgm:pt modelId="{B8482BAD-3E5D-CC4D-AC40-D3E4F4724F75}" type="pres">
      <dgm:prSet presAssocID="{81324136-E5F8-674C-80C2-A237AD163E98}" presName="ParentAccent" presStyleLbl="alignNode1" presStyleIdx="1" presStyleCnt="3"/>
      <dgm:spPr/>
    </dgm:pt>
    <dgm:pt modelId="{436058E8-C645-7745-8280-C734A227C9EC}" type="pres">
      <dgm:prSet presAssocID="{81324136-E5F8-674C-80C2-A237AD163E98}" presName="ParentSmallAccent" presStyleLbl="fgAcc1" presStyleIdx="1" presStyleCnt="3"/>
      <dgm:spPr/>
    </dgm:pt>
    <dgm:pt modelId="{16193F7C-7404-6543-9160-BAC69F0F75A4}" type="pres">
      <dgm:prSet presAssocID="{81324136-E5F8-674C-80C2-A237AD163E98}" presName="Parent" presStyleLbl="revTx" presStyleIdx="5" presStyleCnt="15">
        <dgm:presLayoutVars>
          <dgm:chMax/>
          <dgm:chPref val="4"/>
          <dgm:bulletEnabled val="1"/>
        </dgm:presLayoutVars>
      </dgm:prSet>
      <dgm:spPr/>
    </dgm:pt>
    <dgm:pt modelId="{5EB9A396-CFB3-3343-BADA-BC28BBF6627E}" type="pres">
      <dgm:prSet presAssocID="{81324136-E5F8-674C-80C2-A237AD163E98}" presName="childShape" presStyleCnt="0">
        <dgm:presLayoutVars>
          <dgm:chMax val="0"/>
          <dgm:chPref val="0"/>
        </dgm:presLayoutVars>
      </dgm:prSet>
      <dgm:spPr/>
    </dgm:pt>
    <dgm:pt modelId="{76FE13E3-8B7E-A147-B06E-7BB77600B178}" type="pres">
      <dgm:prSet presAssocID="{8B886EB6-49D4-7045-BE37-960E011C61F9}" presName="childComposite" presStyleCnt="0">
        <dgm:presLayoutVars>
          <dgm:chMax val="0"/>
          <dgm:chPref val="0"/>
        </dgm:presLayoutVars>
      </dgm:prSet>
      <dgm:spPr/>
    </dgm:pt>
    <dgm:pt modelId="{CB1C58D5-12C4-C944-8390-301314D38129}" type="pres">
      <dgm:prSet presAssocID="{8B886EB6-49D4-7045-BE37-960E011C61F9}" presName="ChildAccent" presStyleLbl="solidFgAcc1" presStyleIdx="4" presStyleCnt="12"/>
      <dgm:spPr/>
    </dgm:pt>
    <dgm:pt modelId="{DC5C030C-CA43-FF41-A1E4-2836B9766248}" type="pres">
      <dgm:prSet presAssocID="{8B886EB6-49D4-7045-BE37-960E011C61F9}" presName="Child" presStyleLbl="revTx" presStyleIdx="6" presStyleCnt="15">
        <dgm:presLayoutVars>
          <dgm:chMax val="0"/>
          <dgm:chPref val="0"/>
          <dgm:bulletEnabled val="1"/>
        </dgm:presLayoutVars>
      </dgm:prSet>
      <dgm:spPr/>
    </dgm:pt>
    <dgm:pt modelId="{15AB4311-4F7C-2B40-BB36-EF841234027F}" type="pres">
      <dgm:prSet presAssocID="{11C26AEE-CDC8-FC46-9D4A-63721895042F}" presName="childComposite" presStyleCnt="0">
        <dgm:presLayoutVars>
          <dgm:chMax val="0"/>
          <dgm:chPref val="0"/>
        </dgm:presLayoutVars>
      </dgm:prSet>
      <dgm:spPr/>
    </dgm:pt>
    <dgm:pt modelId="{149072E4-9C6A-9843-A366-940F02DEC777}" type="pres">
      <dgm:prSet presAssocID="{11C26AEE-CDC8-FC46-9D4A-63721895042F}" presName="ChildAccent" presStyleLbl="solidFgAcc1" presStyleIdx="5" presStyleCnt="12"/>
      <dgm:spPr/>
    </dgm:pt>
    <dgm:pt modelId="{F1DC24DF-DC9A-E84A-817B-F3941DFAB1B2}" type="pres">
      <dgm:prSet presAssocID="{11C26AEE-CDC8-FC46-9D4A-63721895042F}" presName="Child" presStyleLbl="revTx" presStyleIdx="7" presStyleCnt="15">
        <dgm:presLayoutVars>
          <dgm:chMax val="0"/>
          <dgm:chPref val="0"/>
          <dgm:bulletEnabled val="1"/>
        </dgm:presLayoutVars>
      </dgm:prSet>
      <dgm:spPr/>
    </dgm:pt>
    <dgm:pt modelId="{028C5352-F882-C547-849E-B6146382F6E0}" type="pres">
      <dgm:prSet presAssocID="{2ABD8892-4498-BB4D-93D7-65AAE8CA5CC8}" presName="childComposite" presStyleCnt="0">
        <dgm:presLayoutVars>
          <dgm:chMax val="0"/>
          <dgm:chPref val="0"/>
        </dgm:presLayoutVars>
      </dgm:prSet>
      <dgm:spPr/>
    </dgm:pt>
    <dgm:pt modelId="{7A6097F3-DD04-8342-B7AE-417DBDEB390A}" type="pres">
      <dgm:prSet presAssocID="{2ABD8892-4498-BB4D-93D7-65AAE8CA5CC8}" presName="ChildAccent" presStyleLbl="solidFgAcc1" presStyleIdx="6" presStyleCnt="12"/>
      <dgm:spPr/>
    </dgm:pt>
    <dgm:pt modelId="{219DF2F2-2C7F-B447-B3C7-300E3A2460C8}" type="pres">
      <dgm:prSet presAssocID="{2ABD8892-4498-BB4D-93D7-65AAE8CA5CC8}" presName="Child" presStyleLbl="revTx" presStyleIdx="8" presStyleCnt="15">
        <dgm:presLayoutVars>
          <dgm:chMax val="0"/>
          <dgm:chPref val="0"/>
          <dgm:bulletEnabled val="1"/>
        </dgm:presLayoutVars>
      </dgm:prSet>
      <dgm:spPr/>
    </dgm:pt>
    <dgm:pt modelId="{45A549CF-FD25-904F-910F-7295C8CD92F3}" type="pres">
      <dgm:prSet presAssocID="{E7A1ABBB-67AE-C547-94F8-BC720FD29C01}" presName="childComposite" presStyleCnt="0">
        <dgm:presLayoutVars>
          <dgm:chMax val="0"/>
          <dgm:chPref val="0"/>
        </dgm:presLayoutVars>
      </dgm:prSet>
      <dgm:spPr/>
    </dgm:pt>
    <dgm:pt modelId="{4BB4148B-02C6-2746-AFCA-A30600F571A5}" type="pres">
      <dgm:prSet presAssocID="{E7A1ABBB-67AE-C547-94F8-BC720FD29C01}" presName="ChildAccent" presStyleLbl="solidFgAcc1" presStyleIdx="7" presStyleCnt="12"/>
      <dgm:spPr/>
    </dgm:pt>
    <dgm:pt modelId="{E8BA793A-33A6-DA4B-9E44-71E952B70D42}" type="pres">
      <dgm:prSet presAssocID="{E7A1ABBB-67AE-C547-94F8-BC720FD29C01}" presName="Child" presStyleLbl="revTx" presStyleIdx="9" presStyleCnt="15">
        <dgm:presLayoutVars>
          <dgm:chMax val="0"/>
          <dgm:chPref val="0"/>
          <dgm:bulletEnabled val="1"/>
        </dgm:presLayoutVars>
      </dgm:prSet>
      <dgm:spPr/>
    </dgm:pt>
    <dgm:pt modelId="{0E6AEF2E-5160-0D4F-9031-EE97B5993F36}" type="pres">
      <dgm:prSet presAssocID="{991E8559-4C76-8F44-8F1C-CB943B262BA9}" presName="root" presStyleCnt="0">
        <dgm:presLayoutVars>
          <dgm:chMax/>
          <dgm:chPref/>
        </dgm:presLayoutVars>
      </dgm:prSet>
      <dgm:spPr/>
    </dgm:pt>
    <dgm:pt modelId="{9E5F5A31-F94C-0648-AC10-2807CB6907DB}" type="pres">
      <dgm:prSet presAssocID="{991E8559-4C76-8F44-8F1C-CB943B262BA9}" presName="rootComposite" presStyleCnt="0">
        <dgm:presLayoutVars/>
      </dgm:prSet>
      <dgm:spPr/>
    </dgm:pt>
    <dgm:pt modelId="{562FA8EA-55A6-1E40-9540-D5DC1FD4E881}" type="pres">
      <dgm:prSet presAssocID="{991E8559-4C76-8F44-8F1C-CB943B262BA9}" presName="ParentAccent" presStyleLbl="alignNode1" presStyleIdx="2" presStyleCnt="3"/>
      <dgm:spPr/>
    </dgm:pt>
    <dgm:pt modelId="{DBF0371A-CDB8-E746-B686-2E6D88FE306C}" type="pres">
      <dgm:prSet presAssocID="{991E8559-4C76-8F44-8F1C-CB943B262BA9}" presName="ParentSmallAccent" presStyleLbl="fgAcc1" presStyleIdx="2" presStyleCnt="3"/>
      <dgm:spPr/>
    </dgm:pt>
    <dgm:pt modelId="{74E6C73B-2719-484D-A677-1AABAA722DF0}" type="pres">
      <dgm:prSet presAssocID="{991E8559-4C76-8F44-8F1C-CB943B262BA9}" presName="Parent" presStyleLbl="revTx" presStyleIdx="10" presStyleCnt="15">
        <dgm:presLayoutVars>
          <dgm:chMax/>
          <dgm:chPref val="4"/>
          <dgm:bulletEnabled val="1"/>
        </dgm:presLayoutVars>
      </dgm:prSet>
      <dgm:spPr/>
    </dgm:pt>
    <dgm:pt modelId="{4E4D517A-0A75-644D-BFBE-4BBDEF83579E}" type="pres">
      <dgm:prSet presAssocID="{991E8559-4C76-8F44-8F1C-CB943B262BA9}" presName="childShape" presStyleCnt="0">
        <dgm:presLayoutVars>
          <dgm:chMax val="0"/>
          <dgm:chPref val="0"/>
        </dgm:presLayoutVars>
      </dgm:prSet>
      <dgm:spPr/>
    </dgm:pt>
    <dgm:pt modelId="{2C0195ED-4C61-A142-AE8F-4BB4AFC2422D}" type="pres">
      <dgm:prSet presAssocID="{DE9BDD4D-6933-2D4D-812C-EABD4D7EDA5D}" presName="childComposite" presStyleCnt="0">
        <dgm:presLayoutVars>
          <dgm:chMax val="0"/>
          <dgm:chPref val="0"/>
        </dgm:presLayoutVars>
      </dgm:prSet>
      <dgm:spPr/>
    </dgm:pt>
    <dgm:pt modelId="{BE5B3914-BE95-B54D-A3A0-D45EF2A1BE08}" type="pres">
      <dgm:prSet presAssocID="{DE9BDD4D-6933-2D4D-812C-EABD4D7EDA5D}" presName="ChildAccent" presStyleLbl="solidFgAcc1" presStyleIdx="8" presStyleCnt="12"/>
      <dgm:spPr/>
    </dgm:pt>
    <dgm:pt modelId="{3D3780CE-D04D-3B4A-8F8F-37486BD30972}" type="pres">
      <dgm:prSet presAssocID="{DE9BDD4D-6933-2D4D-812C-EABD4D7EDA5D}" presName="Child" presStyleLbl="revTx" presStyleIdx="11" presStyleCnt="15">
        <dgm:presLayoutVars>
          <dgm:chMax val="0"/>
          <dgm:chPref val="0"/>
          <dgm:bulletEnabled val="1"/>
        </dgm:presLayoutVars>
      </dgm:prSet>
      <dgm:spPr/>
    </dgm:pt>
    <dgm:pt modelId="{E05E9CA6-7301-F142-834A-E087764CEDD5}" type="pres">
      <dgm:prSet presAssocID="{FBB6A42E-A0F6-F44D-86EF-CF3D0D4470DF}" presName="childComposite" presStyleCnt="0">
        <dgm:presLayoutVars>
          <dgm:chMax val="0"/>
          <dgm:chPref val="0"/>
        </dgm:presLayoutVars>
      </dgm:prSet>
      <dgm:spPr/>
    </dgm:pt>
    <dgm:pt modelId="{D78AB72F-4928-2743-937D-CF35AE29C478}" type="pres">
      <dgm:prSet presAssocID="{FBB6A42E-A0F6-F44D-86EF-CF3D0D4470DF}" presName="ChildAccent" presStyleLbl="solidFgAcc1" presStyleIdx="9" presStyleCnt="12"/>
      <dgm:spPr/>
    </dgm:pt>
    <dgm:pt modelId="{CC28B40F-879D-CF45-9225-4CA8E4FD2EEE}" type="pres">
      <dgm:prSet presAssocID="{FBB6A42E-A0F6-F44D-86EF-CF3D0D4470DF}" presName="Child" presStyleLbl="revTx" presStyleIdx="12" presStyleCnt="15">
        <dgm:presLayoutVars>
          <dgm:chMax val="0"/>
          <dgm:chPref val="0"/>
          <dgm:bulletEnabled val="1"/>
        </dgm:presLayoutVars>
      </dgm:prSet>
      <dgm:spPr/>
    </dgm:pt>
    <dgm:pt modelId="{A57AACB9-856E-A84E-9058-ABDF387D21F1}" type="pres">
      <dgm:prSet presAssocID="{D35CEB9B-C20A-6847-B80F-295179CB3370}" presName="childComposite" presStyleCnt="0">
        <dgm:presLayoutVars>
          <dgm:chMax val="0"/>
          <dgm:chPref val="0"/>
        </dgm:presLayoutVars>
      </dgm:prSet>
      <dgm:spPr/>
    </dgm:pt>
    <dgm:pt modelId="{8AAC58F6-0E1C-2B4F-AF2D-39EF7508E91D}" type="pres">
      <dgm:prSet presAssocID="{D35CEB9B-C20A-6847-B80F-295179CB3370}" presName="ChildAccent" presStyleLbl="solidFgAcc1" presStyleIdx="10" presStyleCnt="12"/>
      <dgm:spPr/>
    </dgm:pt>
    <dgm:pt modelId="{7E8D3097-4C92-784B-8652-FDAE693F03DA}" type="pres">
      <dgm:prSet presAssocID="{D35CEB9B-C20A-6847-B80F-295179CB3370}" presName="Child" presStyleLbl="revTx" presStyleIdx="13" presStyleCnt="15">
        <dgm:presLayoutVars>
          <dgm:chMax val="0"/>
          <dgm:chPref val="0"/>
          <dgm:bulletEnabled val="1"/>
        </dgm:presLayoutVars>
      </dgm:prSet>
      <dgm:spPr/>
    </dgm:pt>
    <dgm:pt modelId="{3029BC14-B6F8-F94C-BAB8-1ED96CC04F2A}" type="pres">
      <dgm:prSet presAssocID="{625BBF1C-5672-F141-8E3D-152E55032FA1}" presName="childComposite" presStyleCnt="0">
        <dgm:presLayoutVars>
          <dgm:chMax val="0"/>
          <dgm:chPref val="0"/>
        </dgm:presLayoutVars>
      </dgm:prSet>
      <dgm:spPr/>
    </dgm:pt>
    <dgm:pt modelId="{7DB6A1DB-875D-1C44-A40A-BF264C8A82DB}" type="pres">
      <dgm:prSet presAssocID="{625BBF1C-5672-F141-8E3D-152E55032FA1}" presName="ChildAccent" presStyleLbl="solidFgAcc1" presStyleIdx="11" presStyleCnt="12"/>
      <dgm:spPr/>
    </dgm:pt>
    <dgm:pt modelId="{744AC622-1087-3E4A-A361-A7EBE0E1B9F3}" type="pres">
      <dgm:prSet presAssocID="{625BBF1C-5672-F141-8E3D-152E55032FA1}" presName="Child" presStyleLbl="revTx" presStyleIdx="14" presStyleCnt="15">
        <dgm:presLayoutVars>
          <dgm:chMax val="0"/>
          <dgm:chPref val="0"/>
          <dgm:bulletEnabled val="1"/>
        </dgm:presLayoutVars>
      </dgm:prSet>
      <dgm:spPr/>
    </dgm:pt>
  </dgm:ptLst>
  <dgm:cxnLst>
    <dgm:cxn modelId="{093AA802-CE97-064C-9A23-31F3F3591830}" type="presOf" srcId="{FBB6A42E-A0F6-F44D-86EF-CF3D0D4470DF}" destId="{CC28B40F-879D-CF45-9225-4CA8E4FD2EEE}" srcOrd="0" destOrd="0" presId="urn:microsoft.com/office/officeart/2008/layout/SquareAccentList"/>
    <dgm:cxn modelId="{AE50090C-A726-AA4E-B0B8-CF717B3E410F}" srcId="{06EEA3CE-1FA3-EF4A-92AB-B8885AD3BF48}" destId="{81324136-E5F8-674C-80C2-A237AD163E98}" srcOrd="1" destOrd="0" parTransId="{A3DC9351-3F44-3A4D-B106-BF887BC473E2}" sibTransId="{266C758F-ECE2-B748-A958-8C453FA473D8}"/>
    <dgm:cxn modelId="{6B2DAA0C-4540-8B4F-BC6F-A3AEE32ED343}" type="presOf" srcId="{2ABD8892-4498-BB4D-93D7-65AAE8CA5CC8}" destId="{219DF2F2-2C7F-B447-B3C7-300E3A2460C8}" srcOrd="0" destOrd="0" presId="urn:microsoft.com/office/officeart/2008/layout/SquareAccentList"/>
    <dgm:cxn modelId="{87C7660D-050C-D542-B22C-7A56DC38E26A}" type="presOf" srcId="{81324136-E5F8-674C-80C2-A237AD163E98}" destId="{16193F7C-7404-6543-9160-BAC69F0F75A4}" srcOrd="0" destOrd="0" presId="urn:microsoft.com/office/officeart/2008/layout/SquareAccentList"/>
    <dgm:cxn modelId="{B0F0C610-3D55-E64F-B300-6CCBD6805E26}" type="presOf" srcId="{D6AC9D41-428D-B94B-AEEC-EAA043CBCA98}" destId="{4EC120BA-AC3B-D24D-9171-CA9D2F41DA02}" srcOrd="0" destOrd="0" presId="urn:microsoft.com/office/officeart/2008/layout/SquareAccentList"/>
    <dgm:cxn modelId="{B9C5EC12-A6BC-6B4B-BA21-51EBFAC3BC82}" type="presOf" srcId="{DE9BDD4D-6933-2D4D-812C-EABD4D7EDA5D}" destId="{3D3780CE-D04D-3B4A-8F8F-37486BD30972}" srcOrd="0" destOrd="0" presId="urn:microsoft.com/office/officeart/2008/layout/SquareAccentList"/>
    <dgm:cxn modelId="{9ED0A71E-4EEE-234A-9D07-C6D1F87F294E}" srcId="{31E60EDC-F741-8445-95B0-98D6B1CC8393}" destId="{BF701970-C05F-EF4D-B4BE-D20740508813}" srcOrd="0" destOrd="0" parTransId="{6B10B348-3267-E34B-BF21-D4ADBFF18F75}" sibTransId="{D55685FC-4722-5848-800F-35C2DC6A3B11}"/>
    <dgm:cxn modelId="{20838721-DA44-E84D-B7C6-D9FC5D3D5403}" type="presOf" srcId="{8B886EB6-49D4-7045-BE37-960E011C61F9}" destId="{DC5C030C-CA43-FF41-A1E4-2836B9766248}" srcOrd="0" destOrd="0" presId="urn:microsoft.com/office/officeart/2008/layout/SquareAccentList"/>
    <dgm:cxn modelId="{7DE51524-9EE5-CC4E-84F0-99D77392B15E}" srcId="{81324136-E5F8-674C-80C2-A237AD163E98}" destId="{2ABD8892-4498-BB4D-93D7-65AAE8CA5CC8}" srcOrd="2" destOrd="0" parTransId="{C34766F0-B718-CF40-834D-6771C0BAE5EA}" sibTransId="{46C51309-EF89-E74D-B506-6A5D1D9937F3}"/>
    <dgm:cxn modelId="{51260E2C-93A1-534B-8AF6-BAAB53090DB0}" srcId="{81324136-E5F8-674C-80C2-A237AD163E98}" destId="{E7A1ABBB-67AE-C547-94F8-BC720FD29C01}" srcOrd="3" destOrd="0" parTransId="{2B766F76-AC5D-B645-AD05-2EDA23A092E1}" sibTransId="{06FBA378-3099-6841-A21F-E0DA3D0C47EC}"/>
    <dgm:cxn modelId="{780E2F2F-B837-FE41-961E-C901E4B4739D}" srcId="{991E8559-4C76-8F44-8F1C-CB943B262BA9}" destId="{625BBF1C-5672-F141-8E3D-152E55032FA1}" srcOrd="3" destOrd="0" parTransId="{31FF86E2-C11A-AB45-8236-92F555C3A641}" sibTransId="{3DF67DCF-0265-EE4A-8C4F-21BADA160D8B}"/>
    <dgm:cxn modelId="{A86BBC35-5F02-8C4F-90C4-0A79C667A43E}" srcId="{06EEA3CE-1FA3-EF4A-92AB-B8885AD3BF48}" destId="{31E60EDC-F741-8445-95B0-98D6B1CC8393}" srcOrd="0" destOrd="0" parTransId="{462BF7D9-5759-4441-ACDD-9B68C71FE3D5}" sibTransId="{2DF7E8C8-AA27-8F4F-9851-D12F4ED35A0D}"/>
    <dgm:cxn modelId="{E4EC3E44-0839-634E-A578-4F96EDCB6CB0}" type="presOf" srcId="{991E8559-4C76-8F44-8F1C-CB943B262BA9}" destId="{74E6C73B-2719-484D-A677-1AABAA722DF0}" srcOrd="0" destOrd="0" presId="urn:microsoft.com/office/officeart/2008/layout/SquareAccentList"/>
    <dgm:cxn modelId="{23B4A148-9241-324B-ADCE-5BE90359B037}" type="presOf" srcId="{BF701970-C05F-EF4D-B4BE-D20740508813}" destId="{523C96DF-FA48-EB47-8A21-0DFEAC5E63C0}" srcOrd="0" destOrd="0" presId="urn:microsoft.com/office/officeart/2008/layout/SquareAccentList"/>
    <dgm:cxn modelId="{54296257-0AAE-C849-968D-6B1A66016138}" type="presOf" srcId="{2197B2C6-AE3C-5545-B7F9-3384314D81E3}" destId="{5264BC0E-A777-E54B-9E71-820C2BC539F9}" srcOrd="0" destOrd="0" presId="urn:microsoft.com/office/officeart/2008/layout/SquareAccentList"/>
    <dgm:cxn modelId="{D58CCF5F-7F98-6D43-A823-7BEB19316A4A}" srcId="{06EEA3CE-1FA3-EF4A-92AB-B8885AD3BF48}" destId="{991E8559-4C76-8F44-8F1C-CB943B262BA9}" srcOrd="2" destOrd="0" parTransId="{BE66D053-0904-CD43-AAB0-40EBFC980C6F}" sibTransId="{7EC9F0C9-4CC9-194D-8EE1-EFF5CDEBF019}"/>
    <dgm:cxn modelId="{939DF166-3412-A846-9634-9C8C4F92F873}" srcId="{81324136-E5F8-674C-80C2-A237AD163E98}" destId="{8B886EB6-49D4-7045-BE37-960E011C61F9}" srcOrd="0" destOrd="0" parTransId="{E1C7B7F3-02AB-8E4D-A28F-B0339F8FF23C}" sibTransId="{3D074C7E-98FB-004F-8B3D-C98CD1302870}"/>
    <dgm:cxn modelId="{95A2906B-12A2-9D41-9AEB-AF4527E4D386}" srcId="{991E8559-4C76-8F44-8F1C-CB943B262BA9}" destId="{DE9BDD4D-6933-2D4D-812C-EABD4D7EDA5D}" srcOrd="0" destOrd="0" parTransId="{221D0B1F-067D-214D-9A89-866450DFA96F}" sibTransId="{AED49B62-DAB8-C24E-A670-D9428F4E9F0F}"/>
    <dgm:cxn modelId="{A0E72B80-F72C-1040-B304-8D315CAB9ECC}" type="presOf" srcId="{E7A1ABBB-67AE-C547-94F8-BC720FD29C01}" destId="{E8BA793A-33A6-DA4B-9E44-71E952B70D42}" srcOrd="0" destOrd="0" presId="urn:microsoft.com/office/officeart/2008/layout/SquareAccentList"/>
    <dgm:cxn modelId="{333BE780-AC0F-1C44-B04C-15974C93F082}" type="presOf" srcId="{31E60EDC-F741-8445-95B0-98D6B1CC8393}" destId="{6F0BD296-6724-8A42-B60A-16081D7B8018}" srcOrd="0" destOrd="0" presId="urn:microsoft.com/office/officeart/2008/layout/SquareAccentList"/>
    <dgm:cxn modelId="{C4235684-3A9D-624C-89AA-1973544F4399}" type="presOf" srcId="{3C18D738-8464-CB48-855F-14520F828906}" destId="{DD4BAA08-BD23-7945-B576-73B506D6936C}" srcOrd="0" destOrd="0" presId="urn:microsoft.com/office/officeart/2008/layout/SquareAccentList"/>
    <dgm:cxn modelId="{C588BFAF-FCFA-B941-BA7B-02AA8C3FACC3}" srcId="{991E8559-4C76-8F44-8F1C-CB943B262BA9}" destId="{FBB6A42E-A0F6-F44D-86EF-CF3D0D4470DF}" srcOrd="1" destOrd="0" parTransId="{07B1BE50-923D-584E-820F-9113FBD4E1FF}" sibTransId="{B7CAF605-BA43-9F4C-8C18-9F3EB706263F}"/>
    <dgm:cxn modelId="{EDDBE8C5-C47C-C143-900D-D0582FC2C2BA}" type="presOf" srcId="{06EEA3CE-1FA3-EF4A-92AB-B8885AD3BF48}" destId="{33203FE5-C720-CE48-AB95-79DB2523B6A4}" srcOrd="0" destOrd="0" presId="urn:microsoft.com/office/officeart/2008/layout/SquareAccentList"/>
    <dgm:cxn modelId="{92B7BDCA-5459-CD40-A965-DD8ED0BA1D07}" type="presOf" srcId="{11C26AEE-CDC8-FC46-9D4A-63721895042F}" destId="{F1DC24DF-DC9A-E84A-817B-F3941DFAB1B2}" srcOrd="0" destOrd="0" presId="urn:microsoft.com/office/officeart/2008/layout/SquareAccentList"/>
    <dgm:cxn modelId="{E25ED3D7-A45F-F64D-A130-9CD739289774}" srcId="{991E8559-4C76-8F44-8F1C-CB943B262BA9}" destId="{D35CEB9B-C20A-6847-B80F-295179CB3370}" srcOrd="2" destOrd="0" parTransId="{90BDEB76-06DD-E348-8FC4-48E7B46B3C3F}" sibTransId="{C10E02F6-3821-5940-926B-C46BE8A1C9F9}"/>
    <dgm:cxn modelId="{E79B6CD9-3491-AE40-993F-65B116E491BE}" type="presOf" srcId="{D35CEB9B-C20A-6847-B80F-295179CB3370}" destId="{7E8D3097-4C92-784B-8652-FDAE693F03DA}" srcOrd="0" destOrd="0" presId="urn:microsoft.com/office/officeart/2008/layout/SquareAccentList"/>
    <dgm:cxn modelId="{2838D4E4-78ED-7344-A5E1-9B830C817D73}" srcId="{31E60EDC-F741-8445-95B0-98D6B1CC8393}" destId="{3C18D738-8464-CB48-855F-14520F828906}" srcOrd="1" destOrd="0" parTransId="{40E8BBAD-1CE3-E34D-BF79-70BEC50B1084}" sibTransId="{3D691407-6F4E-5F4D-ABB0-21367BCEDB28}"/>
    <dgm:cxn modelId="{46FCFFF4-558A-BA4F-979F-220C6C25D830}" srcId="{81324136-E5F8-674C-80C2-A237AD163E98}" destId="{11C26AEE-CDC8-FC46-9D4A-63721895042F}" srcOrd="1" destOrd="0" parTransId="{1B74BD54-310D-5243-A637-E1799F759437}" sibTransId="{7360E568-6DE0-ED46-8E01-E9E939479FE0}"/>
    <dgm:cxn modelId="{DEBEBBF5-4A07-074A-A6FB-D027D4760CE4}" srcId="{31E60EDC-F741-8445-95B0-98D6B1CC8393}" destId="{D6AC9D41-428D-B94B-AEEC-EAA043CBCA98}" srcOrd="2" destOrd="0" parTransId="{370A1BC3-8198-7644-853C-8AD47CF856F7}" sibTransId="{D27458B7-0BD2-6D47-8E63-5C414D5018BD}"/>
    <dgm:cxn modelId="{76C25BFA-E298-2B4B-96B7-F1AA20E5245C}" type="presOf" srcId="{625BBF1C-5672-F141-8E3D-152E55032FA1}" destId="{744AC622-1087-3E4A-A361-A7EBE0E1B9F3}" srcOrd="0" destOrd="0" presId="urn:microsoft.com/office/officeart/2008/layout/SquareAccentList"/>
    <dgm:cxn modelId="{63313BFD-80FA-974E-9D53-44A1B9D9F44B}" srcId="{31E60EDC-F741-8445-95B0-98D6B1CC8393}" destId="{2197B2C6-AE3C-5545-B7F9-3384314D81E3}" srcOrd="3" destOrd="0" parTransId="{F6CB7152-4D83-8F45-987F-22D8E5995A6C}" sibTransId="{1B8A845E-4629-5F4F-98A3-FA64F575F4D0}"/>
    <dgm:cxn modelId="{1EE70C9A-6D9A-0741-954B-B455276CF950}" type="presParOf" srcId="{33203FE5-C720-CE48-AB95-79DB2523B6A4}" destId="{B1E9C990-14BF-974D-8470-009AF938D238}" srcOrd="0" destOrd="0" presId="urn:microsoft.com/office/officeart/2008/layout/SquareAccentList"/>
    <dgm:cxn modelId="{4BB3D2AA-1041-6C47-9361-41277411E53E}" type="presParOf" srcId="{B1E9C990-14BF-974D-8470-009AF938D238}" destId="{8FD828A1-0102-0045-842E-6A1F71DF9A03}" srcOrd="0" destOrd="0" presId="urn:microsoft.com/office/officeart/2008/layout/SquareAccentList"/>
    <dgm:cxn modelId="{E3E0FE99-8A1E-2F43-89C6-3CE72172C5AA}" type="presParOf" srcId="{8FD828A1-0102-0045-842E-6A1F71DF9A03}" destId="{652501AA-4A17-7343-9FB1-28D571A49C3A}" srcOrd="0" destOrd="0" presId="urn:microsoft.com/office/officeart/2008/layout/SquareAccentList"/>
    <dgm:cxn modelId="{48E70EF2-7AD6-A54C-9CF3-F18BE745D051}" type="presParOf" srcId="{8FD828A1-0102-0045-842E-6A1F71DF9A03}" destId="{FC975D06-08C9-C643-9FA4-43AF03C6217B}" srcOrd="1" destOrd="0" presId="urn:microsoft.com/office/officeart/2008/layout/SquareAccentList"/>
    <dgm:cxn modelId="{08129415-B0A0-254F-AC20-E5ECA4ADF7FB}" type="presParOf" srcId="{8FD828A1-0102-0045-842E-6A1F71DF9A03}" destId="{6F0BD296-6724-8A42-B60A-16081D7B8018}" srcOrd="2" destOrd="0" presId="urn:microsoft.com/office/officeart/2008/layout/SquareAccentList"/>
    <dgm:cxn modelId="{71EE08F3-F606-9A47-B54E-B269515AB54E}" type="presParOf" srcId="{B1E9C990-14BF-974D-8470-009AF938D238}" destId="{2845480F-8CCD-4943-B372-358313EADFA8}" srcOrd="1" destOrd="0" presId="urn:microsoft.com/office/officeart/2008/layout/SquareAccentList"/>
    <dgm:cxn modelId="{55FF611D-4A4D-334E-8363-1CE103F9712E}" type="presParOf" srcId="{2845480F-8CCD-4943-B372-358313EADFA8}" destId="{BDDDCA60-AC7C-3E4E-BD60-51214BD52D9E}" srcOrd="0" destOrd="0" presId="urn:microsoft.com/office/officeart/2008/layout/SquareAccentList"/>
    <dgm:cxn modelId="{A0B0F142-EDB8-8E43-80A2-E04C68DC6F60}" type="presParOf" srcId="{BDDDCA60-AC7C-3E4E-BD60-51214BD52D9E}" destId="{F3199798-11B0-3E40-B126-5BBB4B30F187}" srcOrd="0" destOrd="0" presId="urn:microsoft.com/office/officeart/2008/layout/SquareAccentList"/>
    <dgm:cxn modelId="{ABADF5E8-59A4-604D-A907-472CD35C128A}" type="presParOf" srcId="{BDDDCA60-AC7C-3E4E-BD60-51214BD52D9E}" destId="{523C96DF-FA48-EB47-8A21-0DFEAC5E63C0}" srcOrd="1" destOrd="0" presId="urn:microsoft.com/office/officeart/2008/layout/SquareAccentList"/>
    <dgm:cxn modelId="{CEF929D4-70EE-DC4B-BDD0-8776639FBEF9}" type="presParOf" srcId="{2845480F-8CCD-4943-B372-358313EADFA8}" destId="{99331A90-1B7B-7047-AEA5-A92564D80B07}" srcOrd="1" destOrd="0" presId="urn:microsoft.com/office/officeart/2008/layout/SquareAccentList"/>
    <dgm:cxn modelId="{426B26DC-7EAD-1D4D-A85F-0D28F66669F4}" type="presParOf" srcId="{99331A90-1B7B-7047-AEA5-A92564D80B07}" destId="{1AD2A452-5D1D-BC4F-A80B-F79D35D0B570}" srcOrd="0" destOrd="0" presId="urn:microsoft.com/office/officeart/2008/layout/SquareAccentList"/>
    <dgm:cxn modelId="{71DCC280-6876-4240-B2DE-F1EF91F4384F}" type="presParOf" srcId="{99331A90-1B7B-7047-AEA5-A92564D80B07}" destId="{DD4BAA08-BD23-7945-B576-73B506D6936C}" srcOrd="1" destOrd="0" presId="urn:microsoft.com/office/officeart/2008/layout/SquareAccentList"/>
    <dgm:cxn modelId="{E19711E6-F64E-A14E-8550-B2B6DDBDCEE9}" type="presParOf" srcId="{2845480F-8CCD-4943-B372-358313EADFA8}" destId="{602A2266-6724-CF44-860A-4D87A2CE8B78}" srcOrd="2" destOrd="0" presId="urn:microsoft.com/office/officeart/2008/layout/SquareAccentList"/>
    <dgm:cxn modelId="{33CB997E-76C9-C640-976E-9FBC36171014}" type="presParOf" srcId="{602A2266-6724-CF44-860A-4D87A2CE8B78}" destId="{344FBA2D-4441-1E46-BE28-EC430E8AEFA3}" srcOrd="0" destOrd="0" presId="urn:microsoft.com/office/officeart/2008/layout/SquareAccentList"/>
    <dgm:cxn modelId="{C402E42A-CA19-0443-8F7B-EC2C4A520D79}" type="presParOf" srcId="{602A2266-6724-CF44-860A-4D87A2CE8B78}" destId="{4EC120BA-AC3B-D24D-9171-CA9D2F41DA02}" srcOrd="1" destOrd="0" presId="urn:microsoft.com/office/officeart/2008/layout/SquareAccentList"/>
    <dgm:cxn modelId="{4058C574-5373-A249-B74B-BEC2CFBE6442}" type="presParOf" srcId="{2845480F-8CCD-4943-B372-358313EADFA8}" destId="{046D338B-8923-BF41-89AF-E9AD64E15463}" srcOrd="3" destOrd="0" presId="urn:microsoft.com/office/officeart/2008/layout/SquareAccentList"/>
    <dgm:cxn modelId="{62DE6C0D-C895-DF46-806C-BAC39A022EF8}" type="presParOf" srcId="{046D338B-8923-BF41-89AF-E9AD64E15463}" destId="{6A5076A2-F0C1-FE48-B4F4-22258A334A05}" srcOrd="0" destOrd="0" presId="urn:microsoft.com/office/officeart/2008/layout/SquareAccentList"/>
    <dgm:cxn modelId="{0E5A9106-1A79-344D-BC34-3302BE5BD1D9}" type="presParOf" srcId="{046D338B-8923-BF41-89AF-E9AD64E15463}" destId="{5264BC0E-A777-E54B-9E71-820C2BC539F9}" srcOrd="1" destOrd="0" presId="urn:microsoft.com/office/officeart/2008/layout/SquareAccentList"/>
    <dgm:cxn modelId="{6B352EE4-B0BB-8243-92F8-F5C04B0DC631}" type="presParOf" srcId="{33203FE5-C720-CE48-AB95-79DB2523B6A4}" destId="{D9008DCA-FC07-EB42-BE68-ABFACCD69340}" srcOrd="1" destOrd="0" presId="urn:microsoft.com/office/officeart/2008/layout/SquareAccentList"/>
    <dgm:cxn modelId="{4F5AAB7D-C9CB-1348-B782-487C385F0F47}" type="presParOf" srcId="{D9008DCA-FC07-EB42-BE68-ABFACCD69340}" destId="{954563DC-CEE9-5B47-9278-309E6CD49860}" srcOrd="0" destOrd="0" presId="urn:microsoft.com/office/officeart/2008/layout/SquareAccentList"/>
    <dgm:cxn modelId="{EEA39B77-8491-C840-BCF6-7BD47A020BDC}" type="presParOf" srcId="{954563DC-CEE9-5B47-9278-309E6CD49860}" destId="{B8482BAD-3E5D-CC4D-AC40-D3E4F4724F75}" srcOrd="0" destOrd="0" presId="urn:microsoft.com/office/officeart/2008/layout/SquareAccentList"/>
    <dgm:cxn modelId="{B9261550-EE82-5D47-8293-5F0A050B03D4}" type="presParOf" srcId="{954563DC-CEE9-5B47-9278-309E6CD49860}" destId="{436058E8-C645-7745-8280-C734A227C9EC}" srcOrd="1" destOrd="0" presId="urn:microsoft.com/office/officeart/2008/layout/SquareAccentList"/>
    <dgm:cxn modelId="{BC985B2F-9EA1-B742-9D47-1B0B12F93A3A}" type="presParOf" srcId="{954563DC-CEE9-5B47-9278-309E6CD49860}" destId="{16193F7C-7404-6543-9160-BAC69F0F75A4}" srcOrd="2" destOrd="0" presId="urn:microsoft.com/office/officeart/2008/layout/SquareAccentList"/>
    <dgm:cxn modelId="{E93D77D3-FD87-EB42-87C1-291DF9841013}" type="presParOf" srcId="{D9008DCA-FC07-EB42-BE68-ABFACCD69340}" destId="{5EB9A396-CFB3-3343-BADA-BC28BBF6627E}" srcOrd="1" destOrd="0" presId="urn:microsoft.com/office/officeart/2008/layout/SquareAccentList"/>
    <dgm:cxn modelId="{FE4778CF-9BE5-D544-9E4B-28D5B63C23A2}" type="presParOf" srcId="{5EB9A396-CFB3-3343-BADA-BC28BBF6627E}" destId="{76FE13E3-8B7E-A147-B06E-7BB77600B178}" srcOrd="0" destOrd="0" presId="urn:microsoft.com/office/officeart/2008/layout/SquareAccentList"/>
    <dgm:cxn modelId="{E745AEB6-5886-634B-B292-A76B50277DD5}" type="presParOf" srcId="{76FE13E3-8B7E-A147-B06E-7BB77600B178}" destId="{CB1C58D5-12C4-C944-8390-301314D38129}" srcOrd="0" destOrd="0" presId="urn:microsoft.com/office/officeart/2008/layout/SquareAccentList"/>
    <dgm:cxn modelId="{43B229D5-95A7-E84F-AA56-4874D78A5F67}" type="presParOf" srcId="{76FE13E3-8B7E-A147-B06E-7BB77600B178}" destId="{DC5C030C-CA43-FF41-A1E4-2836B9766248}" srcOrd="1" destOrd="0" presId="urn:microsoft.com/office/officeart/2008/layout/SquareAccentList"/>
    <dgm:cxn modelId="{85093D90-AA9E-BD44-B65F-5992644C7E29}" type="presParOf" srcId="{5EB9A396-CFB3-3343-BADA-BC28BBF6627E}" destId="{15AB4311-4F7C-2B40-BB36-EF841234027F}" srcOrd="1" destOrd="0" presId="urn:microsoft.com/office/officeart/2008/layout/SquareAccentList"/>
    <dgm:cxn modelId="{2E3DCFAA-0643-FF44-A355-A458F6E7F94A}" type="presParOf" srcId="{15AB4311-4F7C-2B40-BB36-EF841234027F}" destId="{149072E4-9C6A-9843-A366-940F02DEC777}" srcOrd="0" destOrd="0" presId="urn:microsoft.com/office/officeart/2008/layout/SquareAccentList"/>
    <dgm:cxn modelId="{710EC3D8-7AF0-0740-BFB0-C6CDEAACF74D}" type="presParOf" srcId="{15AB4311-4F7C-2B40-BB36-EF841234027F}" destId="{F1DC24DF-DC9A-E84A-817B-F3941DFAB1B2}" srcOrd="1" destOrd="0" presId="urn:microsoft.com/office/officeart/2008/layout/SquareAccentList"/>
    <dgm:cxn modelId="{8B9183B1-D0BD-0740-959D-DE34E31F1214}" type="presParOf" srcId="{5EB9A396-CFB3-3343-BADA-BC28BBF6627E}" destId="{028C5352-F882-C547-849E-B6146382F6E0}" srcOrd="2" destOrd="0" presId="urn:microsoft.com/office/officeart/2008/layout/SquareAccentList"/>
    <dgm:cxn modelId="{412606B9-3947-214A-8277-BF0273E6C0C6}" type="presParOf" srcId="{028C5352-F882-C547-849E-B6146382F6E0}" destId="{7A6097F3-DD04-8342-B7AE-417DBDEB390A}" srcOrd="0" destOrd="0" presId="urn:microsoft.com/office/officeart/2008/layout/SquareAccentList"/>
    <dgm:cxn modelId="{192033A1-CAC5-B846-B262-C6F8D1FB02A2}" type="presParOf" srcId="{028C5352-F882-C547-849E-B6146382F6E0}" destId="{219DF2F2-2C7F-B447-B3C7-300E3A2460C8}" srcOrd="1" destOrd="0" presId="urn:microsoft.com/office/officeart/2008/layout/SquareAccentList"/>
    <dgm:cxn modelId="{E0159480-585C-544E-9D24-A5B80311D9ED}" type="presParOf" srcId="{5EB9A396-CFB3-3343-BADA-BC28BBF6627E}" destId="{45A549CF-FD25-904F-910F-7295C8CD92F3}" srcOrd="3" destOrd="0" presId="urn:microsoft.com/office/officeart/2008/layout/SquareAccentList"/>
    <dgm:cxn modelId="{A06F3EEE-90F9-D448-9B27-CBD3D88A9188}" type="presParOf" srcId="{45A549CF-FD25-904F-910F-7295C8CD92F3}" destId="{4BB4148B-02C6-2746-AFCA-A30600F571A5}" srcOrd="0" destOrd="0" presId="urn:microsoft.com/office/officeart/2008/layout/SquareAccentList"/>
    <dgm:cxn modelId="{5AD9688D-C968-0A41-B678-B7FE733C3039}" type="presParOf" srcId="{45A549CF-FD25-904F-910F-7295C8CD92F3}" destId="{E8BA793A-33A6-DA4B-9E44-71E952B70D42}" srcOrd="1" destOrd="0" presId="urn:microsoft.com/office/officeart/2008/layout/SquareAccentList"/>
    <dgm:cxn modelId="{A727AE3E-0884-F749-9CA5-B48511341505}" type="presParOf" srcId="{33203FE5-C720-CE48-AB95-79DB2523B6A4}" destId="{0E6AEF2E-5160-0D4F-9031-EE97B5993F36}" srcOrd="2" destOrd="0" presId="urn:microsoft.com/office/officeart/2008/layout/SquareAccentList"/>
    <dgm:cxn modelId="{E5F5694D-FE92-5846-8E98-169558B050F2}" type="presParOf" srcId="{0E6AEF2E-5160-0D4F-9031-EE97B5993F36}" destId="{9E5F5A31-F94C-0648-AC10-2807CB6907DB}" srcOrd="0" destOrd="0" presId="urn:microsoft.com/office/officeart/2008/layout/SquareAccentList"/>
    <dgm:cxn modelId="{068F7018-9B44-9349-9D1F-A04970B29549}" type="presParOf" srcId="{9E5F5A31-F94C-0648-AC10-2807CB6907DB}" destId="{562FA8EA-55A6-1E40-9540-D5DC1FD4E881}" srcOrd="0" destOrd="0" presId="urn:microsoft.com/office/officeart/2008/layout/SquareAccentList"/>
    <dgm:cxn modelId="{6E9A92FF-B88C-064D-A4E6-E85E15FB03A1}" type="presParOf" srcId="{9E5F5A31-F94C-0648-AC10-2807CB6907DB}" destId="{DBF0371A-CDB8-E746-B686-2E6D88FE306C}" srcOrd="1" destOrd="0" presId="urn:microsoft.com/office/officeart/2008/layout/SquareAccentList"/>
    <dgm:cxn modelId="{F8B050B5-1C0A-D843-9D33-061255C4EA09}" type="presParOf" srcId="{9E5F5A31-F94C-0648-AC10-2807CB6907DB}" destId="{74E6C73B-2719-484D-A677-1AABAA722DF0}" srcOrd="2" destOrd="0" presId="urn:microsoft.com/office/officeart/2008/layout/SquareAccentList"/>
    <dgm:cxn modelId="{C95B33DB-34B9-3E4F-B9E4-6092E2DC837B}" type="presParOf" srcId="{0E6AEF2E-5160-0D4F-9031-EE97B5993F36}" destId="{4E4D517A-0A75-644D-BFBE-4BBDEF83579E}" srcOrd="1" destOrd="0" presId="urn:microsoft.com/office/officeart/2008/layout/SquareAccentList"/>
    <dgm:cxn modelId="{CCBACEF4-D57C-BD4F-9ECF-74F17D1F4DBC}" type="presParOf" srcId="{4E4D517A-0A75-644D-BFBE-4BBDEF83579E}" destId="{2C0195ED-4C61-A142-AE8F-4BB4AFC2422D}" srcOrd="0" destOrd="0" presId="urn:microsoft.com/office/officeart/2008/layout/SquareAccentList"/>
    <dgm:cxn modelId="{5CF16E14-D012-7144-9C76-0D0EB8EC1224}" type="presParOf" srcId="{2C0195ED-4C61-A142-AE8F-4BB4AFC2422D}" destId="{BE5B3914-BE95-B54D-A3A0-D45EF2A1BE08}" srcOrd="0" destOrd="0" presId="urn:microsoft.com/office/officeart/2008/layout/SquareAccentList"/>
    <dgm:cxn modelId="{CD771185-05E9-3542-8805-3F4827C97D7C}" type="presParOf" srcId="{2C0195ED-4C61-A142-AE8F-4BB4AFC2422D}" destId="{3D3780CE-D04D-3B4A-8F8F-37486BD30972}" srcOrd="1" destOrd="0" presId="urn:microsoft.com/office/officeart/2008/layout/SquareAccentList"/>
    <dgm:cxn modelId="{1496AC3F-9560-B94F-BB2B-E87828818F9C}" type="presParOf" srcId="{4E4D517A-0A75-644D-BFBE-4BBDEF83579E}" destId="{E05E9CA6-7301-F142-834A-E087764CEDD5}" srcOrd="1" destOrd="0" presId="urn:microsoft.com/office/officeart/2008/layout/SquareAccentList"/>
    <dgm:cxn modelId="{C0BF4EDB-2537-0D4B-9BCF-AAECD226201D}" type="presParOf" srcId="{E05E9CA6-7301-F142-834A-E087764CEDD5}" destId="{D78AB72F-4928-2743-937D-CF35AE29C478}" srcOrd="0" destOrd="0" presId="urn:microsoft.com/office/officeart/2008/layout/SquareAccentList"/>
    <dgm:cxn modelId="{B37B723A-5875-7346-9FAA-7B6E651621C4}" type="presParOf" srcId="{E05E9CA6-7301-F142-834A-E087764CEDD5}" destId="{CC28B40F-879D-CF45-9225-4CA8E4FD2EEE}" srcOrd="1" destOrd="0" presId="urn:microsoft.com/office/officeart/2008/layout/SquareAccentList"/>
    <dgm:cxn modelId="{173C0C56-7E43-F94B-A6C7-4104555DE318}" type="presParOf" srcId="{4E4D517A-0A75-644D-BFBE-4BBDEF83579E}" destId="{A57AACB9-856E-A84E-9058-ABDF387D21F1}" srcOrd="2" destOrd="0" presId="urn:microsoft.com/office/officeart/2008/layout/SquareAccentList"/>
    <dgm:cxn modelId="{046C0347-5FD5-6341-B766-A465FC556795}" type="presParOf" srcId="{A57AACB9-856E-A84E-9058-ABDF387D21F1}" destId="{8AAC58F6-0E1C-2B4F-AF2D-39EF7508E91D}" srcOrd="0" destOrd="0" presId="urn:microsoft.com/office/officeart/2008/layout/SquareAccentList"/>
    <dgm:cxn modelId="{52FDF839-28EE-EA41-BC82-12C108B880B7}" type="presParOf" srcId="{A57AACB9-856E-A84E-9058-ABDF387D21F1}" destId="{7E8D3097-4C92-784B-8652-FDAE693F03DA}" srcOrd="1" destOrd="0" presId="urn:microsoft.com/office/officeart/2008/layout/SquareAccentList"/>
    <dgm:cxn modelId="{E10CC404-80E1-AF42-815E-DB4EACCA1E98}" type="presParOf" srcId="{4E4D517A-0A75-644D-BFBE-4BBDEF83579E}" destId="{3029BC14-B6F8-F94C-BAB8-1ED96CC04F2A}" srcOrd="3" destOrd="0" presId="urn:microsoft.com/office/officeart/2008/layout/SquareAccentList"/>
    <dgm:cxn modelId="{787CD224-0AC6-1040-9639-E3F968CCFEAD}" type="presParOf" srcId="{3029BC14-B6F8-F94C-BAB8-1ED96CC04F2A}" destId="{7DB6A1DB-875D-1C44-A40A-BF264C8A82DB}" srcOrd="0" destOrd="0" presId="urn:microsoft.com/office/officeart/2008/layout/SquareAccentList"/>
    <dgm:cxn modelId="{CA53AA12-ECA3-CA4E-BD43-06FD6C5967F2}" type="presParOf" srcId="{3029BC14-B6F8-F94C-BAB8-1ED96CC04F2A}" destId="{744AC622-1087-3E4A-A361-A7EBE0E1B9F3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9C1043-D51C-724C-AFB3-C46E3F444AD4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E036C5-5DA5-2640-8F5D-F162A6C34637}">
      <dgm:prSet phldrT="[Text]" custT="1"/>
      <dgm:spPr>
        <a:solidFill>
          <a:schemeClr val="accent5"/>
        </a:solidFill>
      </dgm:spPr>
      <dgm:t>
        <a:bodyPr/>
        <a:lstStyle/>
        <a:p>
          <a:pPr algn="just"/>
          <a:r>
            <a:rPr lang="en-US" sz="2000" dirty="0">
              <a:latin typeface="Ideal Sans Medium" pitchFamily="2" charset="0"/>
              <a:cs typeface="Ideal Sans Medium" pitchFamily="2" charset="0"/>
            </a:rPr>
            <a:t>A strategy is not a project and requires a different evaluation approach</a:t>
          </a:r>
        </a:p>
      </dgm:t>
    </dgm:pt>
    <dgm:pt modelId="{36761DED-0BBD-8A46-A580-765D6E784F0A}" type="parTrans" cxnId="{102DFFD4-A988-4D49-852B-E179391B3D7B}">
      <dgm:prSet/>
      <dgm:spPr/>
      <dgm:t>
        <a:bodyPr/>
        <a:lstStyle/>
        <a:p>
          <a:endParaRPr lang="en-US"/>
        </a:p>
      </dgm:t>
    </dgm:pt>
    <dgm:pt modelId="{1FF9107E-BE1C-D04B-B5D7-73513E102381}" type="sibTrans" cxnId="{102DFFD4-A988-4D49-852B-E179391B3D7B}">
      <dgm:prSet/>
      <dgm:spPr/>
      <dgm:t>
        <a:bodyPr/>
        <a:lstStyle/>
        <a:p>
          <a:endParaRPr lang="en-US"/>
        </a:p>
      </dgm:t>
    </dgm:pt>
    <dgm:pt modelId="{D788719E-417D-4648-B4A8-A58096FC30B4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2000" dirty="0">
              <a:latin typeface="Ideal Sans Medium" pitchFamily="2" charset="0"/>
              <a:cs typeface="Ideal Sans Medium" pitchFamily="2" charset="0"/>
            </a:rPr>
            <a:t>Indicators may not be overly useful since attribution is a major issue</a:t>
          </a:r>
        </a:p>
      </dgm:t>
    </dgm:pt>
    <dgm:pt modelId="{5CCE30B2-7E3C-E542-9DB3-FB36C2D1B479}" type="parTrans" cxnId="{8CA75E8C-39C5-B34A-A456-26C7945D8924}">
      <dgm:prSet/>
      <dgm:spPr/>
      <dgm:t>
        <a:bodyPr/>
        <a:lstStyle/>
        <a:p>
          <a:endParaRPr lang="en-US"/>
        </a:p>
      </dgm:t>
    </dgm:pt>
    <dgm:pt modelId="{4FC4114F-AF76-BA45-8282-F305E7AD3F76}" type="sibTrans" cxnId="{8CA75E8C-39C5-B34A-A456-26C7945D8924}">
      <dgm:prSet/>
      <dgm:spPr/>
      <dgm:t>
        <a:bodyPr/>
        <a:lstStyle/>
        <a:p>
          <a:endParaRPr lang="en-US"/>
        </a:p>
      </dgm:t>
    </dgm:pt>
    <dgm:pt modelId="{94F84A34-9DF4-924B-B2F1-406C360F263E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2000" dirty="0">
              <a:latin typeface="Ideal Sans Medium" pitchFamily="2" charset="0"/>
              <a:cs typeface="Ideal Sans Medium" pitchFamily="2" charset="0"/>
            </a:rPr>
            <a:t>Qualitative analysis is essential for understanding strategies</a:t>
          </a:r>
        </a:p>
      </dgm:t>
    </dgm:pt>
    <dgm:pt modelId="{86CF8D20-7764-F646-ABDB-1370301265D3}" type="parTrans" cxnId="{5DF59E72-A6B9-1345-9EF7-001273761013}">
      <dgm:prSet/>
      <dgm:spPr/>
      <dgm:t>
        <a:bodyPr/>
        <a:lstStyle/>
        <a:p>
          <a:endParaRPr lang="en-US"/>
        </a:p>
      </dgm:t>
    </dgm:pt>
    <dgm:pt modelId="{6D771D57-4A77-6A48-A78D-57CD7A7B9744}" type="sibTrans" cxnId="{5DF59E72-A6B9-1345-9EF7-001273761013}">
      <dgm:prSet/>
      <dgm:spPr/>
      <dgm:t>
        <a:bodyPr/>
        <a:lstStyle/>
        <a:p>
          <a:endParaRPr lang="en-US"/>
        </a:p>
      </dgm:t>
    </dgm:pt>
    <dgm:pt modelId="{16CCA993-B45E-A844-B59B-1D0ED5ADDF34}" type="pres">
      <dgm:prSet presAssocID="{DF9C1043-D51C-724C-AFB3-C46E3F444AD4}" presName="linear" presStyleCnt="0">
        <dgm:presLayoutVars>
          <dgm:dir/>
          <dgm:animLvl val="lvl"/>
          <dgm:resizeHandles val="exact"/>
        </dgm:presLayoutVars>
      </dgm:prSet>
      <dgm:spPr/>
    </dgm:pt>
    <dgm:pt modelId="{851B0B5A-7840-0545-A24A-D9FCFF00D745}" type="pres">
      <dgm:prSet presAssocID="{F1E036C5-5DA5-2640-8F5D-F162A6C34637}" presName="parentLin" presStyleCnt="0"/>
      <dgm:spPr/>
    </dgm:pt>
    <dgm:pt modelId="{3C3FC665-BE54-E34D-8C5C-604C71857004}" type="pres">
      <dgm:prSet presAssocID="{F1E036C5-5DA5-2640-8F5D-F162A6C34637}" presName="parentLeftMargin" presStyleLbl="node1" presStyleIdx="0" presStyleCnt="3"/>
      <dgm:spPr/>
    </dgm:pt>
    <dgm:pt modelId="{8CFE23EA-DB6F-6649-944F-E4A445E911F3}" type="pres">
      <dgm:prSet presAssocID="{F1E036C5-5DA5-2640-8F5D-F162A6C3463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8A5A269-AF3A-0A45-9444-24335D2763FB}" type="pres">
      <dgm:prSet presAssocID="{F1E036C5-5DA5-2640-8F5D-F162A6C34637}" presName="negativeSpace" presStyleCnt="0"/>
      <dgm:spPr/>
    </dgm:pt>
    <dgm:pt modelId="{6C056E8C-3B2D-2641-87E7-F11BFDBE7CCF}" type="pres">
      <dgm:prSet presAssocID="{F1E036C5-5DA5-2640-8F5D-F162A6C34637}" presName="childText" presStyleLbl="conFgAcc1" presStyleIdx="0" presStyleCnt="3">
        <dgm:presLayoutVars>
          <dgm:bulletEnabled val="1"/>
        </dgm:presLayoutVars>
      </dgm:prSet>
      <dgm:spPr/>
    </dgm:pt>
    <dgm:pt modelId="{BB2D558B-AB91-7343-8BDD-777209EBD622}" type="pres">
      <dgm:prSet presAssocID="{1FF9107E-BE1C-D04B-B5D7-73513E102381}" presName="spaceBetweenRectangles" presStyleCnt="0"/>
      <dgm:spPr/>
    </dgm:pt>
    <dgm:pt modelId="{C967E627-A95D-0D42-9C0B-8086659F660F}" type="pres">
      <dgm:prSet presAssocID="{D788719E-417D-4648-B4A8-A58096FC30B4}" presName="parentLin" presStyleCnt="0"/>
      <dgm:spPr/>
    </dgm:pt>
    <dgm:pt modelId="{52BCC8D3-D168-F849-8468-E2FB9A6FF6A2}" type="pres">
      <dgm:prSet presAssocID="{D788719E-417D-4648-B4A8-A58096FC30B4}" presName="parentLeftMargin" presStyleLbl="node1" presStyleIdx="0" presStyleCnt="3"/>
      <dgm:spPr/>
    </dgm:pt>
    <dgm:pt modelId="{6BF8A850-C112-AD40-8E7E-6AB02418353E}" type="pres">
      <dgm:prSet presAssocID="{D788719E-417D-4648-B4A8-A58096FC30B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C74AD58-1149-A84A-901B-C9C0A14F5C49}" type="pres">
      <dgm:prSet presAssocID="{D788719E-417D-4648-B4A8-A58096FC30B4}" presName="negativeSpace" presStyleCnt="0"/>
      <dgm:spPr/>
    </dgm:pt>
    <dgm:pt modelId="{C7434AB1-103F-E644-8CAE-7C470A4C94DD}" type="pres">
      <dgm:prSet presAssocID="{D788719E-417D-4648-B4A8-A58096FC30B4}" presName="childText" presStyleLbl="conFgAcc1" presStyleIdx="1" presStyleCnt="3">
        <dgm:presLayoutVars>
          <dgm:bulletEnabled val="1"/>
        </dgm:presLayoutVars>
      </dgm:prSet>
      <dgm:spPr/>
    </dgm:pt>
    <dgm:pt modelId="{F3814522-65E0-0F4C-801E-6DC5AD50077A}" type="pres">
      <dgm:prSet presAssocID="{4FC4114F-AF76-BA45-8282-F305E7AD3F76}" presName="spaceBetweenRectangles" presStyleCnt="0"/>
      <dgm:spPr/>
    </dgm:pt>
    <dgm:pt modelId="{7DFF4AB2-B647-B043-8BE3-E3175D82BA04}" type="pres">
      <dgm:prSet presAssocID="{94F84A34-9DF4-924B-B2F1-406C360F263E}" presName="parentLin" presStyleCnt="0"/>
      <dgm:spPr/>
    </dgm:pt>
    <dgm:pt modelId="{3B95B9AD-C967-D245-8D8B-F72601A221B2}" type="pres">
      <dgm:prSet presAssocID="{94F84A34-9DF4-924B-B2F1-406C360F263E}" presName="parentLeftMargin" presStyleLbl="node1" presStyleIdx="1" presStyleCnt="3"/>
      <dgm:spPr/>
    </dgm:pt>
    <dgm:pt modelId="{64555313-C7C6-2E4C-B424-FED767C10574}" type="pres">
      <dgm:prSet presAssocID="{94F84A34-9DF4-924B-B2F1-406C360F263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4650D9D-CA89-BA4B-BF1A-C045C3A3FE58}" type="pres">
      <dgm:prSet presAssocID="{94F84A34-9DF4-924B-B2F1-406C360F263E}" presName="negativeSpace" presStyleCnt="0"/>
      <dgm:spPr/>
    </dgm:pt>
    <dgm:pt modelId="{C18446BD-2665-E944-8009-19DEDACE500B}" type="pres">
      <dgm:prSet presAssocID="{94F84A34-9DF4-924B-B2F1-406C360F263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8737103-31FB-8D4E-8C23-C7377193071D}" type="presOf" srcId="{D788719E-417D-4648-B4A8-A58096FC30B4}" destId="{6BF8A850-C112-AD40-8E7E-6AB02418353E}" srcOrd="1" destOrd="0" presId="urn:microsoft.com/office/officeart/2005/8/layout/list1"/>
    <dgm:cxn modelId="{968C9B09-FED4-D24E-BD59-E635801A8BF6}" type="presOf" srcId="{F1E036C5-5DA5-2640-8F5D-F162A6C34637}" destId="{8CFE23EA-DB6F-6649-944F-E4A445E911F3}" srcOrd="1" destOrd="0" presId="urn:microsoft.com/office/officeart/2005/8/layout/list1"/>
    <dgm:cxn modelId="{4748A918-891E-0B49-B2A4-F03FB1F33218}" type="presOf" srcId="{94F84A34-9DF4-924B-B2F1-406C360F263E}" destId="{3B95B9AD-C967-D245-8D8B-F72601A221B2}" srcOrd="0" destOrd="0" presId="urn:microsoft.com/office/officeart/2005/8/layout/list1"/>
    <dgm:cxn modelId="{427A0B2E-4D57-C94D-9955-6F6A9198D4C3}" type="presOf" srcId="{D788719E-417D-4648-B4A8-A58096FC30B4}" destId="{52BCC8D3-D168-F849-8468-E2FB9A6FF6A2}" srcOrd="0" destOrd="0" presId="urn:microsoft.com/office/officeart/2005/8/layout/list1"/>
    <dgm:cxn modelId="{5DF59E72-A6B9-1345-9EF7-001273761013}" srcId="{DF9C1043-D51C-724C-AFB3-C46E3F444AD4}" destId="{94F84A34-9DF4-924B-B2F1-406C360F263E}" srcOrd="2" destOrd="0" parTransId="{86CF8D20-7764-F646-ABDB-1370301265D3}" sibTransId="{6D771D57-4A77-6A48-A78D-57CD7A7B9744}"/>
    <dgm:cxn modelId="{8CA75E8C-39C5-B34A-A456-26C7945D8924}" srcId="{DF9C1043-D51C-724C-AFB3-C46E3F444AD4}" destId="{D788719E-417D-4648-B4A8-A58096FC30B4}" srcOrd="1" destOrd="0" parTransId="{5CCE30B2-7E3C-E542-9DB3-FB36C2D1B479}" sibTransId="{4FC4114F-AF76-BA45-8282-F305E7AD3F76}"/>
    <dgm:cxn modelId="{74F594AF-01F3-FD4B-A824-519092DFE13C}" type="presOf" srcId="{F1E036C5-5DA5-2640-8F5D-F162A6C34637}" destId="{3C3FC665-BE54-E34D-8C5C-604C71857004}" srcOrd="0" destOrd="0" presId="urn:microsoft.com/office/officeart/2005/8/layout/list1"/>
    <dgm:cxn modelId="{102DFFD4-A988-4D49-852B-E179391B3D7B}" srcId="{DF9C1043-D51C-724C-AFB3-C46E3F444AD4}" destId="{F1E036C5-5DA5-2640-8F5D-F162A6C34637}" srcOrd="0" destOrd="0" parTransId="{36761DED-0BBD-8A46-A580-765D6E784F0A}" sibTransId="{1FF9107E-BE1C-D04B-B5D7-73513E102381}"/>
    <dgm:cxn modelId="{2F7628D8-3D8B-C449-AADF-53E8004FBA4B}" type="presOf" srcId="{DF9C1043-D51C-724C-AFB3-C46E3F444AD4}" destId="{16CCA993-B45E-A844-B59B-1D0ED5ADDF34}" srcOrd="0" destOrd="0" presId="urn:microsoft.com/office/officeart/2005/8/layout/list1"/>
    <dgm:cxn modelId="{E49EE0FD-FBFA-FD49-9E23-583055ECB8F3}" type="presOf" srcId="{94F84A34-9DF4-924B-B2F1-406C360F263E}" destId="{64555313-C7C6-2E4C-B424-FED767C10574}" srcOrd="1" destOrd="0" presId="urn:microsoft.com/office/officeart/2005/8/layout/list1"/>
    <dgm:cxn modelId="{9113A377-D541-584A-A11E-DC98A89694D2}" type="presParOf" srcId="{16CCA993-B45E-A844-B59B-1D0ED5ADDF34}" destId="{851B0B5A-7840-0545-A24A-D9FCFF00D745}" srcOrd="0" destOrd="0" presId="urn:microsoft.com/office/officeart/2005/8/layout/list1"/>
    <dgm:cxn modelId="{53C7A389-AF52-5C4C-89E2-92355AB66FEC}" type="presParOf" srcId="{851B0B5A-7840-0545-A24A-D9FCFF00D745}" destId="{3C3FC665-BE54-E34D-8C5C-604C71857004}" srcOrd="0" destOrd="0" presId="urn:microsoft.com/office/officeart/2005/8/layout/list1"/>
    <dgm:cxn modelId="{CFF261E6-53E4-AC4C-98EE-6B8830E57126}" type="presParOf" srcId="{851B0B5A-7840-0545-A24A-D9FCFF00D745}" destId="{8CFE23EA-DB6F-6649-944F-E4A445E911F3}" srcOrd="1" destOrd="0" presId="urn:microsoft.com/office/officeart/2005/8/layout/list1"/>
    <dgm:cxn modelId="{61A59B16-38B1-F64B-8A5F-76539C02EB98}" type="presParOf" srcId="{16CCA993-B45E-A844-B59B-1D0ED5ADDF34}" destId="{D8A5A269-AF3A-0A45-9444-24335D2763FB}" srcOrd="1" destOrd="0" presId="urn:microsoft.com/office/officeart/2005/8/layout/list1"/>
    <dgm:cxn modelId="{5C4698C7-7104-1143-B60B-7C171167CAAC}" type="presParOf" srcId="{16CCA993-B45E-A844-B59B-1D0ED5ADDF34}" destId="{6C056E8C-3B2D-2641-87E7-F11BFDBE7CCF}" srcOrd="2" destOrd="0" presId="urn:microsoft.com/office/officeart/2005/8/layout/list1"/>
    <dgm:cxn modelId="{DBE49B29-D09A-D445-BFDD-18FFC34B59AC}" type="presParOf" srcId="{16CCA993-B45E-A844-B59B-1D0ED5ADDF34}" destId="{BB2D558B-AB91-7343-8BDD-777209EBD622}" srcOrd="3" destOrd="0" presId="urn:microsoft.com/office/officeart/2005/8/layout/list1"/>
    <dgm:cxn modelId="{EE951A97-0972-1C4F-B5B0-4507A7169BFF}" type="presParOf" srcId="{16CCA993-B45E-A844-B59B-1D0ED5ADDF34}" destId="{C967E627-A95D-0D42-9C0B-8086659F660F}" srcOrd="4" destOrd="0" presId="urn:microsoft.com/office/officeart/2005/8/layout/list1"/>
    <dgm:cxn modelId="{AA243F00-060A-014A-AC6C-0C8EE70EED4C}" type="presParOf" srcId="{C967E627-A95D-0D42-9C0B-8086659F660F}" destId="{52BCC8D3-D168-F849-8468-E2FB9A6FF6A2}" srcOrd="0" destOrd="0" presId="urn:microsoft.com/office/officeart/2005/8/layout/list1"/>
    <dgm:cxn modelId="{FEFDBBC4-35B4-1346-875A-4E9424F1C0F4}" type="presParOf" srcId="{C967E627-A95D-0D42-9C0B-8086659F660F}" destId="{6BF8A850-C112-AD40-8E7E-6AB02418353E}" srcOrd="1" destOrd="0" presId="urn:microsoft.com/office/officeart/2005/8/layout/list1"/>
    <dgm:cxn modelId="{9E885D64-AD1C-F142-B73C-8BAC3FFD8D60}" type="presParOf" srcId="{16CCA993-B45E-A844-B59B-1D0ED5ADDF34}" destId="{2C74AD58-1149-A84A-901B-C9C0A14F5C49}" srcOrd="5" destOrd="0" presId="urn:microsoft.com/office/officeart/2005/8/layout/list1"/>
    <dgm:cxn modelId="{D20913A7-F165-9943-B2C9-38861ABD4C30}" type="presParOf" srcId="{16CCA993-B45E-A844-B59B-1D0ED5ADDF34}" destId="{C7434AB1-103F-E644-8CAE-7C470A4C94DD}" srcOrd="6" destOrd="0" presId="urn:microsoft.com/office/officeart/2005/8/layout/list1"/>
    <dgm:cxn modelId="{46FDB756-51CF-9944-94EF-4601C1F71B21}" type="presParOf" srcId="{16CCA993-B45E-A844-B59B-1D0ED5ADDF34}" destId="{F3814522-65E0-0F4C-801E-6DC5AD50077A}" srcOrd="7" destOrd="0" presId="urn:microsoft.com/office/officeart/2005/8/layout/list1"/>
    <dgm:cxn modelId="{896DB176-8FCB-2542-9C27-63E2D613B270}" type="presParOf" srcId="{16CCA993-B45E-A844-B59B-1D0ED5ADDF34}" destId="{7DFF4AB2-B647-B043-8BE3-E3175D82BA04}" srcOrd="8" destOrd="0" presId="urn:microsoft.com/office/officeart/2005/8/layout/list1"/>
    <dgm:cxn modelId="{94A294A0-DB3F-8144-8C1C-FE8663F6F29E}" type="presParOf" srcId="{7DFF4AB2-B647-B043-8BE3-E3175D82BA04}" destId="{3B95B9AD-C967-D245-8D8B-F72601A221B2}" srcOrd="0" destOrd="0" presId="urn:microsoft.com/office/officeart/2005/8/layout/list1"/>
    <dgm:cxn modelId="{B3FE1654-925A-3449-B34C-E741099D7DF7}" type="presParOf" srcId="{7DFF4AB2-B647-B043-8BE3-E3175D82BA04}" destId="{64555313-C7C6-2E4C-B424-FED767C10574}" srcOrd="1" destOrd="0" presId="urn:microsoft.com/office/officeart/2005/8/layout/list1"/>
    <dgm:cxn modelId="{7B9ED840-ED74-864D-BE82-06ECB119B8C4}" type="presParOf" srcId="{16CCA993-B45E-A844-B59B-1D0ED5ADDF34}" destId="{54650D9D-CA89-BA4B-BF1A-C045C3A3FE58}" srcOrd="9" destOrd="0" presId="urn:microsoft.com/office/officeart/2005/8/layout/list1"/>
    <dgm:cxn modelId="{9DA8020C-06D4-A94D-A981-B3309A082767}" type="presParOf" srcId="{16CCA993-B45E-A844-B59B-1D0ED5ADDF34}" destId="{C18446BD-2665-E944-8009-19DEDACE500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A7A6A-05FD-B64C-9AA8-1529417436E9}">
      <dsp:nvSpPr>
        <dsp:cNvPr id="0" name=""/>
        <dsp:cNvSpPr/>
      </dsp:nvSpPr>
      <dsp:spPr>
        <a:xfrm>
          <a:off x="0" y="0"/>
          <a:ext cx="11700934" cy="15053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Ideal Sans Medium" pitchFamily="2" charset="0"/>
              <a:cs typeface="Ideal Sans Medium" pitchFamily="2" charset="0"/>
            </a:rPr>
            <a:t>Corporate Strategies at ADB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en-US" sz="1600" kern="1200" dirty="0">
              <a:latin typeface="Ideal Sans Medium" pitchFamily="2" charset="0"/>
              <a:cs typeface="Ideal Sans Medium" pitchFamily="2" charset="0"/>
            </a:rPr>
            <a:t>ADB has a long history of corporate strategies going back to 1990s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en-US" sz="1600" kern="1200" dirty="0">
              <a:latin typeface="Ideal Sans Medium" pitchFamily="2" charset="0"/>
              <a:cs typeface="Ideal Sans Medium" pitchFamily="2" charset="0"/>
            </a:rPr>
            <a:t>The Evaluation Department (IED) often prepared a mid-term evaluation or similar analysis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en-US" sz="1600" kern="1200" dirty="0">
              <a:latin typeface="Ideal Sans Medium" pitchFamily="2" charset="0"/>
              <a:cs typeface="Ideal Sans Medium" pitchFamily="2" charset="0"/>
            </a:rPr>
            <a:t>Most of the Strategies were replaced before their final date and generally without a final review</a:t>
          </a:r>
        </a:p>
      </dsp:txBody>
      <dsp:txXfrm>
        <a:off x="2490717" y="0"/>
        <a:ext cx="9210216" cy="1505302"/>
      </dsp:txXfrm>
    </dsp:sp>
    <dsp:sp modelId="{8B87868C-1A97-CD4D-929B-69EF015796BE}">
      <dsp:nvSpPr>
        <dsp:cNvPr id="0" name=""/>
        <dsp:cNvSpPr/>
      </dsp:nvSpPr>
      <dsp:spPr>
        <a:xfrm>
          <a:off x="150530" y="150530"/>
          <a:ext cx="2340186" cy="120424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45226D-1070-744A-82D7-EB47CC271C11}">
      <dsp:nvSpPr>
        <dsp:cNvPr id="0" name=""/>
        <dsp:cNvSpPr/>
      </dsp:nvSpPr>
      <dsp:spPr>
        <a:xfrm>
          <a:off x="0" y="1686782"/>
          <a:ext cx="11700934" cy="15053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Ideal Sans Medium" pitchFamily="2" charset="0"/>
              <a:cs typeface="Ideal Sans Medium" pitchFamily="2" charset="0"/>
            </a:rPr>
            <a:t>Strategy 2030: July 2018 to  2030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en-US" sz="1600" kern="1200" dirty="0">
              <a:latin typeface="Ideal Sans Medium" pitchFamily="2" charset="0"/>
              <a:cs typeface="Ideal Sans Medium" pitchFamily="2" charset="0"/>
            </a:rPr>
            <a:t>Prepared when ADB had a strong capital base in an optimistic time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en-US" sz="1600" kern="1200" dirty="0">
              <a:latin typeface="Ideal Sans Medium" pitchFamily="2" charset="0"/>
              <a:cs typeface="Ideal Sans Medium" pitchFamily="2" charset="0"/>
            </a:rPr>
            <a:t>Focus on “integration solutions” instead of sectors, with large increase in private sector operations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en-US" sz="1600" kern="1200" dirty="0">
              <a:latin typeface="Ideal Sans Medium" pitchFamily="2" charset="0"/>
              <a:cs typeface="Ideal Sans Medium" pitchFamily="2" charset="0"/>
            </a:rPr>
            <a:t>More of a vision document than a strategy in the more  </a:t>
          </a:r>
        </a:p>
      </dsp:txBody>
      <dsp:txXfrm>
        <a:off x="2490717" y="1686782"/>
        <a:ext cx="9210216" cy="1505302"/>
      </dsp:txXfrm>
    </dsp:sp>
    <dsp:sp modelId="{97E2C23F-1A78-4E4F-BE3E-A12E0B6F9633}">
      <dsp:nvSpPr>
        <dsp:cNvPr id="0" name=""/>
        <dsp:cNvSpPr/>
      </dsp:nvSpPr>
      <dsp:spPr>
        <a:xfrm>
          <a:off x="117299" y="1816876"/>
          <a:ext cx="2340186" cy="1204242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/>
          <a:srcRect/>
          <a:stretch>
            <a:fillRect t="-17709" b="-17709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7BEE13-FD71-5E4D-833E-A7F10A54FEAC}">
      <dsp:nvSpPr>
        <dsp:cNvPr id="0" name=""/>
        <dsp:cNvSpPr/>
      </dsp:nvSpPr>
      <dsp:spPr>
        <a:xfrm>
          <a:off x="0" y="3311666"/>
          <a:ext cx="11700934" cy="15053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Ideal Sans Medium" pitchFamily="2" charset="0"/>
              <a:cs typeface="Ideal Sans Medium" pitchFamily="2" charset="0"/>
            </a:rPr>
            <a:t>Midterm Review of Strategy 2030 (in progress)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en-US" sz="1600" kern="1200" dirty="0">
              <a:latin typeface="Ideal Sans Medium" pitchFamily="2" charset="0"/>
              <a:cs typeface="Ideal Sans Medium" pitchFamily="2" charset="0"/>
            </a:rPr>
            <a:t>The pandemic and MDB Evolution put pressure on ADB to change its approach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en-US" sz="1600" kern="1200" dirty="0">
              <a:latin typeface="Ideal Sans Medium" pitchFamily="2" charset="0"/>
              <a:cs typeface="Ideal Sans Medium" pitchFamily="2" charset="0"/>
            </a:rPr>
            <a:t>ADB also initiated a series of reforms and a major reorganization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en-US" sz="1600" kern="1200" dirty="0">
              <a:latin typeface="Ideal Sans Medium" pitchFamily="2" charset="0"/>
              <a:cs typeface="Ideal Sans Medium" pitchFamily="2" charset="0"/>
            </a:rPr>
            <a:t>In 2024, ADB will prepare a midterm review to reformulate Strategy 2030 and prepare a new corporate results framework</a:t>
          </a:r>
        </a:p>
      </dsp:txBody>
      <dsp:txXfrm>
        <a:off x="2490717" y="3311666"/>
        <a:ext cx="9210216" cy="1505302"/>
      </dsp:txXfrm>
    </dsp:sp>
    <dsp:sp modelId="{5D469672-89E4-4747-A84D-CBBD9065E208}">
      <dsp:nvSpPr>
        <dsp:cNvPr id="0" name=""/>
        <dsp:cNvSpPr/>
      </dsp:nvSpPr>
      <dsp:spPr>
        <a:xfrm>
          <a:off x="150530" y="3462196"/>
          <a:ext cx="2340186" cy="120424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482BAD-3E5D-CC4D-AC40-D3E4F4724F75}">
      <dsp:nvSpPr>
        <dsp:cNvPr id="0" name=""/>
        <dsp:cNvSpPr/>
      </dsp:nvSpPr>
      <dsp:spPr>
        <a:xfrm>
          <a:off x="13640" y="795855"/>
          <a:ext cx="3765694" cy="44302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058E8-C645-7745-8280-C734A227C9EC}">
      <dsp:nvSpPr>
        <dsp:cNvPr id="0" name=""/>
        <dsp:cNvSpPr/>
      </dsp:nvSpPr>
      <dsp:spPr>
        <a:xfrm>
          <a:off x="13640" y="962236"/>
          <a:ext cx="276641" cy="2766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193F7C-7404-6543-9160-BAC69F0F75A4}">
      <dsp:nvSpPr>
        <dsp:cNvPr id="0" name=""/>
        <dsp:cNvSpPr/>
      </dsp:nvSpPr>
      <dsp:spPr>
        <a:xfrm>
          <a:off x="13640" y="0"/>
          <a:ext cx="3765694" cy="795855"/>
        </a:xfrm>
        <a:prstGeom prst="rect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Ideal Sans Medium" pitchFamily="2" charset="0"/>
              <a:cs typeface="Ideal Sans Medium" pitchFamily="2" charset="0"/>
            </a:rPr>
            <a:t>What is a strategy?</a:t>
          </a:r>
        </a:p>
      </dsp:txBody>
      <dsp:txXfrm>
        <a:off x="13640" y="0"/>
        <a:ext cx="3765694" cy="795855"/>
      </dsp:txXfrm>
    </dsp:sp>
    <dsp:sp modelId="{CB1C58D5-12C4-C944-8390-301314D38129}">
      <dsp:nvSpPr>
        <dsp:cNvPr id="0" name=""/>
        <dsp:cNvSpPr/>
      </dsp:nvSpPr>
      <dsp:spPr>
        <a:xfrm>
          <a:off x="13640" y="1607079"/>
          <a:ext cx="276634" cy="2766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C030C-CA43-FF41-A1E4-2836B9766248}">
      <dsp:nvSpPr>
        <dsp:cNvPr id="0" name=""/>
        <dsp:cNvSpPr/>
      </dsp:nvSpPr>
      <dsp:spPr>
        <a:xfrm>
          <a:off x="277238" y="1422979"/>
          <a:ext cx="3502096" cy="644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n-US" sz="1600" kern="1200" dirty="0">
              <a:latin typeface="Ideal Sans Medium" pitchFamily="2" charset="0"/>
              <a:cs typeface="Ideal Sans Medium" pitchFamily="2" charset="0"/>
            </a:rPr>
            <a:t>A strategy is a plan to get you from point A to point B</a:t>
          </a:r>
        </a:p>
      </dsp:txBody>
      <dsp:txXfrm>
        <a:off x="277238" y="1422979"/>
        <a:ext cx="3502096" cy="644836"/>
      </dsp:txXfrm>
    </dsp:sp>
    <dsp:sp modelId="{149072E4-9C6A-9843-A366-940F02DEC777}">
      <dsp:nvSpPr>
        <dsp:cNvPr id="0" name=""/>
        <dsp:cNvSpPr/>
      </dsp:nvSpPr>
      <dsp:spPr>
        <a:xfrm>
          <a:off x="13640" y="2251916"/>
          <a:ext cx="276634" cy="2766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C24DF-DC9A-E84A-817B-F3941DFAB1B2}">
      <dsp:nvSpPr>
        <dsp:cNvPr id="0" name=""/>
        <dsp:cNvSpPr/>
      </dsp:nvSpPr>
      <dsp:spPr>
        <a:xfrm>
          <a:off x="277238" y="2067815"/>
          <a:ext cx="3502096" cy="644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n-US" sz="1600" kern="1200" dirty="0">
              <a:latin typeface="Ideal Sans Medium" pitchFamily="2" charset="0"/>
              <a:cs typeface="Ideal Sans Medium" pitchFamily="2" charset="0"/>
            </a:rPr>
            <a:t>A strategy aims to “enhance” relevance </a:t>
          </a:r>
        </a:p>
      </dsp:txBody>
      <dsp:txXfrm>
        <a:off x="277238" y="2067815"/>
        <a:ext cx="3502096" cy="644836"/>
      </dsp:txXfrm>
    </dsp:sp>
    <dsp:sp modelId="{7A6097F3-DD04-8342-B7AE-417DBDEB390A}">
      <dsp:nvSpPr>
        <dsp:cNvPr id="0" name=""/>
        <dsp:cNvSpPr/>
      </dsp:nvSpPr>
      <dsp:spPr>
        <a:xfrm>
          <a:off x="13640" y="2896752"/>
          <a:ext cx="276634" cy="2766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DF2F2-2C7F-B447-B3C7-300E3A2460C8}">
      <dsp:nvSpPr>
        <dsp:cNvPr id="0" name=""/>
        <dsp:cNvSpPr/>
      </dsp:nvSpPr>
      <dsp:spPr>
        <a:xfrm>
          <a:off x="277238" y="2712651"/>
          <a:ext cx="3502096" cy="644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n-US" sz="1600" kern="1200" dirty="0">
              <a:latin typeface="Ideal Sans Medium" pitchFamily="2" charset="0"/>
              <a:cs typeface="Ideal Sans Medium" pitchFamily="2" charset="0"/>
            </a:rPr>
            <a:t>Strategy need to be flexible but provide guidance (“principals”)</a:t>
          </a:r>
        </a:p>
      </dsp:txBody>
      <dsp:txXfrm>
        <a:off x="277238" y="2712651"/>
        <a:ext cx="3502096" cy="644836"/>
      </dsp:txXfrm>
    </dsp:sp>
    <dsp:sp modelId="{BB3243E5-7019-CD44-9DB2-0A75D29F287E}">
      <dsp:nvSpPr>
        <dsp:cNvPr id="0" name=""/>
        <dsp:cNvSpPr/>
      </dsp:nvSpPr>
      <dsp:spPr>
        <a:xfrm>
          <a:off x="13640" y="3541588"/>
          <a:ext cx="276634" cy="2766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88B38D-3A77-504B-9036-B7E4F4BB1270}">
      <dsp:nvSpPr>
        <dsp:cNvPr id="0" name=""/>
        <dsp:cNvSpPr/>
      </dsp:nvSpPr>
      <dsp:spPr>
        <a:xfrm>
          <a:off x="277238" y="3357487"/>
          <a:ext cx="3502096" cy="644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Ideal Sans Medium" pitchFamily="2" charset="0"/>
              <a:cs typeface="Ideal Sans Medium" pitchFamily="2" charset="0"/>
            </a:rPr>
            <a:t>Otherwise, they are just  wish lists</a:t>
          </a:r>
        </a:p>
      </dsp:txBody>
      <dsp:txXfrm>
        <a:off x="277238" y="3357487"/>
        <a:ext cx="3502096" cy="644836"/>
      </dsp:txXfrm>
    </dsp:sp>
    <dsp:sp modelId="{652501AA-4A17-7343-9FB1-28D571A49C3A}">
      <dsp:nvSpPr>
        <dsp:cNvPr id="0" name=""/>
        <dsp:cNvSpPr/>
      </dsp:nvSpPr>
      <dsp:spPr>
        <a:xfrm>
          <a:off x="3967619" y="795855"/>
          <a:ext cx="3765694" cy="44302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75D06-08C9-C643-9FA4-43AF03C6217B}">
      <dsp:nvSpPr>
        <dsp:cNvPr id="0" name=""/>
        <dsp:cNvSpPr/>
      </dsp:nvSpPr>
      <dsp:spPr>
        <a:xfrm>
          <a:off x="3967619" y="962236"/>
          <a:ext cx="276641" cy="2766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0BD296-6724-8A42-B60A-16081D7B8018}">
      <dsp:nvSpPr>
        <dsp:cNvPr id="0" name=""/>
        <dsp:cNvSpPr/>
      </dsp:nvSpPr>
      <dsp:spPr>
        <a:xfrm>
          <a:off x="3967619" y="0"/>
          <a:ext cx="3765694" cy="795855"/>
        </a:xfrm>
        <a:prstGeom prst="rect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Ideal Sans Medium" pitchFamily="2" charset="0"/>
              <a:cs typeface="Ideal Sans Medium" pitchFamily="2" charset="0"/>
            </a:rPr>
            <a:t>But what do we evaluate? </a:t>
          </a:r>
        </a:p>
      </dsp:txBody>
      <dsp:txXfrm>
        <a:off x="3967619" y="0"/>
        <a:ext cx="3765694" cy="795855"/>
      </dsp:txXfrm>
    </dsp:sp>
    <dsp:sp modelId="{F3199798-11B0-3E40-B126-5BBB4B30F187}">
      <dsp:nvSpPr>
        <dsp:cNvPr id="0" name=""/>
        <dsp:cNvSpPr/>
      </dsp:nvSpPr>
      <dsp:spPr>
        <a:xfrm>
          <a:off x="3967619" y="1607079"/>
          <a:ext cx="276634" cy="2766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3C96DF-FA48-EB47-8A21-0DFEAC5E63C0}">
      <dsp:nvSpPr>
        <dsp:cNvPr id="0" name=""/>
        <dsp:cNvSpPr/>
      </dsp:nvSpPr>
      <dsp:spPr>
        <a:xfrm>
          <a:off x="4231218" y="1422979"/>
          <a:ext cx="3502096" cy="644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n-US" sz="1600" kern="1200" dirty="0">
              <a:latin typeface="Ideal Sans Medium" pitchFamily="2" charset="0"/>
              <a:cs typeface="Ideal Sans Medium" pitchFamily="2" charset="0"/>
            </a:rPr>
            <a:t>The relevance of the strategy as designed and in the present? </a:t>
          </a:r>
        </a:p>
      </dsp:txBody>
      <dsp:txXfrm>
        <a:off x="4231218" y="1422979"/>
        <a:ext cx="3502096" cy="644836"/>
      </dsp:txXfrm>
    </dsp:sp>
    <dsp:sp modelId="{F99B94CB-4331-FF4D-8983-DD7BB2DF8F69}">
      <dsp:nvSpPr>
        <dsp:cNvPr id="0" name=""/>
        <dsp:cNvSpPr/>
      </dsp:nvSpPr>
      <dsp:spPr>
        <a:xfrm>
          <a:off x="3967619" y="2251916"/>
          <a:ext cx="276634" cy="2766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43DA46-B95A-E740-B468-51DF1AA9A260}">
      <dsp:nvSpPr>
        <dsp:cNvPr id="0" name=""/>
        <dsp:cNvSpPr/>
      </dsp:nvSpPr>
      <dsp:spPr>
        <a:xfrm>
          <a:off x="4231218" y="2067815"/>
          <a:ext cx="3502096" cy="644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Ideal Sans Medium" pitchFamily="2" charset="0"/>
              <a:cs typeface="Ideal Sans Medium" pitchFamily="2" charset="0"/>
            </a:rPr>
            <a:t>The process used to develop the strategy?</a:t>
          </a:r>
        </a:p>
      </dsp:txBody>
      <dsp:txXfrm>
        <a:off x="4231218" y="2067815"/>
        <a:ext cx="3502096" cy="644836"/>
      </dsp:txXfrm>
    </dsp:sp>
    <dsp:sp modelId="{1AD2A452-5D1D-BC4F-A80B-F79D35D0B570}">
      <dsp:nvSpPr>
        <dsp:cNvPr id="0" name=""/>
        <dsp:cNvSpPr/>
      </dsp:nvSpPr>
      <dsp:spPr>
        <a:xfrm>
          <a:off x="3967619" y="2896752"/>
          <a:ext cx="276634" cy="2766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4BAA08-BD23-7945-B576-73B506D6936C}">
      <dsp:nvSpPr>
        <dsp:cNvPr id="0" name=""/>
        <dsp:cNvSpPr/>
      </dsp:nvSpPr>
      <dsp:spPr>
        <a:xfrm>
          <a:off x="4231218" y="2712651"/>
          <a:ext cx="3502096" cy="644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n-US" sz="1600" kern="1200" dirty="0">
              <a:latin typeface="Ideal Sans Medium" pitchFamily="2" charset="0"/>
              <a:cs typeface="Ideal Sans Medium" pitchFamily="2" charset="0"/>
            </a:rPr>
            <a:t>The achievements during the strategy period? </a:t>
          </a:r>
        </a:p>
      </dsp:txBody>
      <dsp:txXfrm>
        <a:off x="4231218" y="2712651"/>
        <a:ext cx="3502096" cy="644836"/>
      </dsp:txXfrm>
    </dsp:sp>
    <dsp:sp modelId="{6A5076A2-F0C1-FE48-B4F4-22258A334A05}">
      <dsp:nvSpPr>
        <dsp:cNvPr id="0" name=""/>
        <dsp:cNvSpPr/>
      </dsp:nvSpPr>
      <dsp:spPr>
        <a:xfrm>
          <a:off x="3967619" y="3541588"/>
          <a:ext cx="276634" cy="2766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64BC0E-A777-E54B-9E71-820C2BC539F9}">
      <dsp:nvSpPr>
        <dsp:cNvPr id="0" name=""/>
        <dsp:cNvSpPr/>
      </dsp:nvSpPr>
      <dsp:spPr>
        <a:xfrm>
          <a:off x="4231218" y="3357487"/>
          <a:ext cx="3502096" cy="644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n-US" sz="1600" kern="1200" dirty="0">
              <a:latin typeface="Ideal Sans Medium" pitchFamily="2" charset="0"/>
              <a:cs typeface="Ideal Sans Medium" pitchFamily="2" charset="0"/>
            </a:rPr>
            <a:t>Based on a corporate framework?</a:t>
          </a:r>
        </a:p>
      </dsp:txBody>
      <dsp:txXfrm>
        <a:off x="4231218" y="3357487"/>
        <a:ext cx="3502096" cy="644836"/>
      </dsp:txXfrm>
    </dsp:sp>
    <dsp:sp modelId="{562FA8EA-55A6-1E40-9540-D5DC1FD4E881}">
      <dsp:nvSpPr>
        <dsp:cNvPr id="0" name=""/>
        <dsp:cNvSpPr/>
      </dsp:nvSpPr>
      <dsp:spPr>
        <a:xfrm>
          <a:off x="7921599" y="795855"/>
          <a:ext cx="3765694" cy="44302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0371A-CDB8-E746-B686-2E6D88FE306C}">
      <dsp:nvSpPr>
        <dsp:cNvPr id="0" name=""/>
        <dsp:cNvSpPr/>
      </dsp:nvSpPr>
      <dsp:spPr>
        <a:xfrm>
          <a:off x="7921599" y="962236"/>
          <a:ext cx="276641" cy="2766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E6C73B-2719-484D-A677-1AABAA722DF0}">
      <dsp:nvSpPr>
        <dsp:cNvPr id="0" name=""/>
        <dsp:cNvSpPr/>
      </dsp:nvSpPr>
      <dsp:spPr>
        <a:xfrm>
          <a:off x="7921599" y="0"/>
          <a:ext cx="3765694" cy="795855"/>
        </a:xfrm>
        <a:prstGeom prst="rect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Ideal Sans Medium" pitchFamily="2" charset="0"/>
              <a:cs typeface="Ideal Sans Medium" pitchFamily="2" charset="0"/>
            </a:rPr>
            <a:t>How to evaluate a strategy?</a:t>
          </a:r>
        </a:p>
      </dsp:txBody>
      <dsp:txXfrm>
        <a:off x="7921599" y="0"/>
        <a:ext cx="3765694" cy="795855"/>
      </dsp:txXfrm>
    </dsp:sp>
    <dsp:sp modelId="{BE5B3914-BE95-B54D-A3A0-D45EF2A1BE08}">
      <dsp:nvSpPr>
        <dsp:cNvPr id="0" name=""/>
        <dsp:cNvSpPr/>
      </dsp:nvSpPr>
      <dsp:spPr>
        <a:xfrm>
          <a:off x="7921599" y="1607079"/>
          <a:ext cx="276634" cy="2766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3780CE-D04D-3B4A-8F8F-37486BD30972}">
      <dsp:nvSpPr>
        <dsp:cNvPr id="0" name=""/>
        <dsp:cNvSpPr/>
      </dsp:nvSpPr>
      <dsp:spPr>
        <a:xfrm>
          <a:off x="8185197" y="1422979"/>
          <a:ext cx="3502096" cy="644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n-US" sz="1600" kern="1200" dirty="0">
              <a:latin typeface="Ideal Sans Medium" pitchFamily="2" charset="0"/>
              <a:cs typeface="Ideal Sans Medium" pitchFamily="2" charset="0"/>
            </a:rPr>
            <a:t>Only administrative data? </a:t>
          </a:r>
        </a:p>
      </dsp:txBody>
      <dsp:txXfrm>
        <a:off x="8185197" y="1422979"/>
        <a:ext cx="3502096" cy="644836"/>
      </dsp:txXfrm>
    </dsp:sp>
    <dsp:sp modelId="{D78AB72F-4928-2743-937D-CF35AE29C478}">
      <dsp:nvSpPr>
        <dsp:cNvPr id="0" name=""/>
        <dsp:cNvSpPr/>
      </dsp:nvSpPr>
      <dsp:spPr>
        <a:xfrm>
          <a:off x="7921599" y="2251916"/>
          <a:ext cx="276634" cy="2766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28B40F-879D-CF45-9225-4CA8E4FD2EEE}">
      <dsp:nvSpPr>
        <dsp:cNvPr id="0" name=""/>
        <dsp:cNvSpPr/>
      </dsp:nvSpPr>
      <dsp:spPr>
        <a:xfrm>
          <a:off x="8185197" y="2067815"/>
          <a:ext cx="3502096" cy="644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n-US" sz="1600" kern="1200" dirty="0">
              <a:latin typeface="Ideal Sans Medium" pitchFamily="2" charset="0"/>
              <a:cs typeface="Ideal Sans Medium" pitchFamily="2" charset="0"/>
            </a:rPr>
            <a:t>Research on the changing context?</a:t>
          </a:r>
        </a:p>
      </dsp:txBody>
      <dsp:txXfrm>
        <a:off x="8185197" y="2067815"/>
        <a:ext cx="3502096" cy="644836"/>
      </dsp:txXfrm>
    </dsp:sp>
    <dsp:sp modelId="{8AAC58F6-0E1C-2B4F-AF2D-39EF7508E91D}">
      <dsp:nvSpPr>
        <dsp:cNvPr id="0" name=""/>
        <dsp:cNvSpPr/>
      </dsp:nvSpPr>
      <dsp:spPr>
        <a:xfrm>
          <a:off x="7921599" y="2896752"/>
          <a:ext cx="276634" cy="2766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8D3097-4C92-784B-8652-FDAE693F03DA}">
      <dsp:nvSpPr>
        <dsp:cNvPr id="0" name=""/>
        <dsp:cNvSpPr/>
      </dsp:nvSpPr>
      <dsp:spPr>
        <a:xfrm>
          <a:off x="8185197" y="2712651"/>
          <a:ext cx="3502096" cy="644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n-US" sz="1600" kern="1200" dirty="0">
              <a:latin typeface="Ideal Sans Medium" pitchFamily="2" charset="0"/>
              <a:cs typeface="Ideal Sans Medium" pitchFamily="2" charset="0"/>
            </a:rPr>
            <a:t>Interviews with those involved (planners, implementers, etc.)?</a:t>
          </a:r>
        </a:p>
      </dsp:txBody>
      <dsp:txXfrm>
        <a:off x="8185197" y="2712651"/>
        <a:ext cx="3502096" cy="6448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2501AA-4A17-7343-9FB1-28D571A49C3A}">
      <dsp:nvSpPr>
        <dsp:cNvPr id="0" name=""/>
        <dsp:cNvSpPr/>
      </dsp:nvSpPr>
      <dsp:spPr>
        <a:xfrm>
          <a:off x="8756" y="807488"/>
          <a:ext cx="3820737" cy="4494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75D06-08C9-C643-9FA4-43AF03C6217B}">
      <dsp:nvSpPr>
        <dsp:cNvPr id="0" name=""/>
        <dsp:cNvSpPr/>
      </dsp:nvSpPr>
      <dsp:spPr>
        <a:xfrm>
          <a:off x="8756" y="976301"/>
          <a:ext cx="280685" cy="2806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0BD296-6724-8A42-B60A-16081D7B8018}">
      <dsp:nvSpPr>
        <dsp:cNvPr id="0" name=""/>
        <dsp:cNvSpPr/>
      </dsp:nvSpPr>
      <dsp:spPr>
        <a:xfrm>
          <a:off x="8756" y="0"/>
          <a:ext cx="3820737" cy="807488"/>
        </a:xfrm>
        <a:prstGeom prst="rect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Ideal Sans Medium" pitchFamily="2" charset="0"/>
              <a:cs typeface="Ideal Sans Medium" pitchFamily="2" charset="0"/>
            </a:rPr>
            <a:t>Methodology</a:t>
          </a:r>
        </a:p>
      </dsp:txBody>
      <dsp:txXfrm>
        <a:off x="8756" y="0"/>
        <a:ext cx="3820737" cy="807488"/>
      </dsp:txXfrm>
    </dsp:sp>
    <dsp:sp modelId="{F3199798-11B0-3E40-B126-5BBB4B30F187}">
      <dsp:nvSpPr>
        <dsp:cNvPr id="0" name=""/>
        <dsp:cNvSpPr/>
      </dsp:nvSpPr>
      <dsp:spPr>
        <a:xfrm>
          <a:off x="8756" y="1630570"/>
          <a:ext cx="280678" cy="2806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3C96DF-FA48-EB47-8A21-0DFEAC5E63C0}">
      <dsp:nvSpPr>
        <dsp:cNvPr id="0" name=""/>
        <dsp:cNvSpPr/>
      </dsp:nvSpPr>
      <dsp:spPr>
        <a:xfrm>
          <a:off x="276208" y="1443778"/>
          <a:ext cx="3553285" cy="654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n-US" sz="1600" kern="1200" dirty="0">
              <a:latin typeface="Ideal Sans Medium" pitchFamily="2" charset="0"/>
              <a:cs typeface="Ideal Sans Medium" pitchFamily="2" charset="0"/>
            </a:rPr>
            <a:t>Corporate results framework was not well aligned with Strategy</a:t>
          </a:r>
        </a:p>
      </dsp:txBody>
      <dsp:txXfrm>
        <a:off x="276208" y="1443778"/>
        <a:ext cx="3553285" cy="654261"/>
      </dsp:txXfrm>
    </dsp:sp>
    <dsp:sp modelId="{1AD2A452-5D1D-BC4F-A80B-F79D35D0B570}">
      <dsp:nvSpPr>
        <dsp:cNvPr id="0" name=""/>
        <dsp:cNvSpPr/>
      </dsp:nvSpPr>
      <dsp:spPr>
        <a:xfrm>
          <a:off x="8756" y="2284832"/>
          <a:ext cx="280678" cy="2806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4BAA08-BD23-7945-B576-73B506D6936C}">
      <dsp:nvSpPr>
        <dsp:cNvPr id="0" name=""/>
        <dsp:cNvSpPr/>
      </dsp:nvSpPr>
      <dsp:spPr>
        <a:xfrm>
          <a:off x="276208" y="2098040"/>
          <a:ext cx="3553285" cy="654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n-US" sz="1600" kern="1200" dirty="0">
              <a:latin typeface="Ideal Sans Medium" pitchFamily="2" charset="0"/>
              <a:cs typeface="Ideal Sans Medium" pitchFamily="2" charset="0"/>
            </a:rPr>
            <a:t>Process evaluation of Strategy 2030— research, other strategies</a:t>
          </a:r>
        </a:p>
      </dsp:txBody>
      <dsp:txXfrm>
        <a:off x="276208" y="2098040"/>
        <a:ext cx="3553285" cy="654261"/>
      </dsp:txXfrm>
    </dsp:sp>
    <dsp:sp modelId="{344FBA2D-4441-1E46-BE28-EC430E8AEFA3}">
      <dsp:nvSpPr>
        <dsp:cNvPr id="0" name=""/>
        <dsp:cNvSpPr/>
      </dsp:nvSpPr>
      <dsp:spPr>
        <a:xfrm>
          <a:off x="8756" y="2939093"/>
          <a:ext cx="280678" cy="2806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C120BA-AC3B-D24D-9171-CA9D2F41DA02}">
      <dsp:nvSpPr>
        <dsp:cNvPr id="0" name=""/>
        <dsp:cNvSpPr/>
      </dsp:nvSpPr>
      <dsp:spPr>
        <a:xfrm>
          <a:off x="276208" y="2752302"/>
          <a:ext cx="3553285" cy="654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Ideal Sans Medium" pitchFamily="2" charset="0"/>
              <a:cs typeface="Ideal Sans Medium" pitchFamily="2" charset="0"/>
            </a:rPr>
            <a:t>Results associated with Strategy 2030 targets and goals</a:t>
          </a:r>
        </a:p>
      </dsp:txBody>
      <dsp:txXfrm>
        <a:off x="276208" y="2752302"/>
        <a:ext cx="3553285" cy="654261"/>
      </dsp:txXfrm>
    </dsp:sp>
    <dsp:sp modelId="{6A5076A2-F0C1-FE48-B4F4-22258A334A05}">
      <dsp:nvSpPr>
        <dsp:cNvPr id="0" name=""/>
        <dsp:cNvSpPr/>
      </dsp:nvSpPr>
      <dsp:spPr>
        <a:xfrm>
          <a:off x="8756" y="3593355"/>
          <a:ext cx="280678" cy="2806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64BC0E-A777-E54B-9E71-820C2BC539F9}">
      <dsp:nvSpPr>
        <dsp:cNvPr id="0" name=""/>
        <dsp:cNvSpPr/>
      </dsp:nvSpPr>
      <dsp:spPr>
        <a:xfrm>
          <a:off x="276208" y="3406563"/>
          <a:ext cx="3553285" cy="654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n-US" sz="1600" kern="1200" dirty="0">
              <a:latin typeface="Ideal Sans Medium" pitchFamily="2" charset="0"/>
              <a:cs typeface="Ideal Sans Medium" pitchFamily="2" charset="0"/>
            </a:rPr>
            <a:t>Interviews with staff at all levels and with member countries</a:t>
          </a:r>
        </a:p>
      </dsp:txBody>
      <dsp:txXfrm>
        <a:off x="276208" y="3406563"/>
        <a:ext cx="3553285" cy="654261"/>
      </dsp:txXfrm>
    </dsp:sp>
    <dsp:sp modelId="{B8482BAD-3E5D-CC4D-AC40-D3E4F4724F75}">
      <dsp:nvSpPr>
        <dsp:cNvPr id="0" name=""/>
        <dsp:cNvSpPr/>
      </dsp:nvSpPr>
      <dsp:spPr>
        <a:xfrm>
          <a:off x="4020531" y="807488"/>
          <a:ext cx="3820737" cy="4494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058E8-C645-7745-8280-C734A227C9EC}">
      <dsp:nvSpPr>
        <dsp:cNvPr id="0" name=""/>
        <dsp:cNvSpPr/>
      </dsp:nvSpPr>
      <dsp:spPr>
        <a:xfrm>
          <a:off x="4020531" y="976301"/>
          <a:ext cx="280685" cy="2806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193F7C-7404-6543-9160-BAC69F0F75A4}">
      <dsp:nvSpPr>
        <dsp:cNvPr id="0" name=""/>
        <dsp:cNvSpPr/>
      </dsp:nvSpPr>
      <dsp:spPr>
        <a:xfrm>
          <a:off x="4020531" y="0"/>
          <a:ext cx="3820737" cy="807488"/>
        </a:xfrm>
        <a:prstGeom prst="rect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Ideal Sans Medium" pitchFamily="2" charset="0"/>
              <a:cs typeface="Ideal Sans Medium" pitchFamily="2" charset="0"/>
            </a:rPr>
            <a:t>Basic Findings</a:t>
          </a:r>
        </a:p>
      </dsp:txBody>
      <dsp:txXfrm>
        <a:off x="4020531" y="0"/>
        <a:ext cx="3820737" cy="807488"/>
      </dsp:txXfrm>
    </dsp:sp>
    <dsp:sp modelId="{CB1C58D5-12C4-C944-8390-301314D38129}">
      <dsp:nvSpPr>
        <dsp:cNvPr id="0" name=""/>
        <dsp:cNvSpPr/>
      </dsp:nvSpPr>
      <dsp:spPr>
        <a:xfrm>
          <a:off x="4020531" y="1630570"/>
          <a:ext cx="280678" cy="2806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C030C-CA43-FF41-A1E4-2836B9766248}">
      <dsp:nvSpPr>
        <dsp:cNvPr id="0" name=""/>
        <dsp:cNvSpPr/>
      </dsp:nvSpPr>
      <dsp:spPr>
        <a:xfrm>
          <a:off x="4287982" y="1443778"/>
          <a:ext cx="3553285" cy="654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n-US" sz="1600" kern="1200" dirty="0">
              <a:latin typeface="Ideal Sans Medium" pitchFamily="2" charset="0"/>
              <a:cs typeface="Ideal Sans Medium" pitchFamily="2" charset="0"/>
            </a:rPr>
            <a:t>Strategy 2030 is complicated– objectives, priorities, principles, etc.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</a:r>
        </a:p>
      </dsp:txBody>
      <dsp:txXfrm>
        <a:off x="4287982" y="1443778"/>
        <a:ext cx="3553285" cy="654261"/>
      </dsp:txXfrm>
    </dsp:sp>
    <dsp:sp modelId="{149072E4-9C6A-9843-A366-940F02DEC777}">
      <dsp:nvSpPr>
        <dsp:cNvPr id="0" name=""/>
        <dsp:cNvSpPr/>
      </dsp:nvSpPr>
      <dsp:spPr>
        <a:xfrm>
          <a:off x="4020531" y="2284832"/>
          <a:ext cx="280678" cy="2806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C24DF-DC9A-E84A-817B-F3941DFAB1B2}">
      <dsp:nvSpPr>
        <dsp:cNvPr id="0" name=""/>
        <dsp:cNvSpPr/>
      </dsp:nvSpPr>
      <dsp:spPr>
        <a:xfrm>
          <a:off x="4287982" y="2098040"/>
          <a:ext cx="3553285" cy="654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n-US" sz="1600" kern="1200" dirty="0">
              <a:latin typeface="Ideal Sans Medium" pitchFamily="2" charset="0"/>
              <a:cs typeface="Ideal Sans Medium" pitchFamily="2" charset="0"/>
            </a:rPr>
            <a:t>Strategy was optimistic, with little scenario planning</a:t>
          </a:r>
        </a:p>
      </dsp:txBody>
      <dsp:txXfrm>
        <a:off x="4287982" y="2098040"/>
        <a:ext cx="3553285" cy="654261"/>
      </dsp:txXfrm>
    </dsp:sp>
    <dsp:sp modelId="{7A6097F3-DD04-8342-B7AE-417DBDEB390A}">
      <dsp:nvSpPr>
        <dsp:cNvPr id="0" name=""/>
        <dsp:cNvSpPr/>
      </dsp:nvSpPr>
      <dsp:spPr>
        <a:xfrm>
          <a:off x="4020531" y="2939093"/>
          <a:ext cx="280678" cy="2806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DF2F2-2C7F-B447-B3C7-300E3A2460C8}">
      <dsp:nvSpPr>
        <dsp:cNvPr id="0" name=""/>
        <dsp:cNvSpPr/>
      </dsp:nvSpPr>
      <dsp:spPr>
        <a:xfrm>
          <a:off x="4287982" y="2752302"/>
          <a:ext cx="3553285" cy="654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n-US" sz="1600" kern="1200" dirty="0">
              <a:latin typeface="Ideal Sans Medium" pitchFamily="2" charset="0"/>
              <a:cs typeface="Ideal Sans Medium" pitchFamily="2" charset="0"/>
            </a:rPr>
            <a:t>Many</a:t>
          </a:r>
          <a:r>
            <a:rPr lang="en-US" sz="1600" kern="1200" baseline="0" dirty="0">
              <a:latin typeface="Ideal Sans Medium" pitchFamily="2" charset="0"/>
              <a:cs typeface="Ideal Sans Medium" pitchFamily="2" charset="0"/>
            </a:rPr>
            <a:t> actions (110?) proposed in the Strategy; only some are monitored</a:t>
          </a:r>
          <a:endParaRPr lang="en-US" sz="1600" kern="1200" dirty="0">
            <a:latin typeface="Ideal Sans Medium" pitchFamily="2" charset="0"/>
            <a:cs typeface="Ideal Sans Medium" pitchFamily="2" charset="0"/>
          </a:endParaRPr>
        </a:p>
      </dsp:txBody>
      <dsp:txXfrm>
        <a:off x="4287982" y="2752302"/>
        <a:ext cx="3553285" cy="654261"/>
      </dsp:txXfrm>
    </dsp:sp>
    <dsp:sp modelId="{4BB4148B-02C6-2746-AFCA-A30600F571A5}">
      <dsp:nvSpPr>
        <dsp:cNvPr id="0" name=""/>
        <dsp:cNvSpPr/>
      </dsp:nvSpPr>
      <dsp:spPr>
        <a:xfrm>
          <a:off x="4020531" y="3593355"/>
          <a:ext cx="280678" cy="2806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BA793A-33A6-DA4B-9E44-71E952B70D42}">
      <dsp:nvSpPr>
        <dsp:cNvPr id="0" name=""/>
        <dsp:cNvSpPr/>
      </dsp:nvSpPr>
      <dsp:spPr>
        <a:xfrm>
          <a:off x="4287982" y="3406563"/>
          <a:ext cx="3553285" cy="654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Ideal Sans Medium" pitchFamily="2" charset="0"/>
              <a:cs typeface="Ideal Sans Medium" pitchFamily="2" charset="0"/>
            </a:rPr>
            <a:t>ADB is very innovative in raising financing </a:t>
          </a:r>
        </a:p>
      </dsp:txBody>
      <dsp:txXfrm>
        <a:off x="4287982" y="3406563"/>
        <a:ext cx="3553285" cy="654261"/>
      </dsp:txXfrm>
    </dsp:sp>
    <dsp:sp modelId="{562FA8EA-55A6-1E40-9540-D5DC1FD4E881}">
      <dsp:nvSpPr>
        <dsp:cNvPr id="0" name=""/>
        <dsp:cNvSpPr/>
      </dsp:nvSpPr>
      <dsp:spPr>
        <a:xfrm>
          <a:off x="8032305" y="807488"/>
          <a:ext cx="3820737" cy="4494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0371A-CDB8-E746-B686-2E6D88FE306C}">
      <dsp:nvSpPr>
        <dsp:cNvPr id="0" name=""/>
        <dsp:cNvSpPr/>
      </dsp:nvSpPr>
      <dsp:spPr>
        <a:xfrm>
          <a:off x="8032305" y="976301"/>
          <a:ext cx="280685" cy="2806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E6C73B-2719-484D-A677-1AABAA722DF0}">
      <dsp:nvSpPr>
        <dsp:cNvPr id="0" name=""/>
        <dsp:cNvSpPr/>
      </dsp:nvSpPr>
      <dsp:spPr>
        <a:xfrm>
          <a:off x="8032305" y="0"/>
          <a:ext cx="3820737" cy="807488"/>
        </a:xfrm>
        <a:prstGeom prst="rect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Ideal Sans Medium" pitchFamily="2" charset="0"/>
              <a:cs typeface="Ideal Sans Medium" pitchFamily="2" charset="0"/>
            </a:rPr>
            <a:t>Evaluative Findings</a:t>
          </a:r>
        </a:p>
      </dsp:txBody>
      <dsp:txXfrm>
        <a:off x="8032305" y="0"/>
        <a:ext cx="3820737" cy="807488"/>
      </dsp:txXfrm>
    </dsp:sp>
    <dsp:sp modelId="{BE5B3914-BE95-B54D-A3A0-D45EF2A1BE08}">
      <dsp:nvSpPr>
        <dsp:cNvPr id="0" name=""/>
        <dsp:cNvSpPr/>
      </dsp:nvSpPr>
      <dsp:spPr>
        <a:xfrm>
          <a:off x="8032305" y="1630570"/>
          <a:ext cx="280678" cy="2806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3780CE-D04D-3B4A-8F8F-37486BD30972}">
      <dsp:nvSpPr>
        <dsp:cNvPr id="0" name=""/>
        <dsp:cNvSpPr/>
      </dsp:nvSpPr>
      <dsp:spPr>
        <a:xfrm>
          <a:off x="8299757" y="1443778"/>
          <a:ext cx="3553285" cy="654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n-US" sz="1600" kern="1200" dirty="0">
              <a:latin typeface="Ideal Sans Medium" pitchFamily="2" charset="0"/>
              <a:cs typeface="Ideal Sans Medium" pitchFamily="2" charset="0"/>
            </a:rPr>
            <a:t>ADB responds well to explicit targets but without a target nothing happens</a:t>
          </a:r>
        </a:p>
      </dsp:txBody>
      <dsp:txXfrm>
        <a:off x="8299757" y="1443778"/>
        <a:ext cx="3553285" cy="654261"/>
      </dsp:txXfrm>
    </dsp:sp>
    <dsp:sp modelId="{D78AB72F-4928-2743-937D-CF35AE29C478}">
      <dsp:nvSpPr>
        <dsp:cNvPr id="0" name=""/>
        <dsp:cNvSpPr/>
      </dsp:nvSpPr>
      <dsp:spPr>
        <a:xfrm>
          <a:off x="8032305" y="2284832"/>
          <a:ext cx="280678" cy="2806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28B40F-879D-CF45-9225-4CA8E4FD2EEE}">
      <dsp:nvSpPr>
        <dsp:cNvPr id="0" name=""/>
        <dsp:cNvSpPr/>
      </dsp:nvSpPr>
      <dsp:spPr>
        <a:xfrm>
          <a:off x="8299757" y="2098040"/>
          <a:ext cx="3553285" cy="654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n-US" sz="1600" kern="1200" dirty="0">
              <a:latin typeface="Ideal Sans Medium" pitchFamily="2" charset="0"/>
              <a:cs typeface="Ideal Sans Medium" pitchFamily="2" charset="0"/>
            </a:rPr>
            <a:t>Strategy fatigue is a real concern</a:t>
          </a:r>
        </a:p>
      </dsp:txBody>
      <dsp:txXfrm>
        <a:off x="8299757" y="2098040"/>
        <a:ext cx="3553285" cy="654261"/>
      </dsp:txXfrm>
    </dsp:sp>
    <dsp:sp modelId="{8AAC58F6-0E1C-2B4F-AF2D-39EF7508E91D}">
      <dsp:nvSpPr>
        <dsp:cNvPr id="0" name=""/>
        <dsp:cNvSpPr/>
      </dsp:nvSpPr>
      <dsp:spPr>
        <a:xfrm>
          <a:off x="8032305" y="2939093"/>
          <a:ext cx="280678" cy="2806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8D3097-4C92-784B-8652-FDAE693F03DA}">
      <dsp:nvSpPr>
        <dsp:cNvPr id="0" name=""/>
        <dsp:cNvSpPr/>
      </dsp:nvSpPr>
      <dsp:spPr>
        <a:xfrm>
          <a:off x="8299757" y="2752302"/>
          <a:ext cx="3553285" cy="654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n-US" sz="1600" kern="1200" dirty="0">
              <a:latin typeface="Ideal Sans Medium" pitchFamily="2" charset="0"/>
              <a:cs typeface="Ideal Sans Medium" pitchFamily="2" charset="0"/>
            </a:rPr>
            <a:t>ADB continues to expand its sectors, but little real growth in breaking silos </a:t>
          </a:r>
        </a:p>
      </dsp:txBody>
      <dsp:txXfrm>
        <a:off x="8299757" y="2752302"/>
        <a:ext cx="3553285" cy="654261"/>
      </dsp:txXfrm>
    </dsp:sp>
    <dsp:sp modelId="{7DB6A1DB-875D-1C44-A40A-BF264C8A82DB}">
      <dsp:nvSpPr>
        <dsp:cNvPr id="0" name=""/>
        <dsp:cNvSpPr/>
      </dsp:nvSpPr>
      <dsp:spPr>
        <a:xfrm>
          <a:off x="8032305" y="3593355"/>
          <a:ext cx="280678" cy="2806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4AC622-1087-3E4A-A361-A7EBE0E1B9F3}">
      <dsp:nvSpPr>
        <dsp:cNvPr id="0" name=""/>
        <dsp:cNvSpPr/>
      </dsp:nvSpPr>
      <dsp:spPr>
        <a:xfrm>
          <a:off x="8299757" y="3406563"/>
          <a:ext cx="3553285" cy="654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Ideal Sans Medium" pitchFamily="2" charset="0"/>
              <a:cs typeface="Ideal Sans Medium" pitchFamily="2" charset="0"/>
            </a:rPr>
            <a:t>Country strategies are becoming more generic and less strategic</a:t>
          </a:r>
        </a:p>
      </dsp:txBody>
      <dsp:txXfrm>
        <a:off x="8299757" y="3406563"/>
        <a:ext cx="3553285" cy="6542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56E8C-3B2D-2641-87E7-F11BFDBE7CCF}">
      <dsp:nvSpPr>
        <dsp:cNvPr id="0" name=""/>
        <dsp:cNvSpPr/>
      </dsp:nvSpPr>
      <dsp:spPr>
        <a:xfrm>
          <a:off x="0" y="538625"/>
          <a:ext cx="81280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FE23EA-DB6F-6649-944F-E4A445E911F3}">
      <dsp:nvSpPr>
        <dsp:cNvPr id="0" name=""/>
        <dsp:cNvSpPr/>
      </dsp:nvSpPr>
      <dsp:spPr>
        <a:xfrm>
          <a:off x="406400" y="22025"/>
          <a:ext cx="5689599" cy="103320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Ideal Sans Medium" pitchFamily="2" charset="0"/>
              <a:cs typeface="Ideal Sans Medium" pitchFamily="2" charset="0"/>
            </a:rPr>
            <a:t>A strategy is not a project and requires a different evaluation approach</a:t>
          </a:r>
        </a:p>
      </dsp:txBody>
      <dsp:txXfrm>
        <a:off x="456837" y="72462"/>
        <a:ext cx="5588725" cy="932326"/>
      </dsp:txXfrm>
    </dsp:sp>
    <dsp:sp modelId="{C7434AB1-103F-E644-8CAE-7C470A4C94DD}">
      <dsp:nvSpPr>
        <dsp:cNvPr id="0" name=""/>
        <dsp:cNvSpPr/>
      </dsp:nvSpPr>
      <dsp:spPr>
        <a:xfrm>
          <a:off x="0" y="2126225"/>
          <a:ext cx="81280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F8A850-C112-AD40-8E7E-6AB02418353E}">
      <dsp:nvSpPr>
        <dsp:cNvPr id="0" name=""/>
        <dsp:cNvSpPr/>
      </dsp:nvSpPr>
      <dsp:spPr>
        <a:xfrm>
          <a:off x="406400" y="1609625"/>
          <a:ext cx="5689599" cy="103320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Ideal Sans Medium" pitchFamily="2" charset="0"/>
              <a:cs typeface="Ideal Sans Medium" pitchFamily="2" charset="0"/>
            </a:rPr>
            <a:t>Indicators may not be overly useful since attribution is a major issue</a:t>
          </a:r>
        </a:p>
      </dsp:txBody>
      <dsp:txXfrm>
        <a:off x="456837" y="1660062"/>
        <a:ext cx="5588725" cy="932326"/>
      </dsp:txXfrm>
    </dsp:sp>
    <dsp:sp modelId="{C18446BD-2665-E944-8009-19DEDACE500B}">
      <dsp:nvSpPr>
        <dsp:cNvPr id="0" name=""/>
        <dsp:cNvSpPr/>
      </dsp:nvSpPr>
      <dsp:spPr>
        <a:xfrm>
          <a:off x="0" y="3713825"/>
          <a:ext cx="81280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555313-C7C6-2E4C-B424-FED767C10574}">
      <dsp:nvSpPr>
        <dsp:cNvPr id="0" name=""/>
        <dsp:cNvSpPr/>
      </dsp:nvSpPr>
      <dsp:spPr>
        <a:xfrm>
          <a:off x="406400" y="3197225"/>
          <a:ext cx="5689599" cy="103320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Ideal Sans Medium" pitchFamily="2" charset="0"/>
              <a:cs typeface="Ideal Sans Medium" pitchFamily="2" charset="0"/>
            </a:rPr>
            <a:t>Qualitative analysis is essential for understanding strategies</a:t>
          </a:r>
        </a:p>
      </dsp:txBody>
      <dsp:txXfrm>
        <a:off x="456837" y="3247662"/>
        <a:ext cx="5588725" cy="932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1CBAEDF-D226-DB45-A9AF-7A46CACB6088}" type="datetimeFigureOut">
              <a:rPr lang="en-US" smtClean="0"/>
              <a:t>3/8/24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271E08F-A202-FD4D-ABCF-A06849CB2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87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71E08F-A202-FD4D-ABCF-A06849CB20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156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9524F-79A9-2DB7-2673-A3E976FEB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59108D-ED5F-A990-9417-236EC4682F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05A91A-4F4A-147E-7F98-0B49F45A20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B22C8-B7AF-934C-FFF2-8BFD2A8149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1E08F-A202-FD4D-ABCF-A06849CB20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16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9524F-79A9-2DB7-2673-A3E976FEB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59108D-ED5F-A990-9417-236EC4682F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05A91A-4F4A-147E-7F98-0B49F45A20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B22C8-B7AF-934C-FFF2-8BFD2A8149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1E08F-A202-FD4D-ABCF-A06849CB20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37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9524F-79A9-2DB7-2673-A3E976FEB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59108D-ED5F-A990-9417-236EC4682F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05A91A-4F4A-147E-7F98-0B49F45A20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B22C8-B7AF-934C-FFF2-8BFD2A8149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1E08F-A202-FD4D-ABCF-A06849CB20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5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9524F-79A9-2DB7-2673-A3E976FEB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59108D-ED5F-A990-9417-236EC4682F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05A91A-4F4A-147E-7F98-0B49F45A20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B22C8-B7AF-934C-FFF2-8BFD2A8149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1E08F-A202-FD4D-ABCF-A06849CB20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43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That’s the end of the presentation. 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1E08F-A202-FD4D-ABCF-A06849CB20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85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061A-C540-3E46-8F2D-E5EDA43B6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5954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212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663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385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061A-C540-3E46-8F2D-E5EDA43B6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9065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835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82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170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468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31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99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3061A-C540-3E46-8F2D-E5EDA43B652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EB8A81-3162-78D7-8360-76A844B7B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0" t="87280"/>
          <a:stretch/>
        </p:blipFill>
        <p:spPr>
          <a:xfrm>
            <a:off x="0" y="5992965"/>
            <a:ext cx="12192000" cy="87232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B3CCF35-CE2C-312B-0932-63FCE9F03011}"/>
              </a:ext>
            </a:extLst>
          </p:cNvPr>
          <p:cNvGrpSpPr/>
          <p:nvPr userDrawn="1"/>
        </p:nvGrpSpPr>
        <p:grpSpPr>
          <a:xfrm>
            <a:off x="10312066" y="6209952"/>
            <a:ext cx="1694899" cy="492719"/>
            <a:chOff x="10312066" y="6209952"/>
            <a:chExt cx="1694899" cy="49271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B0F05BB-CCAA-49DB-592E-A4E6A8E237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10312066" y="6209952"/>
              <a:ext cx="1694899" cy="49271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CB002D4-5F7F-2B16-E2C5-2C6060452F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14321" y="6210027"/>
              <a:ext cx="492644" cy="492644"/>
            </a:xfrm>
            <a:prstGeom prst="rect">
              <a:avLst/>
            </a:prstGeom>
          </p:spPr>
        </p:pic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953ABEF-1190-4275-AFBD-EADD858E63E9}"/>
              </a:ext>
            </a:extLst>
          </p:cNvPr>
          <p:cNvSpPr txBox="1">
            <a:spLocks/>
          </p:cNvSpPr>
          <p:nvPr userDrawn="1"/>
        </p:nvSpPr>
        <p:spPr>
          <a:xfrm>
            <a:off x="187960" y="6488430"/>
            <a:ext cx="11912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43061A-C540-3E46-8F2D-E5EDA43B6524}" type="slidenum">
              <a:rPr lang="en-US" sz="1000" b="0" i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000" b="0" i="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0E4F9B-9B79-7B04-4D39-67142C05DE3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77119" y="6698806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F70CD8-E944-3AC5-E288-B004F8B54F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40"/>
          <a:stretch/>
        </p:blipFill>
        <p:spPr>
          <a:xfrm>
            <a:off x="588431" y="6093864"/>
            <a:ext cx="712049" cy="62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9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3.png"/><Relationship Id="rId3" Type="http://schemas.openxmlformats.org/officeDocument/2006/relationships/hyperlink" Target="https://www.facebook.com/adbevaluation" TargetMode="External"/><Relationship Id="rId7" Type="http://schemas.openxmlformats.org/officeDocument/2006/relationships/hyperlink" Target="https://twitter.com/adbevaluation" TargetMode="External"/><Relationship Id="rId12" Type="http://schemas.openxmlformats.org/officeDocument/2006/relationships/hyperlink" Target="https://www.adb.org/site/evaluation/main" TargetMode="External"/><Relationship Id="rId17" Type="http://schemas.openxmlformats.org/officeDocument/2006/relationships/hyperlink" Target="https://apc01.safelinks.protection.outlook.com/?url=https%3A%2F%2Fadb.us2.list-manage.com%2Ftrack%2Fclick%3Fu%3D5be3ed7e1c0dd5fbd05375bec%26id%3D570d2a7402%26e%3Dac58312d33&amp;data=05%7C01%7Cgmorzal%40adb.org%7C20cd6d53898945911bc608da8c841d47%7C9495d6bb41c24c58848f92e52cf3d640%7C0%7C0%7C637976796302634473%7CUnknown%7CTWFpbGZsb3d8eyJWIjoiMC4wLjAwMDAiLCJQIjoiV2luMzIiLCJBTiI6Ik1haWwiLCJXVCI6Mn0%3D%7C3000%7C%7C%7C&amp;sdata=KXze%2FmJlf5LBiJHS6i1%2F5bL6GtB%2BOlVSqAUwLfTDj1E%3D&amp;reserved=0" TargetMode="Externa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hyperlink" Target="https://apc01.safelinks.protection.outlook.com/?url=https%3A%2F%2Fadb.us2.list-manage.com%2Ftrack%2Fclick%3Fu%3D5be3ed7e1c0dd5fbd05375bec%26id%3D03bd77579a%26e%3Dac58312d33&amp;data=05%7C01%7Cgmorzal%40adb.org%7C20cd6d53898945911bc608da8c841d47%7C9495d6bb41c24c58848f92e52cf3d640%7C0%7C0%7C637976796302634473%7CUnknown%7CTWFpbGZsb3d8eyJWIjoiMC4wLjAwMDAiLCJQIjoiV2luMzIiLCJBTiI6Ik1haWwiLCJXVCI6Mn0%3D%7C3000%7C%7C%7C&amp;sdata=OL%2FWwmM1dsSNqFHJkYbzFRxWqJEQUSnI4t7%2FYH%2B3PSo%3D&amp;reserved=0" TargetMode="External"/><Relationship Id="rId5" Type="http://schemas.openxmlformats.org/officeDocument/2006/relationships/hyperlink" Target="https://www.linkedin.com/showcase/independent-evaluation-at-the-asian-development-bank-/" TargetMode="External"/><Relationship Id="rId15" Type="http://schemas.openxmlformats.org/officeDocument/2006/relationships/hyperlink" Target="mailto:evaluation@adb.org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hyperlink" Target="https://www.youtube.com/adbevaluation" TargetMode="External"/><Relationship Id="rId14" Type="http://schemas.openxmlformats.org/officeDocument/2006/relationships/hyperlink" Target="https://apc01.safelinks.protection.outlook.com/?url=https%3A%2F%2Fadb.us2.list-manage.com%2Ftrack%2Fclick%3Fu%3D5be3ed7e1c0dd5fbd05375bec%26id%3Decfaee11cc%26e%3Dac58312d33&amp;data=05%7C01%7Cgmorzal%40adb.org%7C20cd6d53898945911bc608da8c841d47%7C9495d6bb41c24c58848f92e52cf3d640%7C0%7C0%7C637976796302790716%7CUnknown%7CTWFpbGZsb3d8eyJWIjoiMC4wLjAwMDAiLCJQIjoiV2luMzIiLCJBTiI6Ik1haWwiLCJXVCI6Mn0%3D%7C3000%7C%7C%7C&amp;sdata=c7%2FDJR2uY9%2BbvpeoJHQYxqi%2F3bfjkMtCQjmgb1cQ1M0%3D&amp;reserved=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F356C-CF86-F797-DFE0-72D0B663E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0023" y="611012"/>
            <a:ext cx="7030113" cy="3235674"/>
          </a:xfrm>
        </p:spPr>
        <p:txBody>
          <a:bodyPr>
            <a:norm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Ideal Sans Medium" pitchFamily="2" charset="0"/>
                <a:ea typeface="Tahoma" panose="020B0604030504040204" pitchFamily="34" charset="0"/>
                <a:cs typeface="Ideal Sans Medium" pitchFamily="2" charset="0"/>
              </a:rPr>
              <a:t>Evaluating Capital Increase and Corporate Strategies of parent institutions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ea typeface="Tahoma" panose="020B0604030504040204" pitchFamily="34" charset="0"/>
              </a:rPr>
            </a:b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ea typeface="Tahoma" panose="020B0604030504040204" pitchFamily="34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Ideal Sans Medium" pitchFamily="2" charset="0"/>
                <a:ea typeface="Tahoma" panose="020B0604030504040204" pitchFamily="34" charset="0"/>
                <a:cs typeface="Ideal Sans Medium" pitchFamily="2" charset="0"/>
              </a:rPr>
              <a:t>The Case of Midterm Evaluation of the Asian Development Bank’s Strategy 2030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Ideal Sans Medium" pitchFamily="2" charset="0"/>
              <a:cs typeface="Ideal Sans Medium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68CA62-F7F1-5276-2D6C-3B9F57D46DA2}"/>
              </a:ext>
            </a:extLst>
          </p:cNvPr>
          <p:cNvSpPr/>
          <p:nvPr/>
        </p:nvSpPr>
        <p:spPr>
          <a:xfrm>
            <a:off x="6029325" y="4828656"/>
            <a:ext cx="580081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deal Sans Medium" pitchFamily="2" charset="0"/>
                <a:cs typeface="Ideal Sans Medium" pitchFamily="2" charset="0"/>
              </a:rPr>
              <a:t>Evaluation Consultative Group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Ideal Sans Medium" pitchFamily="2" charset="0"/>
                <a:cs typeface="Ideal Sans Medium" pitchFamily="2" charset="0"/>
              </a:rPr>
              <a:t>Theme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deal Sans Medium" pitchFamily="2" charset="0"/>
                <a:cs typeface="Ideal Sans Medium" pitchFamily="2" charset="0"/>
              </a:rPr>
              <a:t>13 March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88CF54-FE2A-654C-5183-D9D004E90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60" y="614146"/>
            <a:ext cx="4183663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5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23"/>
    </mc:Choice>
    <mc:Fallback xmlns="">
      <p:transition spd="slow" advTm="1202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6B245-B0F3-7AE0-CE09-C7E6A868D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D6A9DA7-F036-B0F7-A412-B95DB7BE7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18631"/>
          </a:xfrm>
        </p:spPr>
        <p:txBody>
          <a:bodyPr anchor="t" anchorCtr="0">
            <a:spAutoFit/>
          </a:bodyPr>
          <a:lstStyle/>
          <a:p>
            <a:pPr algn="ctr"/>
            <a:r>
              <a:rPr lang="en-US" sz="3800" b="1" dirty="0">
                <a:solidFill>
                  <a:srgbClr val="4F81BD"/>
                </a:solidFill>
                <a:latin typeface="Ideal Sans Medium" pitchFamily="2" charset="0"/>
                <a:cs typeface="Ideal Sans Medium" pitchFamily="2" charset="0"/>
              </a:rPr>
              <a:t>Context</a:t>
            </a:r>
            <a:endParaRPr lang="en-US" sz="3800" dirty="0">
              <a:solidFill>
                <a:srgbClr val="4F81BD"/>
              </a:solidFill>
              <a:latin typeface="Ideal Sans Medium" pitchFamily="2" charset="0"/>
              <a:cs typeface="Ideal Sans Medium" pitchFamily="2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9C3653A-3771-A995-3666-73AC08EB89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1315063"/>
              </p:ext>
            </p:extLst>
          </p:nvPr>
        </p:nvGraphicFramePr>
        <p:xfrm>
          <a:off x="245533" y="618631"/>
          <a:ext cx="11700934" cy="4816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57196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6B245-B0F3-7AE0-CE09-C7E6A868D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D6A9DA7-F036-B0F7-A412-B95DB7BE7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" y="110218"/>
            <a:ext cx="12103100" cy="618631"/>
          </a:xfrm>
        </p:spPr>
        <p:txBody>
          <a:bodyPr wrap="square" anchor="t" anchorCtr="0">
            <a:spAutoFit/>
          </a:bodyPr>
          <a:lstStyle/>
          <a:p>
            <a:pPr algn="ctr"/>
            <a:r>
              <a:rPr lang="en-US" sz="3800" b="1" dirty="0">
                <a:solidFill>
                  <a:srgbClr val="4F81BD"/>
                </a:solidFill>
                <a:latin typeface="Ideal Sans Medium" pitchFamily="2" charset="0"/>
                <a:cs typeface="Ideal Sans Medium" pitchFamily="2" charset="0"/>
              </a:rPr>
              <a:t>The Strategy to Evaluate a Strategy</a:t>
            </a:r>
            <a:endParaRPr lang="en-US" sz="3800" dirty="0">
              <a:solidFill>
                <a:srgbClr val="4F81BD"/>
              </a:solidFill>
              <a:latin typeface="Ideal Sans Medium" pitchFamily="2" charset="0"/>
              <a:cs typeface="Ideal Sans Medium" pitchFamily="2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9C3653A-3771-A995-3666-73AC08EB89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9515402"/>
              </p:ext>
            </p:extLst>
          </p:nvPr>
        </p:nvGraphicFramePr>
        <p:xfrm>
          <a:off x="245533" y="1033649"/>
          <a:ext cx="11700934" cy="4008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5284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6B245-B0F3-7AE0-CE09-C7E6A868D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D6A9DA7-F036-B0F7-A412-B95DB7BE7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2618"/>
            <a:ext cx="12192000" cy="618631"/>
          </a:xfrm>
        </p:spPr>
        <p:txBody>
          <a:bodyPr wrap="square" anchor="t" anchorCtr="0">
            <a:spAutoFit/>
          </a:bodyPr>
          <a:lstStyle/>
          <a:p>
            <a:pPr algn="ctr"/>
            <a:r>
              <a:rPr lang="en-US" sz="3800" b="1" dirty="0">
                <a:solidFill>
                  <a:srgbClr val="4F81BD"/>
                </a:solidFill>
                <a:latin typeface="Ideal Sans Medium" pitchFamily="2" charset="0"/>
                <a:cs typeface="Ideal Sans Medium" pitchFamily="2" charset="0"/>
              </a:rPr>
              <a:t>The Strategy 2030 Midterm Evaluation in Action</a:t>
            </a:r>
            <a:endParaRPr lang="en-US" sz="3800" dirty="0">
              <a:solidFill>
                <a:srgbClr val="4F81BD"/>
              </a:solidFill>
              <a:latin typeface="Ideal Sans Medium" pitchFamily="2" charset="0"/>
              <a:cs typeface="Ideal Sans Medium" pitchFamily="2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9C3653A-3771-A995-3666-73AC08EB89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7753263"/>
              </p:ext>
            </p:extLst>
          </p:nvPr>
        </p:nvGraphicFramePr>
        <p:xfrm>
          <a:off x="165100" y="1304982"/>
          <a:ext cx="11861800" cy="4248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0867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6B245-B0F3-7AE0-CE09-C7E6A868D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D6A9DA7-F036-B0F7-A412-B95DB7BE7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18631"/>
          </a:xfrm>
        </p:spPr>
        <p:txBody>
          <a:bodyPr anchor="t" anchorCtr="0">
            <a:spAutoFit/>
          </a:bodyPr>
          <a:lstStyle/>
          <a:p>
            <a:pPr algn="ctr"/>
            <a:r>
              <a:rPr lang="en-US" sz="3800" b="1" dirty="0">
                <a:solidFill>
                  <a:srgbClr val="4F81BD"/>
                </a:solidFill>
                <a:latin typeface="Ideal Sans Medium" pitchFamily="2" charset="0"/>
                <a:cs typeface="Ideal Sans Medium" pitchFamily="2" charset="0"/>
              </a:rPr>
              <a:t>Lessons and Advice</a:t>
            </a:r>
            <a:endParaRPr lang="en-US" sz="3800" dirty="0">
              <a:solidFill>
                <a:srgbClr val="4F81BD"/>
              </a:solidFill>
              <a:latin typeface="Ideal Sans Medium" pitchFamily="2" charset="0"/>
              <a:cs typeface="Ideal Sans Medium" pitchFamily="2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8521C51-2DE3-F4E3-6044-E8E97A8DB7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1524210"/>
              </p:ext>
            </p:extLst>
          </p:nvPr>
        </p:nvGraphicFramePr>
        <p:xfrm>
          <a:off x="2120900" y="881249"/>
          <a:ext cx="8128000" cy="4617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04044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0BBE83B-87E2-F796-6ABC-BE5B94730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0505"/>
            <a:ext cx="10515600" cy="757130"/>
          </a:xfrm>
        </p:spPr>
        <p:txBody>
          <a:bodyPr anchor="t" anchorCtr="0">
            <a:spAutoFit/>
          </a:bodyPr>
          <a:lstStyle/>
          <a:p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Thank you.</a:t>
            </a:r>
          </a:p>
        </p:txBody>
      </p:sp>
      <p:sp>
        <p:nvSpPr>
          <p:cNvPr id="9" name="Subtitle 6">
            <a:extLst>
              <a:ext uri="{FF2B5EF4-FFF2-40B4-BE49-F238E27FC236}">
                <a16:creationId xmlns:a16="http://schemas.microsoft.com/office/drawing/2014/main" id="{0C5D3305-B91D-BA35-ACAA-3775C8B51E51}"/>
              </a:ext>
            </a:extLst>
          </p:cNvPr>
          <p:cNvSpPr txBox="1">
            <a:spLocks/>
          </p:cNvSpPr>
          <p:nvPr/>
        </p:nvSpPr>
        <p:spPr>
          <a:xfrm>
            <a:off x="909550" y="2271121"/>
            <a:ext cx="9144000" cy="46166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Independent Evaluation at ADB</a:t>
            </a:r>
          </a:p>
        </p:txBody>
      </p:sp>
      <p:pic>
        <p:nvPicPr>
          <p:cNvPr id="1035" name="Picture 11" descr="Facebook">
            <a:hlinkClick r:id="rId3"/>
            <a:extLst>
              <a:ext uri="{FF2B5EF4-FFF2-40B4-BE49-F238E27FC236}">
                <a16:creationId xmlns:a16="http://schemas.microsoft.com/office/drawing/2014/main" id="{9055EACE-0CF8-A43C-DE18-A46CC34B5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51" y="3366335"/>
            <a:ext cx="1055151" cy="105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LinkedIn">
            <a:hlinkClick r:id="rId5"/>
            <a:extLst>
              <a:ext uri="{FF2B5EF4-FFF2-40B4-BE49-F238E27FC236}">
                <a16:creationId xmlns:a16="http://schemas.microsoft.com/office/drawing/2014/main" id="{06B9FD46-1AD6-A919-FC46-D48B836E4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109" y="3386321"/>
            <a:ext cx="1055151" cy="105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6">
            <a:extLst>
              <a:ext uri="{FF2B5EF4-FFF2-40B4-BE49-F238E27FC236}">
                <a16:creationId xmlns:a16="http://schemas.microsoft.com/office/drawing/2014/main" id="{811327BB-0EDE-FFF4-52A9-6AF6B062A794}"/>
              </a:ext>
            </a:extLst>
          </p:cNvPr>
          <p:cNvSpPr txBox="1">
            <a:spLocks/>
          </p:cNvSpPr>
          <p:nvPr/>
        </p:nvSpPr>
        <p:spPr>
          <a:xfrm>
            <a:off x="2224109" y="4441472"/>
            <a:ext cx="1055151" cy="3833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PH" sz="1800" b="0" i="0" u="none" strike="noStrike" kern="1200" cap="none" spc="0" normalizeH="0" baseline="0" noProof="0">
                <a:ln>
                  <a:noFill/>
                </a:ln>
                <a:solidFill>
                  <a:srgbClr val="02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LinkedIn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39" name="Picture 15" descr="Twitter">
            <a:hlinkClick r:id="rId7"/>
            <a:extLst>
              <a:ext uri="{FF2B5EF4-FFF2-40B4-BE49-F238E27FC236}">
                <a16:creationId xmlns:a16="http://schemas.microsoft.com/office/drawing/2014/main" id="{09919BCB-6147-4663-F833-A47D75B18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67" y="3366335"/>
            <a:ext cx="1055151" cy="105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6">
            <a:extLst>
              <a:ext uri="{FF2B5EF4-FFF2-40B4-BE49-F238E27FC236}">
                <a16:creationId xmlns:a16="http://schemas.microsoft.com/office/drawing/2014/main" id="{F27605FF-8E55-5CA0-7E24-D65B792A176F}"/>
              </a:ext>
            </a:extLst>
          </p:cNvPr>
          <p:cNvSpPr txBox="1">
            <a:spLocks/>
          </p:cNvSpPr>
          <p:nvPr/>
        </p:nvSpPr>
        <p:spPr>
          <a:xfrm>
            <a:off x="3538666" y="4441472"/>
            <a:ext cx="1055151" cy="3833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PH" sz="1800" b="0" i="0" u="none" strike="noStrike" kern="1200" cap="none" spc="0" normalizeH="0" baseline="0" noProof="0">
                <a:ln>
                  <a:noFill/>
                </a:ln>
                <a:solidFill>
                  <a:srgbClr val="02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/>
              </a:rPr>
              <a:t>Twitter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41" name="Picture 17" descr="YouTube">
            <a:hlinkClick r:id="rId9"/>
            <a:extLst>
              <a:ext uri="{FF2B5EF4-FFF2-40B4-BE49-F238E27FC236}">
                <a16:creationId xmlns:a16="http://schemas.microsoft.com/office/drawing/2014/main" id="{BC669490-428C-7438-2726-F80C9BA63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225" y="3366334"/>
            <a:ext cx="1055151" cy="105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ubtitle 6">
            <a:hlinkClick r:id="rId9"/>
            <a:extLst>
              <a:ext uri="{FF2B5EF4-FFF2-40B4-BE49-F238E27FC236}">
                <a16:creationId xmlns:a16="http://schemas.microsoft.com/office/drawing/2014/main" id="{8571946D-75B9-547B-E65B-D66D9C52BB8F}"/>
              </a:ext>
            </a:extLst>
          </p:cNvPr>
          <p:cNvSpPr txBox="1">
            <a:spLocks/>
          </p:cNvSpPr>
          <p:nvPr/>
        </p:nvSpPr>
        <p:spPr>
          <a:xfrm>
            <a:off x="4853223" y="4441472"/>
            <a:ext cx="1055151" cy="3833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PH" sz="1800" b="0" i="0" u="none" strike="noStrike" kern="1200" cap="none" spc="0" normalizeH="0" baseline="0" noProof="0">
                <a:ln>
                  <a:noFill/>
                </a:ln>
                <a:solidFill>
                  <a:srgbClr val="02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1"/>
              </a:rPr>
              <a:t>YouTube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43" name="Picture 19" descr="Website">
            <a:hlinkClick r:id="rId12"/>
            <a:extLst>
              <a:ext uri="{FF2B5EF4-FFF2-40B4-BE49-F238E27FC236}">
                <a16:creationId xmlns:a16="http://schemas.microsoft.com/office/drawing/2014/main" id="{6299E7B4-E921-40CE-8230-1D925E45F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783" y="3386321"/>
            <a:ext cx="1055151" cy="105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6">
            <a:hlinkClick r:id="rId12"/>
            <a:extLst>
              <a:ext uri="{FF2B5EF4-FFF2-40B4-BE49-F238E27FC236}">
                <a16:creationId xmlns:a16="http://schemas.microsoft.com/office/drawing/2014/main" id="{2AF864F6-3D48-A114-90A2-3BDFD8CA7358}"/>
              </a:ext>
            </a:extLst>
          </p:cNvPr>
          <p:cNvSpPr txBox="1">
            <a:spLocks/>
          </p:cNvSpPr>
          <p:nvPr/>
        </p:nvSpPr>
        <p:spPr>
          <a:xfrm>
            <a:off x="6167780" y="4441472"/>
            <a:ext cx="1055151" cy="3833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PH" sz="1800" b="0" i="0" u="none" strike="noStrike" kern="1200" cap="none" spc="0" normalizeH="0" baseline="0" noProof="0">
                <a:ln>
                  <a:noFill/>
                </a:ln>
                <a:solidFill>
                  <a:srgbClr val="02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4"/>
              </a:rPr>
              <a:t>Website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45" name="Picture 21" descr="Email">
            <a:hlinkClick r:id="rId15"/>
            <a:extLst>
              <a:ext uri="{FF2B5EF4-FFF2-40B4-BE49-F238E27FC236}">
                <a16:creationId xmlns:a16="http://schemas.microsoft.com/office/drawing/2014/main" id="{4E1613A4-A77F-ADC1-D48E-AC5B1D1A2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341" y="3366333"/>
            <a:ext cx="1055151" cy="105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ubtitle 6">
            <a:extLst>
              <a:ext uri="{FF2B5EF4-FFF2-40B4-BE49-F238E27FC236}">
                <a16:creationId xmlns:a16="http://schemas.microsoft.com/office/drawing/2014/main" id="{E05F6366-27A8-9105-E377-B954197A06D3}"/>
              </a:ext>
            </a:extLst>
          </p:cNvPr>
          <p:cNvSpPr txBox="1">
            <a:spLocks/>
          </p:cNvSpPr>
          <p:nvPr/>
        </p:nvSpPr>
        <p:spPr>
          <a:xfrm>
            <a:off x="7482337" y="4441472"/>
            <a:ext cx="1055151" cy="3833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PH" sz="1800" b="0" i="0" u="none" strike="noStrike" kern="1200" cap="none" spc="0" normalizeH="0" baseline="0" noProof="0">
                <a:ln>
                  <a:noFill/>
                </a:ln>
                <a:solidFill>
                  <a:srgbClr val="02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5"/>
              </a:rPr>
              <a:t>Email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ubtitle 6">
            <a:hlinkClick r:id="rId3"/>
            <a:extLst>
              <a:ext uri="{FF2B5EF4-FFF2-40B4-BE49-F238E27FC236}">
                <a16:creationId xmlns:a16="http://schemas.microsoft.com/office/drawing/2014/main" id="{1CBF35C1-04ED-4C31-26B5-175AD3B324D2}"/>
              </a:ext>
            </a:extLst>
          </p:cNvPr>
          <p:cNvSpPr txBox="1">
            <a:spLocks/>
          </p:cNvSpPr>
          <p:nvPr/>
        </p:nvSpPr>
        <p:spPr>
          <a:xfrm>
            <a:off x="909550" y="4453494"/>
            <a:ext cx="1055151" cy="3833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PH" sz="1800" b="0" i="0" u="none" strike="noStrike" kern="1200" cap="none" spc="0" normalizeH="0" baseline="0" noProof="0">
                <a:ln>
                  <a:noFill/>
                </a:ln>
                <a:solidFill>
                  <a:srgbClr val="02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7"/>
              </a:rPr>
              <a:t>Facebook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6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9"/>
    </mc:Choice>
    <mc:Fallback xmlns="">
      <p:transition spd="slow" advTm="2759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6.2|5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6.2|5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6.2|5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6.2|5.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5F43D718C3E447A418DC7CAB14A93A" ma:contentTypeVersion="35" ma:contentTypeDescription="Create a new document." ma:contentTypeScope="" ma:versionID="d8b019e43cc932eca2bc75436572f1cc">
  <xsd:schema xmlns:xsd="http://www.w3.org/2001/XMLSchema" xmlns:xs="http://www.w3.org/2001/XMLSchema" xmlns:p="http://schemas.microsoft.com/office/2006/metadata/properties" xmlns:ns2="c1fdd505-2570-46c2-bd04-3e0f2d874cf5" xmlns:ns3="d0fad7e6-0442-42b4-9ce3-588706a3a3fe" xmlns:ns4="4787c0e7-ce4f-413b-b5c7-2854fafb4a64" targetNamespace="http://schemas.microsoft.com/office/2006/metadata/properties" ma:root="true" ma:fieldsID="e27f14d2b20d4ec4f6b8f2cd7cd12626" ns2:_="" ns3:_="" ns4:_="">
    <xsd:import namespace="c1fdd505-2570-46c2-bd04-3e0f2d874cf5"/>
    <xsd:import namespace="d0fad7e6-0442-42b4-9ce3-588706a3a3fe"/>
    <xsd:import namespace="4787c0e7-ce4f-413b-b5c7-2854fafb4a64"/>
    <xsd:element name="properties">
      <xsd:complexType>
        <xsd:sequence>
          <xsd:element name="documentManagement">
            <xsd:complexType>
              <xsd:all>
                <xsd:element ref="ns2:j78542b1fffc4a1c84659474212e3133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j78542b1fffc4a1c84659474212e3133" ma:index="9" nillable="true" ma:taxonomy="true" ma:internalName="j78542b1fffc4a1c84659474212e3133" ma:taxonomyFieldName="ADBContentGroup" ma:displayName="Content Group" ma:default="" ma:fieldId="{378542b1-fffc-4a1c-8465-9474212e3133}" ma:taxonomyMulti="true" ma:sspId="115af50e-efb3-4a0e-b425-875ff625e09e" ma:termSetId="2a9ffbee-93a5-418b-bcdb-8d6817936e6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fad7e6-0442-42b4-9ce3-588706a3a3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fals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fals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87c0e7-ce4f-413b-b5c7-2854fafb4a6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78542b1fffc4a1c84659474212e3133 xmlns="c1fdd505-2570-46c2-bd04-3e0f2d874cf5">
      <Terms xmlns="http://schemas.microsoft.com/office/infopath/2007/PartnerControls"/>
    </j78542b1fffc4a1c84659474212e3133>
    <lcf76f155ced4ddcb4097134ff3c332f xmlns="d0fad7e6-0442-42b4-9ce3-588706a3a3fe">
      <Terms xmlns="http://schemas.microsoft.com/office/infopath/2007/PartnerControls"/>
    </lcf76f155ced4ddcb4097134ff3c332f>
    <MediaServiceMetadata xmlns="d0fad7e6-0442-42b4-9ce3-588706a3a3fe" xsi:nil="true"/>
    <MediaServiceFastMetadata xmlns="d0fad7e6-0442-42b4-9ce3-588706a3a3fe" xsi:nil="true"/>
  </documentManagement>
</p:properties>
</file>

<file path=customXml/itemProps1.xml><?xml version="1.0" encoding="utf-8"?>
<ds:datastoreItem xmlns:ds="http://schemas.openxmlformats.org/officeDocument/2006/customXml" ds:itemID="{10022C7D-0F1E-4582-90AF-C9445F4076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fdd505-2570-46c2-bd04-3e0f2d874cf5"/>
    <ds:schemaRef ds:uri="d0fad7e6-0442-42b4-9ce3-588706a3a3fe"/>
    <ds:schemaRef ds:uri="4787c0e7-ce4f-413b-b5c7-2854fafb4a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42DDD0-606A-45D4-A886-B96090819C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5780EC-F5CD-45BD-8FF1-F9D06505CA9A}">
  <ds:schemaRefs>
    <ds:schemaRef ds:uri="http://schemas.microsoft.com/office/2006/documentManagement/types"/>
    <ds:schemaRef ds:uri="http://purl.org/dc/elements/1.1/"/>
    <ds:schemaRef ds:uri="http://purl.org/dc/terms/"/>
    <ds:schemaRef ds:uri="d0fad7e6-0442-42b4-9ce3-588706a3a3fe"/>
    <ds:schemaRef ds:uri="http://schemas.microsoft.com/office/infopath/2007/PartnerControls"/>
    <ds:schemaRef ds:uri="http://schemas.openxmlformats.org/package/2006/metadata/core-properties"/>
    <ds:schemaRef ds:uri="4787c0e7-ce4f-413b-b5c7-2854fafb4a64"/>
    <ds:schemaRef ds:uri="c1fdd505-2570-46c2-bd04-3e0f2d874cf5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19445</TotalTime>
  <Words>490</Words>
  <Application>Microsoft Macintosh PowerPoint</Application>
  <PresentationFormat>Widescreen</PresentationFormat>
  <Paragraphs>67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Ideal Sans Medium</vt:lpstr>
      <vt:lpstr>Tahoma</vt:lpstr>
      <vt:lpstr>Wingdings</vt:lpstr>
      <vt:lpstr>Office Theme</vt:lpstr>
      <vt:lpstr>Evaluating Capital Increase and Corporate Strategies of parent institutions  The Case of Midterm Evaluation of the Asian Development Bank’s Strategy 2030</vt:lpstr>
      <vt:lpstr>Context</vt:lpstr>
      <vt:lpstr>The Strategy to Evaluate a Strategy</vt:lpstr>
      <vt:lpstr>The Strategy 2030 Midterm Evaluation in Action</vt:lpstr>
      <vt:lpstr>Lessons and Advice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Herbert Navasca</dc:creator>
  <cp:lastModifiedBy>Bo Weston</cp:lastModifiedBy>
  <cp:revision>137</cp:revision>
  <cp:lastPrinted>2023-02-22T05:37:19Z</cp:lastPrinted>
  <dcterms:created xsi:type="dcterms:W3CDTF">2022-12-01T11:39:16Z</dcterms:created>
  <dcterms:modified xsi:type="dcterms:W3CDTF">2024-03-08T13:20:23Z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17d4574-7375-4d17-b29c-6e4c6df0fcb0_Enabled">
    <vt:lpwstr>true</vt:lpwstr>
  </property>
  <property fmtid="{D5CDD505-2E9C-101B-9397-08002B2CF9AE}" pid="3" name="MSIP_Label_817d4574-7375-4d17-b29c-6e4c6df0fcb0_SetDate">
    <vt:lpwstr>2023-02-22T04:05:54Z</vt:lpwstr>
  </property>
  <property fmtid="{D5CDD505-2E9C-101B-9397-08002B2CF9AE}" pid="4" name="MSIP_Label_817d4574-7375-4d17-b29c-6e4c6df0fcb0_Method">
    <vt:lpwstr>Standard</vt:lpwstr>
  </property>
  <property fmtid="{D5CDD505-2E9C-101B-9397-08002B2CF9AE}" pid="5" name="MSIP_Label_817d4574-7375-4d17-b29c-6e4c6df0fcb0_Name">
    <vt:lpwstr>ADB Internal</vt:lpwstr>
  </property>
  <property fmtid="{D5CDD505-2E9C-101B-9397-08002B2CF9AE}" pid="6" name="MSIP_Label_817d4574-7375-4d17-b29c-6e4c6df0fcb0_SiteId">
    <vt:lpwstr>9495d6bb-41c2-4c58-848f-92e52cf3d640</vt:lpwstr>
  </property>
  <property fmtid="{D5CDD505-2E9C-101B-9397-08002B2CF9AE}" pid="7" name="MSIP_Label_817d4574-7375-4d17-b29c-6e4c6df0fcb0_ActionId">
    <vt:lpwstr>22352343-599c-4f3c-a3df-d1acb212b0de</vt:lpwstr>
  </property>
  <property fmtid="{D5CDD505-2E9C-101B-9397-08002B2CF9AE}" pid="8" name="MSIP_Label_817d4574-7375-4d17-b29c-6e4c6df0fcb0_ContentBits">
    <vt:lpwstr>2</vt:lpwstr>
  </property>
  <property fmtid="{D5CDD505-2E9C-101B-9397-08002B2CF9AE}" pid="9" name="ContentTypeId">
    <vt:lpwstr>0x010100495F43D718C3E447A418DC7CAB14A93A</vt:lpwstr>
  </property>
  <property fmtid="{D5CDD505-2E9C-101B-9397-08002B2CF9AE}" pid="10" name="h00e4aaaf4624e24a7df7f06faa038c6">
    <vt:lpwstr>English|16ac8743-31bb-43f8-9a73-533a041667d6</vt:lpwstr>
  </property>
  <property fmtid="{D5CDD505-2E9C-101B-9397-08002B2CF9AE}" pid="11" name="TaxCatchAll">
    <vt:lpwstr>1;#English|16ac8743-31bb-43f8-9a73-533a041667d6</vt:lpwstr>
  </property>
  <property fmtid="{D5CDD505-2E9C-101B-9397-08002B2CF9AE}" pid="12" name="ADBContentGroup">
    <vt:lpwstr/>
  </property>
  <property fmtid="{D5CDD505-2E9C-101B-9397-08002B2CF9AE}" pid="13" name="ADBDocumentLanguage">
    <vt:lpwstr>1;#English|16ac8743-31bb-43f8-9a73-533a041667d6</vt:lpwstr>
  </property>
  <property fmtid="{D5CDD505-2E9C-101B-9397-08002B2CF9AE}" pid="14" name="MediaServiceImageTags">
    <vt:lpwstr/>
  </property>
  <property fmtid="{D5CDD505-2E9C-101B-9397-08002B2CF9AE}" pid="15" name="ADBSector">
    <vt:lpwstr/>
  </property>
  <property fmtid="{D5CDD505-2E9C-101B-9397-08002B2CF9AE}" pid="16" name="d01a0ce1b141461dbfb235a3ab729a2c">
    <vt:lpwstr/>
  </property>
  <property fmtid="{D5CDD505-2E9C-101B-9397-08002B2CF9AE}" pid="17" name="ADBDocumentSecurity">
    <vt:lpwstr/>
  </property>
  <property fmtid="{D5CDD505-2E9C-101B-9397-08002B2CF9AE}" pid="18" name="ADBDocumentType">
    <vt:lpwstr/>
  </property>
  <property fmtid="{D5CDD505-2E9C-101B-9397-08002B2CF9AE}" pid="19" name="ADBDepartmentOwner">
    <vt:lpwstr/>
  </property>
  <property fmtid="{D5CDD505-2E9C-101B-9397-08002B2CF9AE}" pid="20" name="p030e467f78f45b4ae8f7e2c17ea4d82">
    <vt:lpwstr/>
  </property>
  <property fmtid="{D5CDD505-2E9C-101B-9397-08002B2CF9AE}" pid="21" name="a37ff23a602146d4934a49238d370ca5">
    <vt:lpwstr/>
  </property>
  <property fmtid="{D5CDD505-2E9C-101B-9397-08002B2CF9AE}" pid="22" name="k985dbdc596c44d7acaf8184f33920f0">
    <vt:lpwstr/>
  </property>
  <property fmtid="{D5CDD505-2E9C-101B-9397-08002B2CF9AE}" pid="23" name="ADBCountry">
    <vt:lpwstr/>
  </property>
  <property fmtid="{D5CDD505-2E9C-101B-9397-08002B2CF9AE}" pid="24" name="d61536b25a8a4fedb48bb564279be82a">
    <vt:lpwstr/>
  </property>
</Properties>
</file>