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4"/>
    <p:sldMasterId id="2147483650" r:id="rId5"/>
  </p:sldMasterIdLst>
  <p:notesMasterIdLst>
    <p:notesMasterId r:id="rId14"/>
  </p:notesMasterIdLst>
  <p:handoutMasterIdLst>
    <p:handoutMasterId r:id="rId15"/>
  </p:handoutMasterIdLst>
  <p:sldIdLst>
    <p:sldId id="389" r:id="rId6"/>
    <p:sldId id="383" r:id="rId7"/>
    <p:sldId id="391" r:id="rId8"/>
    <p:sldId id="385" r:id="rId9"/>
    <p:sldId id="386" r:id="rId10"/>
    <p:sldId id="387" r:id="rId11"/>
    <p:sldId id="388" r:id="rId12"/>
    <p:sldId id="370" r:id="rId13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iya Hagh" initials="AH" lastIdx="4" clrIdx="0">
    <p:extLst>
      <p:ext uri="{19B8F6BF-5375-455C-9EA6-DF929625EA0E}">
        <p15:presenceInfo xmlns:p15="http://schemas.microsoft.com/office/powerpoint/2012/main" userId="S::ahagh@worldbank.org::7d2c49e5-73a8-434c-98b1-c84d8478c90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244"/>
    <a:srgbClr val="F05023"/>
    <a:srgbClr val="F78D28"/>
    <a:srgbClr val="EB1C2D"/>
    <a:srgbClr val="FDB714"/>
    <a:srgbClr val="00AB51"/>
    <a:srgbClr val="00A996"/>
    <a:srgbClr val="009CA7"/>
    <a:srgbClr val="B2E3F4"/>
    <a:srgbClr val="009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4640" autoAdjust="0"/>
  </p:normalViewPr>
  <p:slideViewPr>
    <p:cSldViewPr snapToGrid="0">
      <p:cViewPr varScale="1">
        <p:scale>
          <a:sx n="66" d="100"/>
          <a:sy n="66" d="100"/>
        </p:scale>
        <p:origin x="1320" y="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80" d="100"/>
        <a:sy n="180" d="100"/>
      </p:scale>
      <p:origin x="0" y="-6270"/>
    </p:cViewPr>
  </p:sorterViewPr>
  <p:notesViewPr>
    <p:cSldViewPr snapToGrid="0">
      <p:cViewPr varScale="1">
        <p:scale>
          <a:sx n="55" d="100"/>
          <a:sy n="55" d="100"/>
        </p:scale>
        <p:origin x="2640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FAB727-C574-42E0-ABAD-BC636B51AA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C65EFF-4129-4649-AB32-77D2AF51DE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470A0-DCE8-40BF-B9A3-9A3E25DF7FB2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CD33BC-5F07-4C34-AA73-D3081927E2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ECD7CC-469E-4211-ABBF-54B78C93F8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7EA05-3EEC-484D-9544-1A1368973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51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2FE6279-2912-4140-A1A3-18022EDB2F86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DB91E0A-0335-4366-96BC-7533FE364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70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91E0A-0335-4366-96BC-7533FE364C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24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91E0A-0335-4366-96BC-7533FE364C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10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91E0A-0335-4366-96BC-7533FE364C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76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91E0A-0335-4366-96BC-7533FE364C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40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91E0A-0335-4366-96BC-7533FE364C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566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91E0A-0335-4366-96BC-7533FE364C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10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91E0A-0335-4366-96BC-7533FE364C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02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8379E70-BB17-4849-BE6C-82EC4B2819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7201"/>
            <a:ext cx="9144000" cy="640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4070" y="1432853"/>
            <a:ext cx="8288130" cy="1479681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ct val="100000"/>
              </a:lnSpc>
              <a:defRPr sz="4000" b="1" cap="none" spc="-100" baseline="0">
                <a:solidFill>
                  <a:schemeClr val="bg1"/>
                </a:solidFill>
                <a:latin typeface="Arial (Headings)"/>
                <a:cs typeface="Arial"/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24070" y="4796366"/>
            <a:ext cx="4572001" cy="8932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Arial Narrow" panose="020B0606020202030204" pitchFamily="34" charset="0"/>
                <a:cs typeface="Arial"/>
              </a:defRPr>
            </a:lvl1pPr>
            <a:lvl2pPr marL="0" indent="0">
              <a:buNone/>
              <a:defRPr sz="1500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0">
              <a:buNone/>
              <a:defRPr sz="1500">
                <a:solidFill>
                  <a:schemeClr val="bg1"/>
                </a:solidFill>
                <a:latin typeface="Arial"/>
                <a:cs typeface="Arial"/>
              </a:defRPr>
            </a:lvl3pPr>
            <a:lvl4pPr marL="0" indent="0">
              <a:buNone/>
              <a:defRPr sz="1400">
                <a:solidFill>
                  <a:schemeClr val="bg1"/>
                </a:solidFill>
                <a:latin typeface="Arial"/>
                <a:cs typeface="Arial"/>
              </a:defRPr>
            </a:lvl4pPr>
            <a:lvl5pPr marL="0" indent="0">
              <a:buNone/>
              <a:defRPr sz="1500">
                <a:latin typeface="Arial"/>
                <a:cs typeface="Arial"/>
              </a:defRPr>
            </a:lvl5pPr>
          </a:lstStyle>
          <a:p>
            <a:r>
              <a:rPr lang="en-US" dirty="0"/>
              <a:t>Presenter Name, </a:t>
            </a:r>
            <a:r>
              <a:rPr lang="en-US" sz="1400" dirty="0"/>
              <a:t>TITLE</a:t>
            </a:r>
            <a:br>
              <a:rPr lang="en-US" sz="1400" dirty="0"/>
            </a:br>
            <a:r>
              <a:rPr lang="en-US" dirty="0"/>
              <a:t>000.000.0000 </a:t>
            </a:r>
            <a:br>
              <a:rPr lang="en-US" dirty="0"/>
            </a:br>
            <a:r>
              <a:rPr lang="en-US" dirty="0" err="1"/>
              <a:t>name@worldbank.org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AD645B4-B1B1-4954-9C1A-3AEC5B0593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070" y="344886"/>
            <a:ext cx="2862469" cy="570213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55646305-C194-4E4C-AF35-0E984F38FA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4070" y="2919997"/>
            <a:ext cx="8288337" cy="1099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330203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 Column Bulleted Text (Blue 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E660FE-4299-4D62-8D68-27F91FD12E7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602426"/>
            <a:ext cx="9144000" cy="22555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0" tIns="0" rIns="0" bIns="0" anchor="t" anchorCtr="0"/>
          <a:lstStyle>
            <a:lvl1pPr marL="1255713" indent="-341313" algn="l">
              <a:spcAft>
                <a:spcPts val="1000"/>
              </a:spcAft>
              <a:buClr>
                <a:schemeClr val="bg1"/>
              </a:buClr>
              <a:buFont typeface="Arial Narrow" panose="020B0606020202030204" pitchFamily="34" charset="0"/>
              <a:buChar char="│"/>
              <a:defRPr sz="3200" b="0" spc="-150" baseline="0">
                <a:solidFill>
                  <a:schemeClr val="bg1"/>
                </a:solidFill>
                <a:latin typeface="Arial (Headings)"/>
                <a:cs typeface="Arial"/>
              </a:defRPr>
            </a:lvl1pPr>
            <a:lvl2pPr marL="0" indent="0">
              <a:spcAft>
                <a:spcPts val="500"/>
              </a:spcAft>
              <a:buFont typeface="Arial"/>
              <a:buNone/>
              <a:defRPr sz="2400">
                <a:solidFill>
                  <a:srgbClr val="002A5C"/>
                </a:solidFill>
                <a:latin typeface="Arial"/>
                <a:cs typeface="Arial"/>
              </a:defRPr>
            </a:lvl2pPr>
            <a:lvl3pPr marL="457200" indent="-182880">
              <a:spcBef>
                <a:spcPts val="0"/>
              </a:spcBef>
              <a:spcAft>
                <a:spcPts val="1000"/>
              </a:spcAft>
              <a:buClr>
                <a:srgbClr val="002A5C"/>
              </a:buClr>
              <a:buSzPct val="135000"/>
              <a:defRPr sz="1600">
                <a:solidFill>
                  <a:schemeClr val="tx1"/>
                </a:solidFill>
                <a:latin typeface="Arial"/>
                <a:cs typeface="Arial"/>
              </a:defRPr>
            </a:lvl3pPr>
            <a:lvl4pPr marL="914400" indent="-182880"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85000"/>
              <a:buFont typeface="Courier New"/>
              <a:buChar char="o"/>
              <a:defRPr sz="1600" normalizeH="0" baseline="0">
                <a:latin typeface="Arial"/>
                <a:cs typeface="Arial"/>
              </a:defRPr>
            </a:lvl4pPr>
            <a:lvl5pPr marL="0" indent="0">
              <a:buFont typeface="Arial"/>
              <a:buNone/>
              <a:defRPr sz="1800">
                <a:solidFill>
                  <a:srgbClr val="002A5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All 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2855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02A0D40-C72D-4345-AC0B-FB4C076ECFC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3A9E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20F66B-4AC8-41ED-8F89-AED6B5E51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00" y="3721100"/>
            <a:ext cx="4229100" cy="1378839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lnSpc>
                <a:spcPct val="95000"/>
              </a:lnSpc>
              <a:defRPr sz="4400" b="1" kern="100" spc="-200" baseline="0">
                <a:solidFill>
                  <a:schemeClr val="bg1"/>
                </a:solidFill>
                <a:latin typeface="Arial +Heading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2172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r 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083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A33114E2-E518-430E-8DC3-118947D17F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938838"/>
            <a:ext cx="8234363" cy="280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latin typeface="Arial Narrow" panose="020B0606020202030204" pitchFamily="34" charset="0"/>
              </a:defRPr>
            </a:lvl1pPr>
            <a:lvl2pPr marL="457200" indent="0">
              <a:buNone/>
              <a:defRPr sz="1200" i="1">
                <a:latin typeface="Arial Narrow" panose="020B0606020202030204" pitchFamily="34" charset="0"/>
              </a:defRPr>
            </a:lvl2pPr>
            <a:lvl3pPr marL="914400" indent="0">
              <a:buNone/>
              <a:defRPr sz="1200" i="1">
                <a:latin typeface="Arial Narrow" panose="020B0606020202030204" pitchFamily="34" charset="0"/>
              </a:defRPr>
            </a:lvl3pPr>
            <a:lvl4pPr marL="1371600" indent="0">
              <a:buNone/>
              <a:defRPr sz="1200" i="1">
                <a:latin typeface="Arial Narrow" panose="020B0606020202030204" pitchFamily="34" charset="0"/>
              </a:defRPr>
            </a:lvl4pPr>
            <a:lvl5pPr marL="1828800" indent="0">
              <a:buNone/>
              <a:defRPr sz="1200" i="1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Source: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0B929AB-5D54-4A5C-8F0A-BE339F0F62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7473" y="6449968"/>
            <a:ext cx="534599" cy="395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fld id="{8475E058-4C20-A242-8A48-FEF4035371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9463924-4888-4683-BD8B-9D1BC2C1BD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85642" y="6322642"/>
            <a:ext cx="968656" cy="3959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37537A6-8EC9-41C7-A7EB-E0E56F928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23748" y="6322642"/>
            <a:ext cx="2917429" cy="381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Independent Evaluation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593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for 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869F6315-9F88-4DD7-8EF0-551A7DBC840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32612"/>
            <a:ext cx="2834640" cy="150098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spcAft>
                <a:spcPts val="1000"/>
              </a:spcAft>
              <a:buNone/>
              <a:defRPr sz="2800" b="1" spc="-150" baseline="0">
                <a:solidFill>
                  <a:srgbClr val="3C5DAA"/>
                </a:solidFill>
                <a:latin typeface="Arial (Headings)"/>
                <a:cs typeface="Arial"/>
              </a:defRPr>
            </a:lvl1pPr>
            <a:lvl2pPr marL="0" indent="0">
              <a:spcAft>
                <a:spcPts val="500"/>
              </a:spcAft>
              <a:buFont typeface="Arial"/>
              <a:buNone/>
              <a:defRPr sz="2400">
                <a:solidFill>
                  <a:srgbClr val="002A5C"/>
                </a:solidFill>
                <a:latin typeface="Arial"/>
                <a:cs typeface="Arial"/>
              </a:defRPr>
            </a:lvl2pPr>
            <a:lvl3pPr marL="457200" indent="-182880">
              <a:spcBef>
                <a:spcPts val="0"/>
              </a:spcBef>
              <a:spcAft>
                <a:spcPts val="1000"/>
              </a:spcAft>
              <a:buClr>
                <a:srgbClr val="002A5C"/>
              </a:buClr>
              <a:buSzPct val="135000"/>
              <a:defRPr sz="1600">
                <a:solidFill>
                  <a:schemeClr val="tx1"/>
                </a:solidFill>
                <a:latin typeface="Arial"/>
                <a:cs typeface="Arial"/>
              </a:defRPr>
            </a:lvl3pPr>
            <a:lvl4pPr marL="914400" indent="-182880"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85000"/>
              <a:buFont typeface="Courier New"/>
              <a:buChar char="o"/>
              <a:defRPr sz="1600" normalizeH="0" baseline="0">
                <a:latin typeface="Arial"/>
                <a:cs typeface="Arial"/>
              </a:defRPr>
            </a:lvl4pPr>
            <a:lvl5pPr marL="0" indent="0">
              <a:buFont typeface="Arial"/>
              <a:buNone/>
              <a:defRPr sz="1800">
                <a:solidFill>
                  <a:srgbClr val="002A5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All 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4D9B07F-8778-455B-B54A-9DE1E0D26D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938838"/>
            <a:ext cx="8234363" cy="280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latin typeface="Arial Narrow" panose="020B0606020202030204" pitchFamily="34" charset="0"/>
              </a:defRPr>
            </a:lvl1pPr>
            <a:lvl2pPr marL="457200" indent="0">
              <a:buNone/>
              <a:defRPr sz="1200" i="1">
                <a:latin typeface="Arial Narrow" panose="020B0606020202030204" pitchFamily="34" charset="0"/>
              </a:defRPr>
            </a:lvl2pPr>
            <a:lvl3pPr marL="914400" indent="0">
              <a:buNone/>
              <a:defRPr sz="1200" i="1">
                <a:latin typeface="Arial Narrow" panose="020B0606020202030204" pitchFamily="34" charset="0"/>
              </a:defRPr>
            </a:lvl3pPr>
            <a:lvl4pPr marL="1371600" indent="0">
              <a:buNone/>
              <a:defRPr sz="1200" i="1">
                <a:latin typeface="Arial Narrow" panose="020B0606020202030204" pitchFamily="34" charset="0"/>
              </a:defRPr>
            </a:lvl4pPr>
            <a:lvl5pPr marL="1828800" indent="0">
              <a:buNone/>
              <a:defRPr sz="1200" i="1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Source: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2F5A1AE-49A5-420C-9BAB-D4EE25AF05EE}"/>
              </a:ext>
            </a:extLst>
          </p:cNvPr>
          <p:cNvCxnSpPr/>
          <p:nvPr userDrawn="1"/>
        </p:nvCxnSpPr>
        <p:spPr>
          <a:xfrm>
            <a:off x="3291840" y="632612"/>
            <a:ext cx="0" cy="5676748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D8B887-1284-4CB5-A7D4-2D51154CEA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7473" y="6449968"/>
            <a:ext cx="534599" cy="395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fld id="{8475E058-4C20-A242-8A48-FEF4035371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AF62DB3-F901-4AE2-8E32-56B9861EA3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85642" y="6322642"/>
            <a:ext cx="968656" cy="3959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C601F52-1692-425F-9526-C41E6EE751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23748" y="6322642"/>
            <a:ext cx="2917429" cy="381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Independent Evaluation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421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for 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869F6315-9F88-4DD7-8EF0-551A7DBC840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632612"/>
            <a:ext cx="8234363" cy="101099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spcAft>
                <a:spcPts val="1000"/>
              </a:spcAft>
              <a:buNone/>
              <a:defRPr sz="2800" b="1" spc="-150" baseline="0">
                <a:solidFill>
                  <a:srgbClr val="3C5DAA"/>
                </a:solidFill>
                <a:latin typeface="Arial (Headings)"/>
                <a:cs typeface="Arial"/>
              </a:defRPr>
            </a:lvl1pPr>
            <a:lvl2pPr marL="0" indent="0">
              <a:spcAft>
                <a:spcPts val="500"/>
              </a:spcAft>
              <a:buFont typeface="Arial"/>
              <a:buNone/>
              <a:defRPr sz="2400">
                <a:solidFill>
                  <a:srgbClr val="002A5C"/>
                </a:solidFill>
                <a:latin typeface="Arial"/>
                <a:cs typeface="Arial"/>
              </a:defRPr>
            </a:lvl2pPr>
            <a:lvl3pPr marL="457200" indent="-182880">
              <a:spcBef>
                <a:spcPts val="0"/>
              </a:spcBef>
              <a:spcAft>
                <a:spcPts val="1000"/>
              </a:spcAft>
              <a:buClr>
                <a:srgbClr val="002A5C"/>
              </a:buClr>
              <a:buSzPct val="135000"/>
              <a:defRPr sz="1600">
                <a:solidFill>
                  <a:schemeClr val="tx1"/>
                </a:solidFill>
                <a:latin typeface="Arial"/>
                <a:cs typeface="Arial"/>
              </a:defRPr>
            </a:lvl3pPr>
            <a:lvl4pPr marL="914400" indent="-182880"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85000"/>
              <a:buFont typeface="Courier New"/>
              <a:buChar char="o"/>
              <a:defRPr sz="1600" normalizeH="0" baseline="0">
                <a:latin typeface="Arial"/>
                <a:cs typeface="Arial"/>
              </a:defRPr>
            </a:lvl4pPr>
            <a:lvl5pPr marL="0" indent="0">
              <a:buFont typeface="Arial"/>
              <a:buNone/>
              <a:defRPr sz="1800">
                <a:solidFill>
                  <a:srgbClr val="002A5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All 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4D9B07F-8778-455B-B54A-9DE1E0D26D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938838"/>
            <a:ext cx="8234363" cy="280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latin typeface="Arial Narrow" panose="020B0606020202030204" pitchFamily="34" charset="0"/>
              </a:defRPr>
            </a:lvl1pPr>
            <a:lvl2pPr marL="457200" indent="0">
              <a:buNone/>
              <a:defRPr sz="1200" i="1">
                <a:latin typeface="Arial Narrow" panose="020B0606020202030204" pitchFamily="34" charset="0"/>
              </a:defRPr>
            </a:lvl2pPr>
            <a:lvl3pPr marL="914400" indent="0">
              <a:buNone/>
              <a:defRPr sz="1200" i="1">
                <a:latin typeface="Arial Narrow" panose="020B0606020202030204" pitchFamily="34" charset="0"/>
              </a:defRPr>
            </a:lvl3pPr>
            <a:lvl4pPr marL="1371600" indent="0">
              <a:buNone/>
              <a:defRPr sz="1200" i="1">
                <a:latin typeface="Arial Narrow" panose="020B0606020202030204" pitchFamily="34" charset="0"/>
              </a:defRPr>
            </a:lvl4pPr>
            <a:lvl5pPr marL="1828800" indent="0">
              <a:buNone/>
              <a:defRPr sz="1200" i="1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Source: 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D9AF48F-A610-44EC-BB67-E5BBDAD1F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7473" y="6449968"/>
            <a:ext cx="534599" cy="395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fld id="{8475E058-4C20-A242-8A48-FEF4035371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C5B7B06-DBA4-4D43-842C-80409E1C6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85642" y="6322642"/>
            <a:ext cx="968656" cy="3959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97CEB23-1C51-4AA0-ABFD-B5ED2EA297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23748" y="6322642"/>
            <a:ext cx="2917429" cy="381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Independent Evaluation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736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for 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05AB434-D9C7-4C3A-A7B9-E16A0186E3F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869F6315-9F88-4DD7-8EF0-551A7DBC840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32612"/>
            <a:ext cx="3182052" cy="150098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spcAft>
                <a:spcPts val="1000"/>
              </a:spcAft>
              <a:buNone/>
              <a:defRPr sz="2800" b="1" spc="-150" baseline="0">
                <a:solidFill>
                  <a:schemeClr val="bg1"/>
                </a:solidFill>
                <a:latin typeface="Arial (Headings)"/>
                <a:cs typeface="Arial"/>
              </a:defRPr>
            </a:lvl1pPr>
            <a:lvl2pPr marL="0" indent="0">
              <a:spcAft>
                <a:spcPts val="500"/>
              </a:spcAft>
              <a:buFont typeface="Arial"/>
              <a:buNone/>
              <a:defRPr sz="2400">
                <a:solidFill>
                  <a:srgbClr val="002A5C"/>
                </a:solidFill>
                <a:latin typeface="Arial"/>
                <a:cs typeface="Arial"/>
              </a:defRPr>
            </a:lvl2pPr>
            <a:lvl3pPr marL="457200" indent="-182880">
              <a:spcBef>
                <a:spcPts val="0"/>
              </a:spcBef>
              <a:spcAft>
                <a:spcPts val="1000"/>
              </a:spcAft>
              <a:buClr>
                <a:srgbClr val="002A5C"/>
              </a:buClr>
              <a:buSzPct val="135000"/>
              <a:defRPr sz="1600">
                <a:solidFill>
                  <a:schemeClr val="tx1"/>
                </a:solidFill>
                <a:latin typeface="Arial"/>
                <a:cs typeface="Arial"/>
              </a:defRPr>
            </a:lvl3pPr>
            <a:lvl4pPr marL="914400" indent="-182880"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85000"/>
              <a:buFont typeface="Courier New"/>
              <a:buChar char="o"/>
              <a:defRPr sz="1600" normalizeH="0" baseline="0">
                <a:latin typeface="Arial"/>
                <a:cs typeface="Arial"/>
              </a:defRPr>
            </a:lvl4pPr>
            <a:lvl5pPr marL="0" indent="0">
              <a:buFont typeface="Arial"/>
              <a:buNone/>
              <a:defRPr sz="1800">
                <a:solidFill>
                  <a:srgbClr val="002A5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All 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592EF10-8D76-43AD-9B83-4BE917360F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7473" y="6449968"/>
            <a:ext cx="534599" cy="395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fld id="{8475E058-4C20-A242-8A48-FEF4035371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E51550F-00E1-4954-9D43-85B216BCA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85642" y="6322642"/>
            <a:ext cx="968656" cy="3959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BA9E848-E4D8-476D-9E95-6CDF12DF9E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23748" y="6322642"/>
            <a:ext cx="2917429" cy="381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Independent Evaluation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117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C68245-3A1E-4AD0-95C4-7DC8EDF510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457200"/>
            <a:ext cx="9144000" cy="640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43389" y="1954143"/>
            <a:ext cx="7372351" cy="787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4000" b="0">
                <a:solidFill>
                  <a:schemeClr val="bg1"/>
                </a:solidFill>
                <a:latin typeface="Arial (Headings)"/>
                <a:cs typeface="Arial"/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174435" y="4250818"/>
            <a:ext cx="4141305" cy="8932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None/>
              <a:defRPr sz="24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buNone/>
              <a:defRPr sz="1500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0">
              <a:buNone/>
              <a:defRPr sz="1500">
                <a:solidFill>
                  <a:schemeClr val="bg1"/>
                </a:solidFill>
                <a:latin typeface="Arial"/>
                <a:cs typeface="Arial"/>
              </a:defRPr>
            </a:lvl3pPr>
            <a:lvl4pPr marL="0" indent="0">
              <a:buNone/>
              <a:defRPr sz="1400">
                <a:solidFill>
                  <a:schemeClr val="bg1"/>
                </a:solidFill>
                <a:latin typeface="Arial"/>
                <a:cs typeface="Arial"/>
              </a:defRPr>
            </a:lvl4pPr>
            <a:lvl5pPr marL="0" indent="0">
              <a:buNone/>
              <a:defRPr sz="1500">
                <a:latin typeface="Arial"/>
                <a:cs typeface="Arial"/>
              </a:defRPr>
            </a:lvl5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476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1 Column Bulleted Text (Blue 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32612"/>
            <a:ext cx="3182052" cy="150098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spcAft>
                <a:spcPts val="1000"/>
              </a:spcAft>
              <a:buNone/>
              <a:defRPr sz="2800" b="1" spc="-150" baseline="0">
                <a:solidFill>
                  <a:srgbClr val="3C5DAA"/>
                </a:solidFill>
                <a:latin typeface="Arial (Headings)"/>
                <a:cs typeface="Arial"/>
              </a:defRPr>
            </a:lvl1pPr>
            <a:lvl2pPr marL="0" indent="0">
              <a:spcAft>
                <a:spcPts val="500"/>
              </a:spcAft>
              <a:buFont typeface="Arial"/>
              <a:buNone/>
              <a:defRPr sz="2400">
                <a:solidFill>
                  <a:srgbClr val="002A5C"/>
                </a:solidFill>
                <a:latin typeface="Arial"/>
                <a:cs typeface="Arial"/>
              </a:defRPr>
            </a:lvl2pPr>
            <a:lvl3pPr marL="457200" indent="-182880">
              <a:spcBef>
                <a:spcPts val="0"/>
              </a:spcBef>
              <a:spcAft>
                <a:spcPts val="1000"/>
              </a:spcAft>
              <a:buClr>
                <a:srgbClr val="002A5C"/>
              </a:buClr>
              <a:buSzPct val="135000"/>
              <a:defRPr sz="1600">
                <a:solidFill>
                  <a:schemeClr val="tx1"/>
                </a:solidFill>
                <a:latin typeface="Arial"/>
                <a:cs typeface="Arial"/>
              </a:defRPr>
            </a:lvl3pPr>
            <a:lvl4pPr marL="914400" indent="-182880"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85000"/>
              <a:buFont typeface="Courier New"/>
              <a:buChar char="o"/>
              <a:defRPr sz="1600" normalizeH="0" baseline="0">
                <a:latin typeface="Arial"/>
                <a:cs typeface="Arial"/>
              </a:defRPr>
            </a:lvl4pPr>
            <a:lvl5pPr marL="0" indent="0">
              <a:buFont typeface="Arial"/>
              <a:buNone/>
              <a:defRPr sz="1800">
                <a:solidFill>
                  <a:srgbClr val="002A5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All Click to Edit Master Title Style</a:t>
            </a:r>
          </a:p>
        </p:txBody>
      </p:sp>
      <p:sp>
        <p:nvSpPr>
          <p:cNvPr id="4" name="Text Placeholder 30">
            <a:extLst>
              <a:ext uri="{FF2B5EF4-FFF2-40B4-BE49-F238E27FC236}">
                <a16:creationId xmlns:a16="http://schemas.microsoft.com/office/drawing/2014/main" id="{1EBA8474-3E4B-47E6-AE56-792304D305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5409" y="2133600"/>
            <a:ext cx="2003597" cy="1735137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B0F0"/>
              </a:buClr>
              <a:buFont typeface="Arial Narrow" panose="020B0606020202030204" pitchFamily="34" charset="0"/>
              <a:buChar char="│"/>
              <a:defRPr sz="2400">
                <a:solidFill>
                  <a:srgbClr val="00B0F0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5" name="Text Placeholder 33">
            <a:extLst>
              <a:ext uri="{FF2B5EF4-FFF2-40B4-BE49-F238E27FC236}">
                <a16:creationId xmlns:a16="http://schemas.microsoft.com/office/drawing/2014/main" id="{98FF3E8E-CDCC-4B3E-B5E3-C5ED411A5D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5360" y="3912280"/>
            <a:ext cx="2013645" cy="1735137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B0F0"/>
              </a:buClr>
              <a:buFont typeface="Arial Narrow" panose="020B0606020202030204" pitchFamily="34" charset="0"/>
              <a:buChar char="│"/>
              <a:defRPr sz="2400">
                <a:solidFill>
                  <a:srgbClr val="00B0F0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400">
                <a:latin typeface="Arial Narrow" panose="020B0606020202030204" pitchFamily="34" charset="0"/>
              </a:defRPr>
            </a:lvl2pPr>
            <a:lvl3pPr marL="914400" indent="0">
              <a:buNone/>
              <a:defRPr sz="2400">
                <a:latin typeface="Arial Narrow" panose="020B0606020202030204" pitchFamily="34" charset="0"/>
              </a:defRPr>
            </a:lvl3pPr>
            <a:lvl4pPr marL="1371600" indent="0">
              <a:buNone/>
              <a:defRPr sz="2400">
                <a:latin typeface="Arial Narrow" panose="020B0606020202030204" pitchFamily="34" charset="0"/>
              </a:defRPr>
            </a:lvl4pPr>
            <a:lvl5pPr marL="1828800" indent="0">
              <a:buNone/>
              <a:defRPr sz="24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3" name="Text Placeholder 30">
            <a:extLst>
              <a:ext uri="{FF2B5EF4-FFF2-40B4-BE49-F238E27FC236}">
                <a16:creationId xmlns:a16="http://schemas.microsoft.com/office/drawing/2014/main" id="{EF34FAE5-11F5-4E94-B028-FFC349E0E4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86110" y="2133600"/>
            <a:ext cx="2003597" cy="1735137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B0F0"/>
              </a:buClr>
              <a:buFont typeface="Arial Narrow" panose="020B0606020202030204" pitchFamily="34" charset="0"/>
              <a:buChar char="│"/>
              <a:defRPr sz="2400">
                <a:solidFill>
                  <a:srgbClr val="00B0F0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58D5A32F-3D08-4A75-AF7A-B33D802D70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76061" y="3912280"/>
            <a:ext cx="2013645" cy="1735137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B0F0"/>
              </a:buClr>
              <a:buFont typeface="Arial Narrow" panose="020B0606020202030204" pitchFamily="34" charset="0"/>
              <a:buChar char="│"/>
              <a:defRPr sz="2400">
                <a:solidFill>
                  <a:srgbClr val="00B0F0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400">
                <a:latin typeface="Arial Narrow" panose="020B0606020202030204" pitchFamily="34" charset="0"/>
              </a:defRPr>
            </a:lvl2pPr>
            <a:lvl3pPr marL="914400" indent="0">
              <a:buNone/>
              <a:defRPr sz="2400">
                <a:latin typeface="Arial Narrow" panose="020B0606020202030204" pitchFamily="34" charset="0"/>
              </a:defRPr>
            </a:lvl3pPr>
            <a:lvl4pPr marL="1371600" indent="0">
              <a:buNone/>
              <a:defRPr sz="2400">
                <a:latin typeface="Arial Narrow" panose="020B0606020202030204" pitchFamily="34" charset="0"/>
              </a:defRPr>
            </a:lvl4pPr>
            <a:lvl5pPr marL="1828800" indent="0">
              <a:buNone/>
              <a:defRPr sz="24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5" name="Text Placeholder 30">
            <a:extLst>
              <a:ext uri="{FF2B5EF4-FFF2-40B4-BE49-F238E27FC236}">
                <a16:creationId xmlns:a16="http://schemas.microsoft.com/office/drawing/2014/main" id="{7D287A5D-A507-4BD8-8DD7-E997FB4AA2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71892" y="2136949"/>
            <a:ext cx="2003597" cy="1735137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B0F0"/>
              </a:buClr>
              <a:buFont typeface="Arial Narrow" panose="020B0606020202030204" pitchFamily="34" charset="0"/>
              <a:buChar char="│"/>
              <a:defRPr sz="2400">
                <a:solidFill>
                  <a:srgbClr val="00B0F0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6" name="Text Placeholder 33">
            <a:extLst>
              <a:ext uri="{FF2B5EF4-FFF2-40B4-BE49-F238E27FC236}">
                <a16:creationId xmlns:a16="http://schemas.microsoft.com/office/drawing/2014/main" id="{F0957614-BB71-430B-A028-A063DE619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61843" y="3915629"/>
            <a:ext cx="2013645" cy="1735137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B0F0"/>
              </a:buClr>
              <a:buFont typeface="Arial Narrow" panose="020B0606020202030204" pitchFamily="34" charset="0"/>
              <a:buChar char="│"/>
              <a:defRPr sz="2400">
                <a:solidFill>
                  <a:srgbClr val="00B0F0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400">
                <a:latin typeface="Arial Narrow" panose="020B0606020202030204" pitchFamily="34" charset="0"/>
              </a:defRPr>
            </a:lvl2pPr>
            <a:lvl3pPr marL="914400" indent="0">
              <a:buNone/>
              <a:defRPr sz="2400">
                <a:latin typeface="Arial Narrow" panose="020B0606020202030204" pitchFamily="34" charset="0"/>
              </a:defRPr>
            </a:lvl3pPr>
            <a:lvl4pPr marL="1371600" indent="0">
              <a:buNone/>
              <a:defRPr sz="2400">
                <a:latin typeface="Arial Narrow" panose="020B0606020202030204" pitchFamily="34" charset="0"/>
              </a:defRPr>
            </a:lvl4pPr>
            <a:lvl5pPr marL="1828800" indent="0">
              <a:buNone/>
              <a:defRPr sz="24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39252E-F119-4155-92B7-8F37D868CB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7473" y="6449968"/>
            <a:ext cx="534599" cy="395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fld id="{8475E058-4C20-A242-8A48-FEF4035371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4798D9C-FAB8-49BC-80CF-AD7F73B0F8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85642" y="6322642"/>
            <a:ext cx="968656" cy="3959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65C9BDC-5A22-4F23-BC0D-09E8093EF9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23748" y="6322642"/>
            <a:ext cx="2917429" cy="381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Independent Evaluation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300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Column Bulleted Text (Blue 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632612"/>
            <a:ext cx="8229601" cy="96758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spcAft>
                <a:spcPts val="1000"/>
              </a:spcAft>
              <a:buNone/>
              <a:defRPr sz="2800" b="1" spc="-150" baseline="0">
                <a:solidFill>
                  <a:srgbClr val="3C5DAA"/>
                </a:solidFill>
                <a:latin typeface="Arial (Headings)"/>
                <a:cs typeface="Arial"/>
              </a:defRPr>
            </a:lvl1pPr>
            <a:lvl2pPr marL="0" indent="0">
              <a:spcAft>
                <a:spcPts val="500"/>
              </a:spcAft>
              <a:buFont typeface="Arial"/>
              <a:buNone/>
              <a:defRPr sz="2400">
                <a:solidFill>
                  <a:srgbClr val="002A5C"/>
                </a:solidFill>
                <a:latin typeface="Arial"/>
                <a:cs typeface="Arial"/>
              </a:defRPr>
            </a:lvl2pPr>
            <a:lvl3pPr marL="457200" indent="-182880">
              <a:spcBef>
                <a:spcPts val="0"/>
              </a:spcBef>
              <a:spcAft>
                <a:spcPts val="1000"/>
              </a:spcAft>
              <a:buClr>
                <a:srgbClr val="002A5C"/>
              </a:buClr>
              <a:buSzPct val="135000"/>
              <a:defRPr sz="1600">
                <a:solidFill>
                  <a:schemeClr val="tx1"/>
                </a:solidFill>
                <a:latin typeface="Arial"/>
                <a:cs typeface="Arial"/>
              </a:defRPr>
            </a:lvl3pPr>
            <a:lvl4pPr marL="914400" indent="-182880"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85000"/>
              <a:buFont typeface="Courier New"/>
              <a:buChar char="o"/>
              <a:defRPr sz="1600" normalizeH="0" baseline="0">
                <a:latin typeface="Arial"/>
                <a:cs typeface="Arial"/>
              </a:defRPr>
            </a:lvl4pPr>
            <a:lvl5pPr marL="0" indent="0">
              <a:buFont typeface="Arial"/>
              <a:buNone/>
              <a:defRPr sz="1800">
                <a:solidFill>
                  <a:srgbClr val="002A5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All 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57201" y="1828800"/>
            <a:ext cx="8229600" cy="414178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B0F0"/>
              </a:buClr>
              <a:buSzPct val="55000"/>
              <a:buFont typeface="Wingdings" panose="05000000000000000000" pitchFamily="2" charset="2"/>
              <a:buChar char="l"/>
              <a:defRPr sz="2400" spc="-9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chemeClr val="bg2"/>
              </a:buClr>
              <a:buFont typeface="Arial" panose="020B0604020202020204" pitchFamily="34" charset="0"/>
              <a:buChar char="–"/>
              <a:defRPr sz="180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bg2"/>
              </a:buClr>
              <a:defRPr sz="160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C1FF16-F171-4598-8CAF-B3D0ACFE9B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7473" y="6449968"/>
            <a:ext cx="534599" cy="395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fld id="{8475E058-4C20-A242-8A48-FEF4035371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59E0880-F670-48A0-9BE8-7E13314641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85642" y="6322642"/>
            <a:ext cx="968656" cy="3959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93C752C-9585-449C-B491-AD7892B715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23748" y="6322642"/>
            <a:ext cx="2917429" cy="381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Independent Evaluation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77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 Column Bulleted Text (Blue 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632612"/>
            <a:ext cx="8229601" cy="96758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spcAft>
                <a:spcPts val="1000"/>
              </a:spcAft>
              <a:buNone/>
              <a:defRPr sz="2800" b="1" spc="-150" baseline="0">
                <a:solidFill>
                  <a:srgbClr val="3C5DAA"/>
                </a:solidFill>
                <a:latin typeface="Arial (Headings)"/>
                <a:cs typeface="Arial"/>
              </a:defRPr>
            </a:lvl1pPr>
            <a:lvl2pPr marL="0" indent="0">
              <a:spcAft>
                <a:spcPts val="500"/>
              </a:spcAft>
              <a:buFont typeface="Arial"/>
              <a:buNone/>
              <a:defRPr sz="2400">
                <a:solidFill>
                  <a:srgbClr val="002A5C"/>
                </a:solidFill>
                <a:latin typeface="Arial"/>
                <a:cs typeface="Arial"/>
              </a:defRPr>
            </a:lvl2pPr>
            <a:lvl3pPr marL="457200" indent="-182880">
              <a:spcBef>
                <a:spcPts val="0"/>
              </a:spcBef>
              <a:spcAft>
                <a:spcPts val="1000"/>
              </a:spcAft>
              <a:buClr>
                <a:srgbClr val="002A5C"/>
              </a:buClr>
              <a:buSzPct val="135000"/>
              <a:defRPr sz="1600">
                <a:solidFill>
                  <a:schemeClr val="tx1"/>
                </a:solidFill>
                <a:latin typeface="Arial"/>
                <a:cs typeface="Arial"/>
              </a:defRPr>
            </a:lvl3pPr>
            <a:lvl4pPr marL="914400" indent="-182880"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85000"/>
              <a:buFont typeface="Courier New"/>
              <a:buChar char="o"/>
              <a:defRPr sz="1600" normalizeH="0" baseline="0">
                <a:latin typeface="Arial"/>
                <a:cs typeface="Arial"/>
              </a:defRPr>
            </a:lvl4pPr>
            <a:lvl5pPr marL="0" indent="0">
              <a:buFont typeface="Arial"/>
              <a:buNone/>
              <a:defRPr sz="1800">
                <a:solidFill>
                  <a:srgbClr val="002A5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All 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57201" y="1828800"/>
            <a:ext cx="3784599" cy="414178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B0F0"/>
              </a:buClr>
              <a:buSzPct val="55000"/>
              <a:buFont typeface="Wingdings" panose="05000000000000000000" pitchFamily="2" charset="2"/>
              <a:buChar char="l"/>
              <a:defRPr sz="2400" spc="-9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chemeClr val="bg2"/>
              </a:buClr>
              <a:buFont typeface="Arial" panose="020B0604020202020204" pitchFamily="34" charset="0"/>
              <a:buChar char="–"/>
              <a:defRPr sz="180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bg2"/>
              </a:buClr>
              <a:defRPr sz="160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CC1C06-1430-4EAB-A97C-848EFFB8A7E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89501" y="1828800"/>
            <a:ext cx="3797300" cy="4141788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576"/>
              </a:spcBef>
              <a:buClr>
                <a:srgbClr val="00B0F0"/>
              </a:buClr>
              <a:buSzPct val="55000"/>
              <a:buFont typeface="Wingdings" panose="05000000000000000000" pitchFamily="2" charset="2"/>
              <a:buChar char="l"/>
              <a:defRPr sz="2400" spc="-15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6C0033E-8A4F-4B7D-BAAD-60E331088B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7473" y="6449968"/>
            <a:ext cx="534599" cy="395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fld id="{8475E058-4C20-A242-8A48-FEF4035371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FC93FB0-7BB6-45CC-AEC5-C3FE604F7D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85642" y="6322642"/>
            <a:ext cx="968656" cy="3959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8C1A423-066B-407B-92C3-4B93E2C54A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23748" y="6322642"/>
            <a:ext cx="2917429" cy="381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Independent Evaluation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326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Bulleted Text (Blue 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32612"/>
            <a:ext cx="2834640" cy="150098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spcAft>
                <a:spcPts val="1000"/>
              </a:spcAft>
              <a:buNone/>
              <a:defRPr sz="2800" b="1" spc="-150" baseline="0">
                <a:solidFill>
                  <a:srgbClr val="3C5DAA"/>
                </a:solidFill>
                <a:latin typeface="Arial (Headings)"/>
                <a:cs typeface="Arial"/>
              </a:defRPr>
            </a:lvl1pPr>
            <a:lvl2pPr marL="0" indent="0">
              <a:spcAft>
                <a:spcPts val="500"/>
              </a:spcAft>
              <a:buFont typeface="Arial"/>
              <a:buNone/>
              <a:defRPr sz="2400">
                <a:solidFill>
                  <a:srgbClr val="002A5C"/>
                </a:solidFill>
                <a:latin typeface="Arial"/>
                <a:cs typeface="Arial"/>
              </a:defRPr>
            </a:lvl2pPr>
            <a:lvl3pPr marL="457200" indent="-182880">
              <a:spcBef>
                <a:spcPts val="0"/>
              </a:spcBef>
              <a:spcAft>
                <a:spcPts val="1000"/>
              </a:spcAft>
              <a:buClr>
                <a:srgbClr val="002A5C"/>
              </a:buClr>
              <a:buSzPct val="135000"/>
              <a:defRPr sz="1600">
                <a:solidFill>
                  <a:schemeClr val="tx1"/>
                </a:solidFill>
                <a:latin typeface="Arial"/>
                <a:cs typeface="Arial"/>
              </a:defRPr>
            </a:lvl3pPr>
            <a:lvl4pPr marL="914400" indent="-182880"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85000"/>
              <a:buFont typeface="Courier New"/>
              <a:buChar char="o"/>
              <a:defRPr sz="1600" normalizeH="0" baseline="0">
                <a:latin typeface="Arial"/>
                <a:cs typeface="Arial"/>
              </a:defRPr>
            </a:lvl4pPr>
            <a:lvl5pPr marL="0" indent="0">
              <a:buFont typeface="Arial"/>
              <a:buNone/>
              <a:defRPr sz="1800">
                <a:solidFill>
                  <a:srgbClr val="002A5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All 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516923" y="632612"/>
            <a:ext cx="5169877" cy="522557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B0F0"/>
              </a:buClr>
              <a:buSzPct val="55000"/>
              <a:buFont typeface="Wingdings" panose="05000000000000000000" pitchFamily="2" charset="2"/>
              <a:buChar char="l"/>
              <a:defRPr sz="2400" spc="-9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chemeClr val="bg2"/>
              </a:buClr>
              <a:buFont typeface="Arial" panose="020B0604020202020204" pitchFamily="34" charset="0"/>
              <a:buChar char="–"/>
              <a:defRPr sz="180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bg2"/>
              </a:buClr>
              <a:defRPr sz="160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3756AE2E-F7BF-4D3B-8B66-7A593EB1D4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938838"/>
            <a:ext cx="8234363" cy="280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latin typeface="Arial Narrow" panose="020B0606020202030204" pitchFamily="34" charset="0"/>
              </a:defRPr>
            </a:lvl1pPr>
            <a:lvl2pPr marL="457200" indent="0">
              <a:buNone/>
              <a:defRPr sz="1200" i="1">
                <a:latin typeface="Arial Narrow" panose="020B0606020202030204" pitchFamily="34" charset="0"/>
              </a:defRPr>
            </a:lvl2pPr>
            <a:lvl3pPr marL="914400" indent="0">
              <a:buNone/>
              <a:defRPr sz="1200" i="1">
                <a:latin typeface="Arial Narrow" panose="020B0606020202030204" pitchFamily="34" charset="0"/>
              </a:defRPr>
            </a:lvl3pPr>
            <a:lvl4pPr marL="1371600" indent="0">
              <a:buNone/>
              <a:defRPr sz="1200" i="1">
                <a:latin typeface="Arial Narrow" panose="020B0606020202030204" pitchFamily="34" charset="0"/>
              </a:defRPr>
            </a:lvl4pPr>
            <a:lvl5pPr marL="1828800" indent="0">
              <a:buNone/>
              <a:defRPr sz="1200" i="1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Source: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224195-5B2A-4AF2-B3E6-17F1480B7FBB}"/>
              </a:ext>
            </a:extLst>
          </p:cNvPr>
          <p:cNvCxnSpPr/>
          <p:nvPr userDrawn="1"/>
        </p:nvCxnSpPr>
        <p:spPr>
          <a:xfrm>
            <a:off x="3291840" y="632612"/>
            <a:ext cx="0" cy="5676748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3019C-C4AE-4F09-96AF-7C91B42599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7473" y="6449968"/>
            <a:ext cx="534599" cy="395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fld id="{8475E058-4C20-A242-8A48-FEF4035371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AF10034-B98C-4BAE-98B3-D133B02F67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85642" y="6322642"/>
            <a:ext cx="968656" cy="3959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44CFF55-3690-4E82-B839-595B1D3DD3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23748" y="6322642"/>
            <a:ext cx="2917429" cy="381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Independent Evaluation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349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Column Bulleted Text (Blue 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829077" y="1828800"/>
            <a:ext cx="4857723" cy="428148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B0F0"/>
              </a:buClr>
              <a:buSzPct val="55000"/>
              <a:buFont typeface="Wingdings" panose="05000000000000000000" pitchFamily="2" charset="2"/>
              <a:buChar char="l"/>
              <a:defRPr sz="2400" spc="-9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chemeClr val="bg2"/>
              </a:buClr>
              <a:buFont typeface="Arial" panose="020B0604020202020204" pitchFamily="34" charset="0"/>
              <a:buChar char="–"/>
              <a:defRPr sz="180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bg2"/>
              </a:buClr>
              <a:defRPr sz="160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E660FE-4299-4D62-8D68-27F91FD12E7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3639252" cy="6305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29076" y="330200"/>
            <a:ext cx="4857723" cy="1358900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vert="horz" lIns="0" tIns="0" rIns="0" bIns="0" anchor="t" anchorCtr="0"/>
          <a:lstStyle>
            <a:lvl1pPr marL="63500" indent="0">
              <a:spcAft>
                <a:spcPts val="1000"/>
              </a:spcAft>
              <a:buNone/>
              <a:defRPr sz="2800" b="1" spc="-150" baseline="0">
                <a:solidFill>
                  <a:srgbClr val="3C5DAA"/>
                </a:solidFill>
                <a:latin typeface="Arial (Headings)"/>
                <a:cs typeface="Arial"/>
              </a:defRPr>
            </a:lvl1pPr>
            <a:lvl2pPr marL="0" indent="0">
              <a:spcAft>
                <a:spcPts val="500"/>
              </a:spcAft>
              <a:buFont typeface="Arial"/>
              <a:buNone/>
              <a:defRPr sz="2400">
                <a:solidFill>
                  <a:srgbClr val="002A5C"/>
                </a:solidFill>
                <a:latin typeface="Arial"/>
                <a:cs typeface="Arial"/>
              </a:defRPr>
            </a:lvl2pPr>
            <a:lvl3pPr marL="457200" indent="-182880">
              <a:spcBef>
                <a:spcPts val="0"/>
              </a:spcBef>
              <a:spcAft>
                <a:spcPts val="1000"/>
              </a:spcAft>
              <a:buClr>
                <a:srgbClr val="002A5C"/>
              </a:buClr>
              <a:buSzPct val="135000"/>
              <a:defRPr sz="1600">
                <a:solidFill>
                  <a:schemeClr val="tx1"/>
                </a:solidFill>
                <a:latin typeface="Arial"/>
                <a:cs typeface="Arial"/>
              </a:defRPr>
            </a:lvl3pPr>
            <a:lvl4pPr marL="914400" indent="-182880"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85000"/>
              <a:buFont typeface="Courier New"/>
              <a:buChar char="o"/>
              <a:defRPr sz="1600" normalizeH="0" baseline="0">
                <a:latin typeface="Arial"/>
                <a:cs typeface="Arial"/>
              </a:defRPr>
            </a:lvl4pPr>
            <a:lvl5pPr marL="0" indent="0">
              <a:buFont typeface="Arial"/>
              <a:buNone/>
              <a:defRPr sz="1800">
                <a:solidFill>
                  <a:srgbClr val="002A5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All 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D0CA857-A95C-4975-BC08-4D5BAFD1A9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7473" y="6449968"/>
            <a:ext cx="534599" cy="395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fld id="{8475E058-4C20-A242-8A48-FEF4035371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EDB8F5A-6296-4A0D-97E5-19E0F50E86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85642" y="6322642"/>
            <a:ext cx="968656" cy="3959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E072444-931F-4BFE-A99A-8EB200B6CE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23748" y="6322642"/>
            <a:ext cx="2917429" cy="381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Independent Evaluation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22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 Column Bulleted Text (Blue 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82601" y="2501900"/>
            <a:ext cx="8204200" cy="360838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B0F0"/>
              </a:buClr>
              <a:buSzPct val="55000"/>
              <a:buFont typeface="Wingdings" panose="05000000000000000000" pitchFamily="2" charset="2"/>
              <a:buChar char="l"/>
              <a:defRPr sz="2000" spc="-9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chemeClr val="bg2"/>
              </a:buClr>
              <a:buFont typeface="Arial" panose="020B0604020202020204" pitchFamily="34" charset="0"/>
              <a:buChar char="–"/>
              <a:defRPr sz="180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bg2"/>
              </a:buClr>
              <a:defRPr sz="160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E660FE-4299-4D62-8D68-27F91FD12E7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1409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82601" y="1562100"/>
            <a:ext cx="8204200" cy="698500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vert="horz" lIns="0" tIns="0" rIns="0" bIns="0" anchor="t" anchorCtr="0"/>
          <a:lstStyle>
            <a:lvl1pPr marL="63500" indent="0">
              <a:spcAft>
                <a:spcPts val="1000"/>
              </a:spcAft>
              <a:buNone/>
              <a:defRPr sz="2400" b="1" spc="-150" baseline="0">
                <a:solidFill>
                  <a:srgbClr val="3C5DAA"/>
                </a:solidFill>
                <a:latin typeface="Arial (Headings)"/>
                <a:cs typeface="Arial"/>
              </a:defRPr>
            </a:lvl1pPr>
            <a:lvl2pPr marL="0" indent="0">
              <a:spcAft>
                <a:spcPts val="500"/>
              </a:spcAft>
              <a:buFont typeface="Arial"/>
              <a:buNone/>
              <a:defRPr sz="2400">
                <a:solidFill>
                  <a:srgbClr val="002A5C"/>
                </a:solidFill>
                <a:latin typeface="Arial"/>
                <a:cs typeface="Arial"/>
              </a:defRPr>
            </a:lvl2pPr>
            <a:lvl3pPr marL="457200" indent="-182880">
              <a:spcBef>
                <a:spcPts val="0"/>
              </a:spcBef>
              <a:spcAft>
                <a:spcPts val="1000"/>
              </a:spcAft>
              <a:buClr>
                <a:srgbClr val="002A5C"/>
              </a:buClr>
              <a:buSzPct val="135000"/>
              <a:defRPr sz="1600">
                <a:solidFill>
                  <a:schemeClr val="tx1"/>
                </a:solidFill>
                <a:latin typeface="Arial"/>
                <a:cs typeface="Arial"/>
              </a:defRPr>
            </a:lvl3pPr>
            <a:lvl4pPr marL="914400" indent="-182880"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85000"/>
              <a:buFont typeface="Courier New"/>
              <a:buChar char="o"/>
              <a:defRPr sz="1600" normalizeH="0" baseline="0">
                <a:latin typeface="Arial"/>
                <a:cs typeface="Arial"/>
              </a:defRPr>
            </a:lvl4pPr>
            <a:lvl5pPr marL="0" indent="0">
              <a:buFont typeface="Arial"/>
              <a:buNone/>
              <a:defRPr sz="1800">
                <a:solidFill>
                  <a:srgbClr val="002A5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All 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AA2E4E-8185-445F-83E6-892CC3BE99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7473" y="6449968"/>
            <a:ext cx="534599" cy="395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fld id="{8475E058-4C20-A242-8A48-FEF4035371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B501DA3-870F-47D2-9591-C2390CA44F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85642" y="6322642"/>
            <a:ext cx="968656" cy="3959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8AD4BF1-E42F-4765-B643-B7B280F1D2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23748" y="6322642"/>
            <a:ext cx="2917429" cy="381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Independent Evaluation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839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626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C5D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2386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7" r:id="rId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9518E40-9907-4627-B9F1-3796024819A0}"/>
              </a:ext>
            </a:extLst>
          </p:cNvPr>
          <p:cNvCxnSpPr>
            <a:cxnSpLocks/>
          </p:cNvCxnSpPr>
          <p:nvPr userDrawn="1"/>
        </p:nvCxnSpPr>
        <p:spPr>
          <a:xfrm>
            <a:off x="4744" y="6311610"/>
            <a:ext cx="9144000" cy="0"/>
          </a:xfrm>
          <a:prstGeom prst="line">
            <a:avLst/>
          </a:prstGeom>
          <a:ln w="12700">
            <a:solidFill>
              <a:schemeClr val="bg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EEC837B-1A0E-4B38-A934-17EE231FEC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7473" y="6449968"/>
            <a:ext cx="534599" cy="395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fld id="{8475E058-4C20-A242-8A48-FEF4035371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15D60CD-4281-4B2F-9E73-C1081DC99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85642" y="6322642"/>
            <a:ext cx="968656" cy="3959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64305E1-42E4-48C3-B592-EEDFFD62F2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23748" y="6322642"/>
            <a:ext cx="2917429" cy="381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Independent Evaluation Group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0A1144-3BA3-4B97-8CC1-06422089CF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b="20486"/>
          <a:stretch/>
        </p:blipFill>
        <p:spPr>
          <a:xfrm>
            <a:off x="344768" y="6402067"/>
            <a:ext cx="1601912" cy="3164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EC68DF-5774-4575-A440-A714255E37C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369574" y="6449968"/>
            <a:ext cx="1355908" cy="14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85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9" r:id="rId2"/>
    <p:sldLayoutId id="2147483690" r:id="rId3"/>
    <p:sldLayoutId id="2147483656" r:id="rId4"/>
    <p:sldLayoutId id="2147483688" r:id="rId5"/>
    <p:sldLayoutId id="2147483691" r:id="rId6"/>
    <p:sldLayoutId id="2147483682" r:id="rId7"/>
    <p:sldLayoutId id="2147483692" r:id="rId8"/>
    <p:sldLayoutId id="2147483685" r:id="rId9"/>
    <p:sldLayoutId id="2147483675" r:id="rId10"/>
    <p:sldLayoutId id="2147483695" r:id="rId11"/>
    <p:sldLayoutId id="2147483697" r:id="rId12"/>
    <p:sldLayoutId id="2147483696" r:id="rId13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2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C74FE-296D-44FF-9E97-ED02E10B9C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94592"/>
            <a:ext cx="9144000" cy="1479681"/>
          </a:xfrm>
        </p:spPr>
        <p:txBody>
          <a:bodyPr/>
          <a:lstStyle/>
          <a:p>
            <a:pPr algn="ctr">
              <a:spcBef>
                <a:spcPts val="600"/>
              </a:spcBef>
            </a:pPr>
            <a:r>
              <a:rPr lang="en-US" dirty="0"/>
              <a:t>Using Evaluative Synthesis</a:t>
            </a:r>
            <a:br>
              <a:rPr lang="en-US" dirty="0"/>
            </a:br>
            <a:r>
              <a:rPr lang="en-US" sz="3200" b="0" i="1" dirty="0"/>
              <a:t>lessons from IEG’s experience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E03685-374C-4DA1-A1C8-9B1E4E395C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4070" y="5514403"/>
            <a:ext cx="4572001" cy="893233"/>
          </a:xfrm>
        </p:spPr>
        <p:txBody>
          <a:bodyPr/>
          <a:lstStyle/>
          <a:p>
            <a:r>
              <a:rPr lang="en-US" sz="2400" dirty="0"/>
              <a:t>ECG meeting London, March 2024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7B55DF-0186-4A2E-B4FC-CF0F79437E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6059" y="5816399"/>
            <a:ext cx="8288337" cy="1099924"/>
          </a:xfrm>
        </p:spPr>
        <p:txBody>
          <a:bodyPr/>
          <a:lstStyle/>
          <a:p>
            <a:r>
              <a:rPr lang="en-US" i="1" dirty="0"/>
              <a:t>Jos Vaessen, PhD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EAF216-44C3-45A4-9F8E-39C652AD91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6" t="28704" r="76042" b="29292"/>
          <a:stretch/>
        </p:blipFill>
        <p:spPr>
          <a:xfrm>
            <a:off x="4459556" y="3107716"/>
            <a:ext cx="5293155" cy="5943600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ACC90257-C94A-443A-162F-C73245D1498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278003" y="-263080"/>
            <a:ext cx="2627275" cy="157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300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009FD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D5EF78-F3B1-403F-A1A9-79F611E5DB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346188"/>
            <a:ext cx="8111447" cy="395809"/>
          </a:xfrm>
        </p:spPr>
        <p:txBody>
          <a:bodyPr/>
          <a:lstStyle/>
          <a:p>
            <a:r>
              <a:rPr lang="en-US" sz="3200" dirty="0">
                <a:solidFill>
                  <a:srgbClr val="002244"/>
                </a:solidFill>
              </a:rPr>
              <a:t>Evaluative synthesis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3F91DD-400B-4267-9B5E-EDBAE8969D7F}"/>
              </a:ext>
            </a:extLst>
          </p:cNvPr>
          <p:cNvSpPr txBox="1"/>
          <p:nvPr/>
        </p:nvSpPr>
        <p:spPr>
          <a:xfrm>
            <a:off x="457200" y="1453488"/>
            <a:ext cx="811144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2244"/>
                </a:solidFill>
                <a:latin typeface="Arial Narrow" panose="020B0606020202030204" pitchFamily="34" charset="0"/>
              </a:rPr>
              <a:t>Evaluation synthesis: “A systematic procedure for organizing findings from several disparate evaluation studies” GAO (1992)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002244"/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i="1" dirty="0">
                <a:solidFill>
                  <a:srgbClr val="002244"/>
                </a:solidFill>
                <a:latin typeface="Arial Narrow" panose="020B0606020202030204" pitchFamily="34" charset="0"/>
              </a:rPr>
              <a:t>Evaluative</a:t>
            </a:r>
            <a:r>
              <a:rPr lang="en-US" sz="2800" dirty="0">
                <a:solidFill>
                  <a:srgbClr val="002244"/>
                </a:solidFill>
                <a:latin typeface="Arial Narrow" panose="020B0606020202030204" pitchFamily="34" charset="0"/>
              </a:rPr>
              <a:t> synthesis is defined more broadly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F5D1BA-DF01-B7D1-D75F-550DAAB780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l="2916" t="28704" r="76042" b="29292"/>
          <a:stretch/>
        </p:blipFill>
        <p:spPr>
          <a:xfrm>
            <a:off x="4459556" y="3107716"/>
            <a:ext cx="5293155" cy="5943600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D0558F4D-5AF2-A14F-33FF-B175F6187B9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2244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54000" y="6017913"/>
            <a:ext cx="1649621" cy="9877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D2AEF5-12A8-C83B-F5CF-588D8E6419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41" t="2123" r="622" b="2650"/>
          <a:stretch/>
        </p:blipFill>
        <p:spPr>
          <a:xfrm>
            <a:off x="2257742" y="6423333"/>
            <a:ext cx="1649621" cy="17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53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009FD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05F87A99-5F28-F187-C7B9-9138B4D7D2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l="2916" t="28704" r="76042" b="29292"/>
          <a:stretch/>
        </p:blipFill>
        <p:spPr>
          <a:xfrm>
            <a:off x="4459556" y="3107716"/>
            <a:ext cx="5293155" cy="5943600"/>
          </a:xfrm>
          <a:prstGeom prst="rect">
            <a:avLst/>
          </a:prstGeom>
        </p:spPr>
      </p:pic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D2B16B4E-B4C8-7166-71A0-CCB4EA345240}"/>
              </a:ext>
            </a:extLst>
          </p:cNvPr>
          <p:cNvSpPr/>
          <p:nvPr/>
        </p:nvSpPr>
        <p:spPr>
          <a:xfrm rot="16200000">
            <a:off x="5597486" y="3270328"/>
            <a:ext cx="2700670" cy="2339163"/>
          </a:xfrm>
          <a:prstGeom prst="triangle">
            <a:avLst/>
          </a:prstGeom>
          <a:solidFill>
            <a:srgbClr val="F78D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DCCF7B30-0338-97E0-65C7-315A4CE55E70}"/>
              </a:ext>
            </a:extLst>
          </p:cNvPr>
          <p:cNvSpPr/>
          <p:nvPr/>
        </p:nvSpPr>
        <p:spPr>
          <a:xfrm rot="10800000">
            <a:off x="3262491" y="1834219"/>
            <a:ext cx="2740859" cy="1840652"/>
          </a:xfrm>
          <a:prstGeom prst="triangle">
            <a:avLst/>
          </a:prstGeom>
          <a:solidFill>
            <a:srgbClr val="F050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8D6756D4-1FA0-DE46-BCA6-36D4E53BE640}"/>
              </a:ext>
            </a:extLst>
          </p:cNvPr>
          <p:cNvSpPr/>
          <p:nvPr/>
        </p:nvSpPr>
        <p:spPr>
          <a:xfrm rot="5400000">
            <a:off x="927499" y="3229070"/>
            <a:ext cx="2700670" cy="2339163"/>
          </a:xfrm>
          <a:prstGeom prst="triangle">
            <a:avLst/>
          </a:prstGeom>
          <a:solidFill>
            <a:srgbClr val="FDB71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D5EF78-F3B1-403F-A1A9-79F611E5DB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346188"/>
            <a:ext cx="8111447" cy="395809"/>
          </a:xfrm>
        </p:spPr>
        <p:txBody>
          <a:bodyPr/>
          <a:lstStyle/>
          <a:p>
            <a:r>
              <a:rPr lang="en-US" sz="3200" dirty="0">
                <a:solidFill>
                  <a:srgbClr val="002244"/>
                </a:solidFill>
              </a:rPr>
              <a:t>Evaluative synthesis</a:t>
            </a:r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D0558F4D-5AF2-A14F-33FF-B175F6187B9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2244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54000" y="6017913"/>
            <a:ext cx="1649621" cy="9877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D2AEF5-12A8-C83B-F5CF-588D8E6419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41" t="2123" r="622" b="2650"/>
          <a:stretch/>
        </p:blipFill>
        <p:spPr>
          <a:xfrm>
            <a:off x="2257742" y="6423333"/>
            <a:ext cx="1649621" cy="1769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9BCF475-4A98-1487-567A-85D8C4967895}"/>
              </a:ext>
            </a:extLst>
          </p:cNvPr>
          <p:cNvSpPr/>
          <p:nvPr/>
        </p:nvSpPr>
        <p:spPr>
          <a:xfrm>
            <a:off x="1008915" y="3154894"/>
            <a:ext cx="1404679" cy="723962"/>
          </a:xfrm>
          <a:prstGeom prst="rect">
            <a:avLst/>
          </a:prstGeom>
          <a:solidFill>
            <a:srgbClr val="009CA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 Narrow" panose="020B0606020202030204" pitchFamily="34" charset="0"/>
              </a:rPr>
              <a:t>Evaluations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86E2E7-0671-493B-CCB3-7615242E62CE}"/>
              </a:ext>
            </a:extLst>
          </p:cNvPr>
          <p:cNvSpPr/>
          <p:nvPr/>
        </p:nvSpPr>
        <p:spPr>
          <a:xfrm>
            <a:off x="1008915" y="4011016"/>
            <a:ext cx="1404679" cy="723962"/>
          </a:xfrm>
          <a:prstGeom prst="rect">
            <a:avLst/>
          </a:prstGeom>
          <a:solidFill>
            <a:srgbClr val="00A99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 Narrow" panose="020B0606020202030204" pitchFamily="34" charset="0"/>
              </a:rPr>
              <a:t>Validations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A7FAB1-705B-C917-7E9A-D3D113166C56}"/>
              </a:ext>
            </a:extLst>
          </p:cNvPr>
          <p:cNvSpPr/>
          <p:nvPr/>
        </p:nvSpPr>
        <p:spPr>
          <a:xfrm>
            <a:off x="1008915" y="4867138"/>
            <a:ext cx="1404679" cy="723963"/>
          </a:xfrm>
          <a:prstGeom prst="rect">
            <a:avLst/>
          </a:prstGeom>
          <a:solidFill>
            <a:srgbClr val="00AB5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 Narrow" panose="020B0606020202030204" pitchFamily="34" charset="0"/>
              </a:rPr>
              <a:t>Learning</a:t>
            </a:r>
          </a:p>
          <a:p>
            <a:pPr algn="ctr"/>
            <a:r>
              <a:rPr lang="en-US" sz="1600" dirty="0">
                <a:latin typeface="Arial Narrow" panose="020B0606020202030204" pitchFamily="34" charset="0"/>
              </a:rPr>
              <a:t>Engagements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F8DAC2-8B5A-A332-6188-1964331CC87A}"/>
              </a:ext>
            </a:extLst>
          </p:cNvPr>
          <p:cNvSpPr/>
          <p:nvPr/>
        </p:nvSpPr>
        <p:spPr>
          <a:xfrm>
            <a:off x="6807190" y="3180548"/>
            <a:ext cx="1404679" cy="723962"/>
          </a:xfrm>
          <a:prstGeom prst="rect">
            <a:avLst/>
          </a:prstGeom>
          <a:solidFill>
            <a:srgbClr val="009CA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 Narrow" panose="020B0606020202030204" pitchFamily="34" charset="0"/>
              </a:rPr>
              <a:t>Structured Literature Reviews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E3C567-5C01-6F7D-CEC1-FA5C50DDFB02}"/>
              </a:ext>
            </a:extLst>
          </p:cNvPr>
          <p:cNvSpPr/>
          <p:nvPr/>
        </p:nvSpPr>
        <p:spPr>
          <a:xfrm>
            <a:off x="6807190" y="4036670"/>
            <a:ext cx="1404679" cy="723962"/>
          </a:xfrm>
          <a:prstGeom prst="rect">
            <a:avLst/>
          </a:prstGeom>
          <a:solidFill>
            <a:srgbClr val="00A99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 Narrow" panose="020B0606020202030204" pitchFamily="34" charset="0"/>
              </a:rPr>
              <a:t>Evidence</a:t>
            </a:r>
          </a:p>
          <a:p>
            <a:pPr algn="ctr"/>
            <a:r>
              <a:rPr lang="en-US" sz="1600" dirty="0">
                <a:latin typeface="Arial Narrow" panose="020B0606020202030204" pitchFamily="34" charset="0"/>
              </a:rPr>
              <a:t>Gap Maps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76B5D3-BD70-E0DE-412C-422DB9F19148}"/>
              </a:ext>
            </a:extLst>
          </p:cNvPr>
          <p:cNvSpPr/>
          <p:nvPr/>
        </p:nvSpPr>
        <p:spPr>
          <a:xfrm>
            <a:off x="6807190" y="4892792"/>
            <a:ext cx="1404679" cy="723963"/>
          </a:xfrm>
          <a:prstGeom prst="rect">
            <a:avLst/>
          </a:prstGeom>
          <a:solidFill>
            <a:srgbClr val="00AB5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 Narrow" panose="020B0606020202030204" pitchFamily="34" charset="0"/>
            </a:endParaRPr>
          </a:p>
          <a:p>
            <a:pPr algn="ctr"/>
            <a:r>
              <a:rPr lang="en-US" sz="1400" dirty="0">
                <a:latin typeface="Arial Narrow" panose="020B0606020202030204" pitchFamily="34" charset="0"/>
              </a:rPr>
              <a:t>Existing Systematic Reviews</a:t>
            </a:r>
          </a:p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9FD2D4-EDE8-8885-6F6A-1809C7F82098}"/>
              </a:ext>
            </a:extLst>
          </p:cNvPr>
          <p:cNvSpPr/>
          <p:nvPr/>
        </p:nvSpPr>
        <p:spPr>
          <a:xfrm>
            <a:off x="2370438" y="1942842"/>
            <a:ext cx="1404679" cy="723963"/>
          </a:xfrm>
          <a:prstGeom prst="rect">
            <a:avLst/>
          </a:prstGeom>
          <a:solidFill>
            <a:srgbClr val="00AB5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 Narrow" panose="020B0606020202030204" pitchFamily="34" charset="0"/>
              </a:rPr>
              <a:t>Research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425FD5-4B88-CDE8-7A4E-7DF2E306F3B2}"/>
              </a:ext>
            </a:extLst>
          </p:cNvPr>
          <p:cNvSpPr/>
          <p:nvPr/>
        </p:nvSpPr>
        <p:spPr>
          <a:xfrm>
            <a:off x="3910488" y="1942842"/>
            <a:ext cx="1404679" cy="723962"/>
          </a:xfrm>
          <a:prstGeom prst="rect">
            <a:avLst/>
          </a:prstGeom>
          <a:solidFill>
            <a:srgbClr val="00A99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 Narrow" panose="020B0606020202030204" pitchFamily="34" charset="0"/>
              </a:rPr>
              <a:t>Project and Self Evaluations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9BD8F3-7457-0893-6304-937A5FABC940}"/>
              </a:ext>
            </a:extLst>
          </p:cNvPr>
          <p:cNvSpPr/>
          <p:nvPr/>
        </p:nvSpPr>
        <p:spPr>
          <a:xfrm>
            <a:off x="5450538" y="1937511"/>
            <a:ext cx="1404679" cy="723962"/>
          </a:xfrm>
          <a:prstGeom prst="rect">
            <a:avLst/>
          </a:prstGeom>
          <a:solidFill>
            <a:srgbClr val="009CA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 Narrow" panose="020B0606020202030204" pitchFamily="34" charset="0"/>
              </a:rPr>
              <a:t>Data Sources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3763D2E-AACF-716B-1629-A81EAFC61B1A}"/>
              </a:ext>
            </a:extLst>
          </p:cNvPr>
          <p:cNvCxnSpPr/>
          <p:nvPr/>
        </p:nvCxnSpPr>
        <p:spPr>
          <a:xfrm>
            <a:off x="535176" y="4711218"/>
            <a:ext cx="0" cy="819491"/>
          </a:xfrm>
          <a:prstGeom prst="straightConnector1">
            <a:avLst/>
          </a:prstGeom>
          <a:ln>
            <a:solidFill>
              <a:srgbClr val="00224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BE5263C-DBB6-5A19-82AC-C3EE03E6A0A2}"/>
              </a:ext>
            </a:extLst>
          </p:cNvPr>
          <p:cNvCxnSpPr>
            <a:cxnSpLocks/>
          </p:cNvCxnSpPr>
          <p:nvPr/>
        </p:nvCxnSpPr>
        <p:spPr>
          <a:xfrm flipV="1">
            <a:off x="535176" y="3242593"/>
            <a:ext cx="0" cy="835230"/>
          </a:xfrm>
          <a:prstGeom prst="straightConnector1">
            <a:avLst/>
          </a:prstGeom>
          <a:ln>
            <a:solidFill>
              <a:srgbClr val="00224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7A7C67D-C88B-9C88-73E2-D14A09955286}"/>
              </a:ext>
            </a:extLst>
          </p:cNvPr>
          <p:cNvSpPr txBox="1"/>
          <p:nvPr/>
        </p:nvSpPr>
        <p:spPr>
          <a:xfrm>
            <a:off x="-315430" y="4133737"/>
            <a:ext cx="1701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 Narrow" panose="020B0606020202030204" pitchFamily="34" charset="0"/>
              </a:rPr>
              <a:t>IEG</a:t>
            </a:r>
          </a:p>
          <a:p>
            <a:pPr algn="ctr"/>
            <a:r>
              <a:rPr lang="en-US" sz="1400" dirty="0">
                <a:latin typeface="Arial Narrow" panose="020B0606020202030204" pitchFamily="34" charset="0"/>
              </a:rPr>
              <a:t>Knowledge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8ECAD5D-B552-F909-E237-C037FDAB10C7}"/>
              </a:ext>
            </a:extLst>
          </p:cNvPr>
          <p:cNvCxnSpPr/>
          <p:nvPr/>
        </p:nvCxnSpPr>
        <p:spPr>
          <a:xfrm>
            <a:off x="8671364" y="4717395"/>
            <a:ext cx="0" cy="819491"/>
          </a:xfrm>
          <a:prstGeom prst="straightConnector1">
            <a:avLst/>
          </a:prstGeom>
          <a:ln>
            <a:solidFill>
              <a:srgbClr val="00224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5C81DB2-C22D-4459-F163-F6AF10D84742}"/>
              </a:ext>
            </a:extLst>
          </p:cNvPr>
          <p:cNvCxnSpPr>
            <a:cxnSpLocks/>
          </p:cNvCxnSpPr>
          <p:nvPr/>
        </p:nvCxnSpPr>
        <p:spPr>
          <a:xfrm flipV="1">
            <a:off x="8671364" y="3248770"/>
            <a:ext cx="0" cy="835230"/>
          </a:xfrm>
          <a:prstGeom prst="straightConnector1">
            <a:avLst/>
          </a:prstGeom>
          <a:ln>
            <a:solidFill>
              <a:srgbClr val="00224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CAAA837-B653-08C6-E806-A2133C3286DA}"/>
              </a:ext>
            </a:extLst>
          </p:cNvPr>
          <p:cNvSpPr txBox="1"/>
          <p:nvPr/>
        </p:nvSpPr>
        <p:spPr>
          <a:xfrm>
            <a:off x="7820758" y="4139914"/>
            <a:ext cx="1701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 Narrow" panose="020B0606020202030204" pitchFamily="34" charset="0"/>
              </a:rPr>
              <a:t>External</a:t>
            </a:r>
          </a:p>
          <a:p>
            <a:pPr algn="ctr"/>
            <a:r>
              <a:rPr lang="en-US" sz="1400" dirty="0">
                <a:latin typeface="Arial Narrow" panose="020B0606020202030204" pitchFamily="34" charset="0"/>
              </a:rPr>
              <a:t>Knowledge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AE476A8-FF0C-C09E-8147-31CB1B6B688F}"/>
              </a:ext>
            </a:extLst>
          </p:cNvPr>
          <p:cNvCxnSpPr>
            <a:cxnSpLocks/>
          </p:cNvCxnSpPr>
          <p:nvPr/>
        </p:nvCxnSpPr>
        <p:spPr>
          <a:xfrm flipH="1">
            <a:off x="2434558" y="1596356"/>
            <a:ext cx="1425787" cy="0"/>
          </a:xfrm>
          <a:prstGeom prst="straightConnector1">
            <a:avLst/>
          </a:prstGeom>
          <a:ln>
            <a:solidFill>
              <a:srgbClr val="00224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E069BA9-25FE-86D6-81A2-254BE510FA31}"/>
              </a:ext>
            </a:extLst>
          </p:cNvPr>
          <p:cNvCxnSpPr>
            <a:cxnSpLocks/>
          </p:cNvCxnSpPr>
          <p:nvPr/>
        </p:nvCxnSpPr>
        <p:spPr>
          <a:xfrm>
            <a:off x="5373822" y="1596356"/>
            <a:ext cx="1412585" cy="0"/>
          </a:xfrm>
          <a:prstGeom prst="straightConnector1">
            <a:avLst/>
          </a:prstGeom>
          <a:ln>
            <a:solidFill>
              <a:srgbClr val="00224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ADB65AE-5E46-ADEF-59C4-049E5FD58754}"/>
              </a:ext>
            </a:extLst>
          </p:cNvPr>
          <p:cNvSpPr txBox="1"/>
          <p:nvPr/>
        </p:nvSpPr>
        <p:spPr>
          <a:xfrm>
            <a:off x="3775117" y="1454190"/>
            <a:ext cx="1701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 Narrow" panose="020B0606020202030204" pitchFamily="34" charset="0"/>
              </a:rPr>
              <a:t>WBG Knowledge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115F924-6426-F53D-7AC0-95E75AE40F52}"/>
              </a:ext>
            </a:extLst>
          </p:cNvPr>
          <p:cNvSpPr/>
          <p:nvPr/>
        </p:nvSpPr>
        <p:spPr>
          <a:xfrm>
            <a:off x="3779285" y="4018270"/>
            <a:ext cx="1721973" cy="7541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Narrow" panose="020B0606020202030204" pitchFamily="34" charset="0"/>
              </a:rPr>
              <a:t>Synthesis</a:t>
            </a:r>
          </a:p>
          <a:p>
            <a:pPr algn="ctr"/>
            <a:r>
              <a:rPr lang="en-US" dirty="0">
                <a:latin typeface="Arial Narrow" panose="020B0606020202030204" pitchFamily="34" charset="0"/>
              </a:rPr>
              <a:t>Products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508EABC-42E2-98DE-20CB-3AD73818E012}"/>
              </a:ext>
            </a:extLst>
          </p:cNvPr>
          <p:cNvSpPr txBox="1"/>
          <p:nvPr/>
        </p:nvSpPr>
        <p:spPr>
          <a:xfrm>
            <a:off x="403832" y="5835827"/>
            <a:ext cx="81114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2244"/>
                </a:solidFill>
                <a:latin typeface="Arial Narrow" panose="020B0606020202030204" pitchFamily="34" charset="0"/>
              </a:rPr>
              <a:t>Source: IEG</a:t>
            </a:r>
          </a:p>
        </p:txBody>
      </p:sp>
      <p:sp>
        <p:nvSpPr>
          <p:cNvPr id="44" name="Text Placeholder 1">
            <a:extLst>
              <a:ext uri="{FF2B5EF4-FFF2-40B4-BE49-F238E27FC236}">
                <a16:creationId xmlns:a16="http://schemas.microsoft.com/office/drawing/2014/main" id="{6BB7D2FC-E15F-1B56-CFF8-DED5FFEDD581}"/>
              </a:ext>
            </a:extLst>
          </p:cNvPr>
          <p:cNvSpPr txBox="1">
            <a:spLocks/>
          </p:cNvSpPr>
          <p:nvPr/>
        </p:nvSpPr>
        <p:spPr>
          <a:xfrm>
            <a:off x="457199" y="976029"/>
            <a:ext cx="8111447" cy="39580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1000"/>
              </a:spcAft>
              <a:buFont typeface="Arial"/>
              <a:buNone/>
              <a:defRPr sz="2800" b="1" kern="1200" spc="-150" baseline="0">
                <a:solidFill>
                  <a:srgbClr val="3C5DAA"/>
                </a:solidFill>
                <a:latin typeface="Arial (Headings)"/>
                <a:ea typeface="+mn-ea"/>
                <a:cs typeface="Arial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spcAft>
                <a:spcPts val="500"/>
              </a:spcAft>
              <a:buFont typeface="Arial"/>
              <a:buNone/>
              <a:defRPr sz="2400" kern="1200">
                <a:solidFill>
                  <a:srgbClr val="002A5C"/>
                </a:solidFill>
                <a:latin typeface="Arial"/>
                <a:ea typeface="+mn-ea"/>
                <a:cs typeface="Arial"/>
              </a:defRPr>
            </a:lvl2pPr>
            <a:lvl3pPr marL="457200" indent="-18288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rgbClr val="002A5C"/>
              </a:buClr>
              <a:buSzPct val="135000"/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914400" indent="-18288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85000"/>
              <a:buFont typeface="Courier New"/>
              <a:buChar char="o"/>
              <a:defRPr sz="1600" kern="1200" normalizeH="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2A5C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solidFill>
                  <a:srgbClr val="0022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1: Sources of Knowledge for Conducting Syntheses</a:t>
            </a:r>
          </a:p>
        </p:txBody>
      </p:sp>
    </p:spTree>
    <p:extLst>
      <p:ext uri="{BB962C8B-B14F-4D97-AF65-F5344CB8AC3E}">
        <p14:creationId xmlns:p14="http://schemas.microsoft.com/office/powerpoint/2010/main" val="3998443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009FD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AA7BEF2-CF31-423D-CF8F-B03562152B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l="2916" t="28704" r="76042" b="29292"/>
          <a:stretch/>
        </p:blipFill>
        <p:spPr>
          <a:xfrm>
            <a:off x="4427129" y="3199915"/>
            <a:ext cx="5293155" cy="59436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D5EF78-F3B1-403F-A1A9-79F611E5DB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346188"/>
            <a:ext cx="8111447" cy="395809"/>
          </a:xfrm>
        </p:spPr>
        <p:txBody>
          <a:bodyPr/>
          <a:lstStyle/>
          <a:p>
            <a:r>
              <a:rPr lang="en-US" sz="3200" dirty="0">
                <a:solidFill>
                  <a:srgbClr val="002244"/>
                </a:solidFill>
              </a:rPr>
              <a:t>Stand-alone evaluative synthesis products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3F91DD-400B-4267-9B5E-EDBAE8969D7F}"/>
              </a:ext>
            </a:extLst>
          </p:cNvPr>
          <p:cNvSpPr txBox="1"/>
          <p:nvPr/>
        </p:nvSpPr>
        <p:spPr>
          <a:xfrm>
            <a:off x="457200" y="1453488"/>
            <a:ext cx="811144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2244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Just-in-time Notes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002244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2244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Evaluation Insights Notes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002244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2244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Project Insights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904066-DE3B-9BC8-5E7A-746A69CD05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9" r="409"/>
          <a:stretch/>
        </p:blipFill>
        <p:spPr>
          <a:xfrm>
            <a:off x="4722161" y="1286302"/>
            <a:ext cx="1759327" cy="2289845"/>
          </a:xfrm>
          <a:prstGeom prst="rect">
            <a:avLst/>
          </a:prstGeom>
        </p:spPr>
      </p:pic>
      <p:pic>
        <p:nvPicPr>
          <p:cNvPr id="13" name="Picture 12" descr="A black and white logo&#10;&#10;Description automatically generated">
            <a:extLst>
              <a:ext uri="{FF2B5EF4-FFF2-40B4-BE49-F238E27FC236}">
                <a16:creationId xmlns:a16="http://schemas.microsoft.com/office/drawing/2014/main" id="{5932342B-EFFD-2183-195A-E44E23A7E96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2244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54000" y="6017913"/>
            <a:ext cx="1649621" cy="9877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AF8236-9687-604F-7506-C5FA9B6CCC4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41" t="2123" r="622" b="2650"/>
          <a:stretch/>
        </p:blipFill>
        <p:spPr>
          <a:xfrm>
            <a:off x="2257742" y="6423333"/>
            <a:ext cx="1649621" cy="1769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B7AE40-D61C-388A-B1B8-A34802E0687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22" t="811" r="666"/>
          <a:stretch/>
        </p:blipFill>
        <p:spPr>
          <a:xfrm>
            <a:off x="6776520" y="1292064"/>
            <a:ext cx="1759327" cy="22840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537E56-9298-1035-633C-B62A8EC1B8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2288" y="3805602"/>
            <a:ext cx="1759327" cy="22829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B2CA19-4B27-817D-A315-D1CC6945904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748"/>
          <a:stretch/>
        </p:blipFill>
        <p:spPr>
          <a:xfrm>
            <a:off x="5544656" y="3799218"/>
            <a:ext cx="2768505" cy="206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34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009FD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D5EF78-F3B1-403F-A1A9-79F611E5DB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346188"/>
            <a:ext cx="8111447" cy="395809"/>
          </a:xfrm>
        </p:spPr>
        <p:txBody>
          <a:bodyPr/>
          <a:lstStyle/>
          <a:p>
            <a:r>
              <a:rPr lang="en-US" sz="3200" dirty="0">
                <a:solidFill>
                  <a:srgbClr val="002244"/>
                </a:solidFill>
              </a:rPr>
              <a:t>Evaluative synthesis embedded in evaluations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3F91DD-400B-4267-9B5E-EDBAE8969D7F}"/>
              </a:ext>
            </a:extLst>
          </p:cNvPr>
          <p:cNvSpPr txBox="1"/>
          <p:nvPr/>
        </p:nvSpPr>
        <p:spPr>
          <a:xfrm>
            <a:off x="457200" y="1453488"/>
            <a:ext cx="811144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2244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Structured Literature Reviews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002244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2244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Evidence gap maps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002244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2244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Systematic reviews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002244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2244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Content analysis</a:t>
            </a:r>
          </a:p>
          <a:p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B1FB65-4CAB-6451-E786-DCAE1AEEEC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l="2916" t="28704" r="76042" b="29292"/>
          <a:stretch/>
        </p:blipFill>
        <p:spPr>
          <a:xfrm>
            <a:off x="4459556" y="3107716"/>
            <a:ext cx="5293155" cy="5943600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44BFB292-FA82-302F-F48B-81965C1928B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2244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54000" y="6017913"/>
            <a:ext cx="1649621" cy="9877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8EB571-71A4-2593-98A9-F2FCFB5E0F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41" t="2123" r="622" b="2650"/>
          <a:stretch/>
        </p:blipFill>
        <p:spPr>
          <a:xfrm>
            <a:off x="2257742" y="6423333"/>
            <a:ext cx="1649621" cy="1769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64B0848-21E8-A0C8-D7FA-3FB7B633BBE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" t="561" r="1034"/>
          <a:stretch/>
        </p:blipFill>
        <p:spPr>
          <a:xfrm>
            <a:off x="5296793" y="1105597"/>
            <a:ext cx="1493456" cy="21322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58BC2B5-5F0F-57E5-1710-82E3DEFE85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5476" y="3429000"/>
            <a:ext cx="4055724" cy="28097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AE97EA9-BC83-8971-48A8-1FE2B04EC6C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60" r="2165"/>
          <a:stretch/>
        </p:blipFill>
        <p:spPr>
          <a:xfrm>
            <a:off x="6889195" y="1100384"/>
            <a:ext cx="1442005" cy="213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06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009FD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D5EF78-F3B1-403F-A1A9-79F611E5DB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346188"/>
            <a:ext cx="8111447" cy="395809"/>
          </a:xfrm>
        </p:spPr>
        <p:txBody>
          <a:bodyPr/>
          <a:lstStyle/>
          <a:p>
            <a:r>
              <a:rPr lang="en-US" sz="3200" dirty="0">
                <a:solidFill>
                  <a:srgbClr val="002244"/>
                </a:solidFill>
              </a:rPr>
              <a:t>Methodological building blocks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3F91DD-400B-4267-9B5E-EDBAE8969D7F}"/>
              </a:ext>
            </a:extLst>
          </p:cNvPr>
          <p:cNvSpPr txBox="1"/>
          <p:nvPr/>
        </p:nvSpPr>
        <p:spPr>
          <a:xfrm>
            <a:off x="457200" y="1453488"/>
            <a:ext cx="811144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2244"/>
                </a:solidFill>
                <a:latin typeface="Arial Narrow" panose="020B0606020202030204" pitchFamily="34" charset="0"/>
              </a:rPr>
              <a:t>Conceptual frameworks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002244"/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2244"/>
                </a:solidFill>
                <a:latin typeface="Arial Narrow" panose="020B0606020202030204" pitchFamily="34" charset="0"/>
              </a:rPr>
              <a:t>Limited portfolio analysis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002244"/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2244"/>
                </a:solidFill>
                <a:latin typeface="Arial Narrow" panose="020B0606020202030204" pitchFamily="34" charset="0"/>
              </a:rPr>
              <a:t>Text analysis and AI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002244"/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2244"/>
                </a:solidFill>
                <a:latin typeface="Arial Narrow" panose="020B0606020202030204" pitchFamily="34" charset="0"/>
              </a:rPr>
              <a:t>Systematic review approaches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002244"/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2244"/>
                </a:solidFill>
                <a:latin typeface="Arial Narrow" panose="020B0606020202030204" pitchFamily="34" charset="0"/>
              </a:rPr>
              <a:t>Narrative review approaches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8EC6B2-DA37-CA50-50B2-1B00E29727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l="2916" t="28704" r="76042" b="29292"/>
          <a:stretch/>
        </p:blipFill>
        <p:spPr>
          <a:xfrm>
            <a:off x="4459556" y="3203250"/>
            <a:ext cx="5293155" cy="5943600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20FF3B7-9D72-7B63-9EFA-6DE2CC20F55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2244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54000" y="6017913"/>
            <a:ext cx="1649621" cy="9877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68CD7D-99EF-2256-433F-F8D4CC3D62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41" t="2123" r="622" b="2650"/>
          <a:stretch/>
        </p:blipFill>
        <p:spPr>
          <a:xfrm>
            <a:off x="2257742" y="6423333"/>
            <a:ext cx="1649621" cy="17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706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009FD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D5EF78-F3B1-403F-A1A9-79F611E5DB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346188"/>
            <a:ext cx="8111447" cy="395809"/>
          </a:xfrm>
        </p:spPr>
        <p:txBody>
          <a:bodyPr/>
          <a:lstStyle/>
          <a:p>
            <a:r>
              <a:rPr lang="en-US" sz="3200" dirty="0">
                <a:solidFill>
                  <a:srgbClr val="002244"/>
                </a:solidFill>
              </a:rPr>
              <a:t>Key issues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3F91DD-400B-4267-9B5E-EDBAE8969D7F}"/>
              </a:ext>
            </a:extLst>
          </p:cNvPr>
          <p:cNvSpPr txBox="1"/>
          <p:nvPr/>
        </p:nvSpPr>
        <p:spPr>
          <a:xfrm>
            <a:off x="457200" y="1453488"/>
            <a:ext cx="811144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2244"/>
                </a:solidFill>
                <a:latin typeface="Arial Narrow" panose="020B0606020202030204" pitchFamily="34" charset="0"/>
              </a:rPr>
              <a:t>Understanding bias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002244"/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2244"/>
                </a:solidFill>
                <a:latin typeface="Arial Narrow" panose="020B0606020202030204" pitchFamily="34" charset="0"/>
              </a:rPr>
              <a:t>Matching knowledge to audience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002244"/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2244"/>
                </a:solidFill>
                <a:latin typeface="Arial Narrow" panose="020B0606020202030204" pitchFamily="34" charset="0"/>
              </a:rPr>
              <a:t>Building on a clear conceptual framework and research design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002244"/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2244"/>
                </a:solidFill>
                <a:latin typeface="Arial Narrow" panose="020B0606020202030204" pitchFamily="34" charset="0"/>
              </a:rPr>
              <a:t>Using data science effectively and meaningfully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AD4890-CB2C-8ED0-D175-9D97A865B0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l="2916" t="28704" r="76042" b="29292"/>
          <a:stretch/>
        </p:blipFill>
        <p:spPr>
          <a:xfrm>
            <a:off x="4459556" y="3107716"/>
            <a:ext cx="5293155" cy="5943600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FAC55918-86A6-90A1-9ACC-1D09ACE1C65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2244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54000" y="6017913"/>
            <a:ext cx="1649621" cy="9877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B5BBBB-888D-9E0C-D258-0AB675A3FEF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41" t="2123" r="622" b="2650"/>
          <a:stretch/>
        </p:blipFill>
        <p:spPr>
          <a:xfrm>
            <a:off x="2257742" y="6423333"/>
            <a:ext cx="1649621" cy="17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7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2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88E05-ACEB-4B5A-B7B2-E2F6DCCE3E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954143"/>
            <a:ext cx="9144000" cy="787400"/>
          </a:xfrm>
        </p:spPr>
        <p:txBody>
          <a:bodyPr/>
          <a:lstStyle/>
          <a:p>
            <a:br>
              <a:rPr lang="en-US" b="1" dirty="0"/>
            </a:br>
            <a:r>
              <a:rPr lang="en-US" b="1" dirty="0"/>
              <a:t>Thank you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B728A0-A74A-BFC9-C08F-4AA735C6D4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6" t="28704" r="76042" b="29292"/>
          <a:stretch/>
        </p:blipFill>
        <p:spPr>
          <a:xfrm>
            <a:off x="4459556" y="3107716"/>
            <a:ext cx="529315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31913"/>
      </p:ext>
    </p:extLst>
  </p:cSld>
  <p:clrMapOvr>
    <a:masterClrMapping/>
  </p:clrMapOvr>
</p:sld>
</file>

<file path=ppt/theme/theme1.xml><?xml version="1.0" encoding="utf-8"?>
<a:theme xmlns:a="http://schemas.openxmlformats.org/drawingml/2006/main" name="ieg-template-presentation">
  <a:themeElements>
    <a:clrScheme name=".Official IEG palette">
      <a:dk1>
        <a:srgbClr val="3C3D3E"/>
      </a:dk1>
      <a:lt1>
        <a:sysClr val="window" lastClr="FFFFFF"/>
      </a:lt1>
      <a:dk2>
        <a:srgbClr val="3C3D3E"/>
      </a:dk2>
      <a:lt2>
        <a:srgbClr val="7C8070"/>
      </a:lt2>
      <a:accent1>
        <a:srgbClr val="29ABE2"/>
      </a:accent1>
      <a:accent2>
        <a:srgbClr val="003A5D"/>
      </a:accent2>
      <a:accent3>
        <a:srgbClr val="8CC541"/>
      </a:accent3>
      <a:accent4>
        <a:srgbClr val="EF4137"/>
      </a:accent4>
      <a:accent5>
        <a:srgbClr val="F69321"/>
      </a:accent5>
      <a:accent6>
        <a:srgbClr val="66318F"/>
      </a:accent6>
      <a:hlink>
        <a:srgbClr val="3C3D3E"/>
      </a:hlink>
      <a:folHlink>
        <a:srgbClr val="999683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eg-template-presentation" id="{FB5149DF-70FB-42CC-A607-EBAB8B31DAF4}" vid="{C132C80B-A75C-4BD2-915B-6E782EF3CFE1}"/>
    </a:ext>
  </a:extLst>
</a:theme>
</file>

<file path=ppt/theme/theme2.xml><?xml version="1.0" encoding="utf-8"?>
<a:theme xmlns:a="http://schemas.openxmlformats.org/drawingml/2006/main" name="Interior Slide">
  <a:themeElements>
    <a:clrScheme name=".Official IEG palette">
      <a:dk1>
        <a:srgbClr val="3C3D3E"/>
      </a:dk1>
      <a:lt1>
        <a:sysClr val="window" lastClr="FFFFFF"/>
      </a:lt1>
      <a:dk2>
        <a:srgbClr val="3C3D3E"/>
      </a:dk2>
      <a:lt2>
        <a:srgbClr val="7C8070"/>
      </a:lt2>
      <a:accent1>
        <a:srgbClr val="29ABE2"/>
      </a:accent1>
      <a:accent2>
        <a:srgbClr val="003A5D"/>
      </a:accent2>
      <a:accent3>
        <a:srgbClr val="8CC541"/>
      </a:accent3>
      <a:accent4>
        <a:srgbClr val="EF4137"/>
      </a:accent4>
      <a:accent5>
        <a:srgbClr val="F69321"/>
      </a:accent5>
      <a:accent6>
        <a:srgbClr val="66318F"/>
      </a:accent6>
      <a:hlink>
        <a:srgbClr val="3C3D3E"/>
      </a:hlink>
      <a:folHlink>
        <a:srgbClr val="999683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hatWorks_PowerPoint_template.potx" id="{D58684F3-E5C6-4331-8B1F-5326AB38A455}" vid="{650CEA47-109D-4C0B-B14F-D3363CA0593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04e0489-048e-412b-b8f9-7987c9c78c6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D68118CFE71447B3A2905F6529A0FB" ma:contentTypeVersion="16" ma:contentTypeDescription="Create a new document." ma:contentTypeScope="" ma:versionID="e83ea29443ff0c92210705047941b23a">
  <xsd:schema xmlns:xsd="http://www.w3.org/2001/XMLSchema" xmlns:xs="http://www.w3.org/2001/XMLSchema" xmlns:p="http://schemas.microsoft.com/office/2006/metadata/properties" xmlns:ns3="504e0489-048e-412b-b8f9-7987c9c78c6d" xmlns:ns4="dfb56165-7855-4d44-a1d1-695b31c34a3f" targetNamespace="http://schemas.microsoft.com/office/2006/metadata/properties" ma:root="true" ma:fieldsID="e04593ea21839b3e1a2343c196ab7d14" ns3:_="" ns4:_="">
    <xsd:import namespace="504e0489-048e-412b-b8f9-7987c9c78c6d"/>
    <xsd:import namespace="dfb56165-7855-4d44-a1d1-695b31c34a3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4e0489-048e-412b-b8f9-7987c9c78c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b56165-7855-4d44-a1d1-695b31c34a3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56E996-104D-414F-8347-BA726ECEAD18}">
  <ds:schemaRefs>
    <ds:schemaRef ds:uri="http://purl.org/dc/dcmitype/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www.w3.org/XML/1998/namespace"/>
    <ds:schemaRef ds:uri="dfb56165-7855-4d44-a1d1-695b31c34a3f"/>
    <ds:schemaRef ds:uri="http://schemas.microsoft.com/office/2006/metadata/properties"/>
    <ds:schemaRef ds:uri="http://schemas.openxmlformats.org/package/2006/metadata/core-properties"/>
    <ds:schemaRef ds:uri="504e0489-048e-412b-b8f9-7987c9c78c6d"/>
  </ds:schemaRefs>
</ds:datastoreItem>
</file>

<file path=customXml/itemProps2.xml><?xml version="1.0" encoding="utf-8"?>
<ds:datastoreItem xmlns:ds="http://schemas.openxmlformats.org/officeDocument/2006/customXml" ds:itemID="{CB3BEBBD-1A69-4E0F-B4C5-631FCEB8FD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EA613C-3001-4205-B3A5-E0FE873CAA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4e0489-048e-412b-b8f9-7987c9c78c6d"/>
    <ds:schemaRef ds:uri="dfb56165-7855-4d44-a1d1-695b31c34a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6776</TotalTime>
  <Words>166</Words>
  <Application>Microsoft Office PowerPoint</Application>
  <PresentationFormat>On-screen Show (4:3)</PresentationFormat>
  <Paragraphs>69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 (Headings)</vt:lpstr>
      <vt:lpstr>Arial +Heading</vt:lpstr>
      <vt:lpstr>Arial Narrow</vt:lpstr>
      <vt:lpstr>Calibri</vt:lpstr>
      <vt:lpstr>Courier New</vt:lpstr>
      <vt:lpstr>Wingdings</vt:lpstr>
      <vt:lpstr>ieg-template-presentation</vt:lpstr>
      <vt:lpstr>Interior Slide</vt:lpstr>
      <vt:lpstr>Using Evaluative Synthesis lessons from IEG’s experience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Template: IEG Presentation, standard size</dc:title>
  <dc:creator>Maria Gabriela Padrino</dc:creator>
  <cp:keywords>IEG Presents; Presentation Library</cp:keywords>
  <cp:lastModifiedBy>Jozef Leonardus Vaessen</cp:lastModifiedBy>
  <cp:revision>179</cp:revision>
  <cp:lastPrinted>2018-02-23T19:56:42Z</cp:lastPrinted>
  <dcterms:created xsi:type="dcterms:W3CDTF">2018-01-18T02:23:43Z</dcterms:created>
  <dcterms:modified xsi:type="dcterms:W3CDTF">2024-03-08T23:02:47Z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0x0101006ED68118CFE71447B3A2905F6529A0FB</vt:lpwstr>
  </property>
  <property fmtid="{D5CDD505-2E9C-101B-9397-08002B2CF9AE}" pid="3" name="TaxKeyword">
    <vt:lpwstr>1545;#IEG Presents|63a91a08-8995-466c-972a-61fdef2b06d0;#2892;#Presentation Library|8ee6f52e-3c26-4ec2-a17a-fff98f56f127</vt:lpwstr>
  </property>
  <property fmtid="{D5CDD505-2E9C-101B-9397-08002B2CF9AE}" pid="4" name="Region">
    <vt:lpwstr>4;#World|181f87ec-6d12-43c8-9f7a-dc47bc14aa64</vt:lpwstr>
  </property>
  <property fmtid="{D5CDD505-2E9C-101B-9397-08002B2CF9AE}" pid="5" name="BusinessFunctions">
    <vt:lpwstr/>
  </property>
  <property fmtid="{D5CDD505-2E9C-101B-9397-08002B2CF9AE}" pid="6" name="Organization">
    <vt:lpwstr>3;#World Bank|bc205cc9-8a56-48a3-9f30-b099e7707c1b</vt:lpwstr>
  </property>
  <property fmtid="{D5CDD505-2E9C-101B-9397-08002B2CF9AE}" pid="7" name="Country">
    <vt:lpwstr/>
  </property>
  <property fmtid="{D5CDD505-2E9C-101B-9397-08002B2CF9AE}" pid="8" name="VPU">
    <vt:lpwstr>2283;#Independent Evaluation Group (IEG)|f55027e7-830f-4662-b5c5-fbfa579c309f</vt:lpwstr>
  </property>
  <property fmtid="{D5CDD505-2E9C-101B-9397-08002B2CF9AE}" pid="9" name="DocumentType">
    <vt:lpwstr>2787;#Documents and Reports|b53c6867-fc63-4794-9713-4f8dedbc3846</vt:lpwstr>
  </property>
  <property fmtid="{D5CDD505-2E9C-101B-9397-08002B2CF9AE}" pid="10" name="InternalSponsor">
    <vt:lpwstr/>
  </property>
  <property fmtid="{D5CDD505-2E9C-101B-9397-08002B2CF9AE}" pid="11" name="Topics">
    <vt:lpwstr/>
  </property>
  <property fmtid="{D5CDD505-2E9C-101B-9397-08002B2CF9AE}" pid="12" name="Languages">
    <vt:lpwstr>2;#English|e31af5d6-94ea-4ba5-925e-022fd8479dfd</vt:lpwstr>
  </property>
  <property fmtid="{D5CDD505-2E9C-101B-9397-08002B2CF9AE}" pid="13" name="GeographicArea">
    <vt:lpwstr>4;#World|181f87ec-6d12-43c8-9f7a-dc47bc14aa64</vt:lpwstr>
  </property>
  <property fmtid="{D5CDD505-2E9C-101B-9397-08002B2CF9AE}" pid="14" name="InformationClassification">
    <vt:lpwstr>1;#Official Use Only|4119b812-446b-4199-aebc-580c95bfd42a</vt:lpwstr>
  </property>
  <property fmtid="{D5CDD505-2E9C-101B-9397-08002B2CF9AE}" pid="15" name="ExternalSponsor">
    <vt:lpwstr/>
  </property>
</Properties>
</file>