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ags/tag2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tags/tag23.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5"/>
    <p:sldMasterId id="2147483702" r:id="rId6"/>
    <p:sldMasterId id="2147483650" r:id="rId7"/>
    <p:sldMasterId id="2147483715" r:id="rId8"/>
  </p:sldMasterIdLst>
  <p:notesMasterIdLst>
    <p:notesMasterId r:id="rId19"/>
  </p:notesMasterIdLst>
  <p:handoutMasterIdLst>
    <p:handoutMasterId r:id="rId20"/>
  </p:handoutMasterIdLst>
  <p:sldIdLst>
    <p:sldId id="1154" r:id="rId9"/>
    <p:sldId id="4378" r:id="rId10"/>
    <p:sldId id="4379" r:id="rId11"/>
    <p:sldId id="4380" r:id="rId12"/>
    <p:sldId id="4381" r:id="rId13"/>
    <p:sldId id="4382" r:id="rId14"/>
    <p:sldId id="4371" r:id="rId15"/>
    <p:sldId id="4383" r:id="rId16"/>
    <p:sldId id="4377" r:id="rId17"/>
    <p:sldId id="953" r:id="rId18"/>
  </p:sldIdLst>
  <p:sldSz cx="12192000" cy="6858000"/>
  <p:notesSz cx="7099300" cy="93853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0" userDrawn="1">
          <p15:clr>
            <a:srgbClr val="A4A3A4"/>
          </p15:clr>
        </p15:guide>
        <p15:guide id="2" pos="408" userDrawn="1">
          <p15:clr>
            <a:srgbClr val="A4A3A4"/>
          </p15:clr>
        </p15:guide>
        <p15:guide id="3" orient="horz" pos="2904" userDrawn="1">
          <p15:clr>
            <a:srgbClr val="A4A3A4"/>
          </p15:clr>
        </p15:guide>
        <p15:guide id="4" orient="horz" pos="1512" userDrawn="1">
          <p15:clr>
            <a:srgbClr val="A4A3A4"/>
          </p15:clr>
        </p15:guide>
        <p15:guide id="5" pos="32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D8D337-FF1D-3226-F748-59AD4CEF0096}" name="Mariela Sanchez Martiarena" initials="MM" userId="S::msanchezmartiare@worldbank.org::37c78033-51e7-4a7a-8a2c-d23e89069cb9" providerId="AD"/>
  <p188:author id="{D2DC445A-7095-F3C9-708E-233895270BC7}" name="Carmen Nonay" initials="CN" userId="S::cnonay@worldbank.org::eaf23f25-0160-437a-b1a4-9d4ef1cfc4f6" providerId="AD"/>
  <p188:author id="{32E9FA86-A979-4AA2-D406-E092A1227A52}" name="Marialisa Motta" initials="MM" userId="S::mmotta@worldbank.org::c87d6b03-490d-437b-b5ab-0d990f0341c4" providerId="AD"/>
  <p188:author id="{9498419A-226F-6ABA-40B0-9BBCB7C24535}" name="Lauren Kelly" initials="LK" userId="S::lkelly@worldbank.org::f7cbe13f-e0c6-4e9d-8075-f685457e5b44" providerId="AD"/>
  <p188:author id="{2B87D59D-99DE-581F-9813-216AA2461055}" name="Avjeet Singh" initials="AS" userId="S::asingh10@worldbank.org::a98772e0-059d-4764-947f-5b3dd9b8a1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 Roanna Sayes" initials="MRS" lastIdx="1" clrIdx="0">
    <p:extLst>
      <p:ext uri="{19B8F6BF-5375-455C-9EA6-DF929625EA0E}">
        <p15:presenceInfo xmlns:p15="http://schemas.microsoft.com/office/powerpoint/2012/main" userId="S::msayes@worldbankgroup.org::ea6e473a-252b-4a48-a368-426882b279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7B474"/>
    <a:srgbClr val="94C126"/>
    <a:srgbClr val="4789C8"/>
    <a:srgbClr val="005776"/>
    <a:srgbClr val="808080"/>
    <a:srgbClr val="003B5E"/>
    <a:srgbClr val="00395B"/>
    <a:srgbClr val="080808"/>
    <a:srgbClr val="003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47" autoAdjust="0"/>
    <p:restoredTop sz="67491" autoAdjust="0"/>
  </p:normalViewPr>
  <p:slideViewPr>
    <p:cSldViewPr snapToGrid="0">
      <p:cViewPr varScale="1">
        <p:scale>
          <a:sx n="44" d="100"/>
          <a:sy n="44" d="100"/>
        </p:scale>
        <p:origin x="1032" y="56"/>
      </p:cViewPr>
      <p:guideLst>
        <p:guide orient="horz" pos="600"/>
        <p:guide pos="408"/>
        <p:guide orient="horz" pos="2904"/>
        <p:guide orient="horz" pos="1512"/>
        <p:guide pos="3264"/>
      </p:guideLst>
    </p:cSldViewPr>
  </p:slideViewPr>
  <p:notesTextViewPr>
    <p:cViewPr>
      <p:scale>
        <a:sx n="1" d="1"/>
        <a:sy n="1" d="1"/>
      </p:scale>
      <p:origin x="0" y="0"/>
    </p:cViewPr>
  </p:notesTextViewPr>
  <p:notesViewPr>
    <p:cSldViewPr snapToGrid="0">
      <p:cViewPr>
        <p:scale>
          <a:sx n="83" d="100"/>
          <a:sy n="83" d="100"/>
        </p:scale>
        <p:origin x="1884" y="-18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vacion Rabanillo" userId="ef381f1b-a48b-4211-b066-746da4497c05" providerId="ADAL" clId="{24684924-45A0-415F-8283-78CE4F712F30}"/>
    <pc:docChg chg="delSld">
      <pc:chgData name="Salvacion Rabanillo" userId="ef381f1b-a48b-4211-b066-746da4497c05" providerId="ADAL" clId="{24684924-45A0-415F-8283-78CE4F712F30}" dt="2024-03-08T15:35:09.670" v="3" actId="47"/>
      <pc:docMkLst>
        <pc:docMk/>
      </pc:docMkLst>
      <pc:sldChg chg="del">
        <pc:chgData name="Salvacion Rabanillo" userId="ef381f1b-a48b-4211-b066-746da4497c05" providerId="ADAL" clId="{24684924-45A0-415F-8283-78CE4F712F30}" dt="2024-03-08T15:35:05.477" v="0" actId="47"/>
        <pc:sldMkLst>
          <pc:docMk/>
          <pc:sldMk cId="2411062969" sldId="4373"/>
        </pc:sldMkLst>
      </pc:sldChg>
      <pc:sldChg chg="del">
        <pc:chgData name="Salvacion Rabanillo" userId="ef381f1b-a48b-4211-b066-746da4497c05" providerId="ADAL" clId="{24684924-45A0-415F-8283-78CE4F712F30}" dt="2024-03-08T15:35:06.885" v="1" actId="47"/>
        <pc:sldMkLst>
          <pc:docMk/>
          <pc:sldMk cId="290611868" sldId="4374"/>
        </pc:sldMkLst>
      </pc:sldChg>
      <pc:sldChg chg="del">
        <pc:chgData name="Salvacion Rabanillo" userId="ef381f1b-a48b-4211-b066-746da4497c05" providerId="ADAL" clId="{24684924-45A0-415F-8283-78CE4F712F30}" dt="2024-03-08T15:35:09.670" v="3" actId="47"/>
        <pc:sldMkLst>
          <pc:docMk/>
          <pc:sldMk cId="2581508276" sldId="4375"/>
        </pc:sldMkLst>
      </pc:sldChg>
      <pc:sldChg chg="del">
        <pc:chgData name="Salvacion Rabanillo" userId="ef381f1b-a48b-4211-b066-746da4497c05" providerId="ADAL" clId="{24684924-45A0-415F-8283-78CE4F712F30}" dt="2024-03-08T15:35:08.099" v="2" actId="47"/>
        <pc:sldMkLst>
          <pc:docMk/>
          <pc:sldMk cId="3420288745" sldId="43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99958-F7F5-409F-9BC6-E6541A52D5E5}"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A285FB79-E7B8-4276-AB71-5DCDDB71C213}">
      <dgm:prSet phldrT="[Text]"/>
      <dgm:spPr>
        <a:solidFill>
          <a:schemeClr val="tx1"/>
        </a:solidFill>
      </dgm:spPr>
      <dgm:t>
        <a:bodyPr/>
        <a:lstStyle/>
        <a:p>
          <a:r>
            <a:rPr lang="en-US" dirty="0"/>
            <a:t>Findings</a:t>
          </a:r>
        </a:p>
      </dgm:t>
    </dgm:pt>
    <dgm:pt modelId="{6A88141E-567E-473C-A3B1-E3057D92C9C0}" type="parTrans" cxnId="{9D05B11C-C04E-4F79-B1DF-7EBE9D3CFEE1}">
      <dgm:prSet/>
      <dgm:spPr/>
      <dgm:t>
        <a:bodyPr/>
        <a:lstStyle/>
        <a:p>
          <a:endParaRPr lang="en-US"/>
        </a:p>
      </dgm:t>
    </dgm:pt>
    <dgm:pt modelId="{4FE6B035-FF4C-4BFF-89C2-B2ACFD044F27}" type="sibTrans" cxnId="{9D05B11C-C04E-4F79-B1DF-7EBE9D3CFEE1}">
      <dgm:prSet/>
      <dgm:spPr/>
      <dgm:t>
        <a:bodyPr/>
        <a:lstStyle/>
        <a:p>
          <a:endParaRPr lang="en-US"/>
        </a:p>
      </dgm:t>
    </dgm:pt>
    <dgm:pt modelId="{45242F04-1200-432E-89E1-0F25512E8AC0}">
      <dgm:prSet phldrT="[Text]"/>
      <dgm:spPr/>
      <dgm:t>
        <a:bodyPr/>
        <a:lstStyle/>
        <a:p>
          <a:r>
            <a:rPr lang="en-US" dirty="0"/>
            <a:t>Relevance</a:t>
          </a:r>
        </a:p>
      </dgm:t>
    </dgm:pt>
    <dgm:pt modelId="{74181652-CEF2-402C-9BFE-69BCF19A11C5}" type="parTrans" cxnId="{B1CD01E6-4B9D-42C8-BFEA-266AC8A47F3D}">
      <dgm:prSet/>
      <dgm:spPr/>
      <dgm:t>
        <a:bodyPr/>
        <a:lstStyle/>
        <a:p>
          <a:endParaRPr lang="en-US"/>
        </a:p>
      </dgm:t>
    </dgm:pt>
    <dgm:pt modelId="{437A1B02-8627-4633-9FFC-1D3EE1D8CF16}" type="sibTrans" cxnId="{B1CD01E6-4B9D-42C8-BFEA-266AC8A47F3D}">
      <dgm:prSet/>
      <dgm:spPr/>
      <dgm:t>
        <a:bodyPr/>
        <a:lstStyle/>
        <a:p>
          <a:endParaRPr lang="en-US"/>
        </a:p>
      </dgm:t>
    </dgm:pt>
    <dgm:pt modelId="{B7524938-5F9F-4114-BBB1-B59CE50BB75C}">
      <dgm:prSet phldrT="[Text]"/>
      <dgm:spPr/>
      <dgm:t>
        <a:bodyPr/>
        <a:lstStyle/>
        <a:p>
          <a:r>
            <a:rPr lang="en-US" dirty="0"/>
            <a:t>Effectiveness</a:t>
          </a:r>
        </a:p>
      </dgm:t>
    </dgm:pt>
    <dgm:pt modelId="{CDFE5C3B-2B23-48C0-890F-7E08773387A1}" type="parTrans" cxnId="{7A844413-9C65-48F1-ABBF-E24FA3A86D78}">
      <dgm:prSet/>
      <dgm:spPr/>
      <dgm:t>
        <a:bodyPr/>
        <a:lstStyle/>
        <a:p>
          <a:endParaRPr lang="en-US"/>
        </a:p>
      </dgm:t>
    </dgm:pt>
    <dgm:pt modelId="{FCE6C3A3-BB72-4AAD-AB71-3A79EC236C26}" type="sibTrans" cxnId="{7A844413-9C65-48F1-ABBF-E24FA3A86D78}">
      <dgm:prSet/>
      <dgm:spPr/>
      <dgm:t>
        <a:bodyPr/>
        <a:lstStyle/>
        <a:p>
          <a:endParaRPr lang="en-US"/>
        </a:p>
      </dgm:t>
    </dgm:pt>
    <dgm:pt modelId="{BAE2D926-7240-45B2-816B-52247971D81B}">
      <dgm:prSet phldrT="[Text]"/>
      <dgm:spPr/>
      <dgm:t>
        <a:bodyPr/>
        <a:lstStyle/>
        <a:p>
          <a:r>
            <a:rPr lang="en-US" dirty="0"/>
            <a:t>Green finance</a:t>
          </a:r>
        </a:p>
      </dgm:t>
    </dgm:pt>
    <dgm:pt modelId="{B3FF5361-3A0F-4290-AA48-1752885C4D71}" type="parTrans" cxnId="{C8552433-8FD2-43A0-BBA6-ED5253DE91B9}">
      <dgm:prSet/>
      <dgm:spPr/>
      <dgm:t>
        <a:bodyPr/>
        <a:lstStyle/>
        <a:p>
          <a:endParaRPr lang="en-US"/>
        </a:p>
      </dgm:t>
    </dgm:pt>
    <dgm:pt modelId="{53BB6738-DC24-4963-92E8-54F0AF3C31B1}" type="sibTrans" cxnId="{C8552433-8FD2-43A0-BBA6-ED5253DE91B9}">
      <dgm:prSet/>
      <dgm:spPr/>
      <dgm:t>
        <a:bodyPr/>
        <a:lstStyle/>
        <a:p>
          <a:endParaRPr lang="en-US"/>
        </a:p>
      </dgm:t>
    </dgm:pt>
    <dgm:pt modelId="{DE45C6D4-99DD-4016-BAD8-3C1E0FA564E3}" type="pres">
      <dgm:prSet presAssocID="{1B499958-F7F5-409F-9BC6-E6541A52D5E5}" presName="Name0" presStyleCnt="0">
        <dgm:presLayoutVars>
          <dgm:chMax val="1"/>
          <dgm:chPref val="1"/>
          <dgm:dir/>
          <dgm:resizeHandles/>
        </dgm:presLayoutVars>
      </dgm:prSet>
      <dgm:spPr/>
    </dgm:pt>
    <dgm:pt modelId="{A2584AFF-623E-4E22-9FE3-6B26BF94EE5C}" type="pres">
      <dgm:prSet presAssocID="{A285FB79-E7B8-4276-AB71-5DCDDB71C213}" presName="Parent" presStyleLbl="node1" presStyleIdx="0" presStyleCnt="2">
        <dgm:presLayoutVars>
          <dgm:chMax val="4"/>
          <dgm:chPref val="3"/>
        </dgm:presLayoutVars>
      </dgm:prSet>
      <dgm:spPr/>
    </dgm:pt>
    <dgm:pt modelId="{9A82C38F-E7BC-4C72-8CB6-29162AA13DBC}" type="pres">
      <dgm:prSet presAssocID="{45242F04-1200-432E-89E1-0F25512E8AC0}" presName="Accent" presStyleLbl="node1" presStyleIdx="1" presStyleCnt="2" custLinFactNeighborX="275" custLinFactNeighborY="3482"/>
      <dgm:spPr/>
    </dgm:pt>
    <dgm:pt modelId="{8A2447B8-6258-4B68-8285-3037FCCF2486}" type="pres">
      <dgm:prSet presAssocID="{45242F04-1200-432E-89E1-0F25512E8AC0}" presName="Image1" presStyleLbl="fgImgPlace1" presStyleIdx="0" presStyleCnt="3"/>
      <dgm:spPr>
        <a:solidFill>
          <a:schemeClr val="tx1"/>
        </a:solidFill>
      </dgm:spPr>
    </dgm:pt>
    <dgm:pt modelId="{6E287809-E5D3-4656-A8F0-CB3A89DA1115}" type="pres">
      <dgm:prSet presAssocID="{45242F04-1200-432E-89E1-0F25512E8AC0}" presName="Child1" presStyleLbl="revTx" presStyleIdx="0" presStyleCnt="3">
        <dgm:presLayoutVars>
          <dgm:chMax val="0"/>
          <dgm:chPref val="0"/>
          <dgm:bulletEnabled val="1"/>
        </dgm:presLayoutVars>
      </dgm:prSet>
      <dgm:spPr/>
    </dgm:pt>
    <dgm:pt modelId="{F99859BB-F52F-4E7E-84E3-09CB5945F73D}" type="pres">
      <dgm:prSet presAssocID="{B7524938-5F9F-4114-BBB1-B59CE50BB75C}" presName="Image2" presStyleCnt="0"/>
      <dgm:spPr/>
    </dgm:pt>
    <dgm:pt modelId="{EF62F8B9-29B1-4BA1-B5F6-CF385DB41029}" type="pres">
      <dgm:prSet presAssocID="{B7524938-5F9F-4114-BBB1-B59CE50BB75C}" presName="Image" presStyleLbl="fgImgPlace1" presStyleIdx="1" presStyleCnt="3" custLinFactNeighborX="1839" custLinFactNeighborY="-745"/>
      <dgm:spPr>
        <a:solidFill>
          <a:schemeClr val="tx1"/>
        </a:solidFill>
      </dgm:spPr>
    </dgm:pt>
    <dgm:pt modelId="{FEF1E50E-E293-468C-8149-82E0DCD50A72}" type="pres">
      <dgm:prSet presAssocID="{B7524938-5F9F-4114-BBB1-B59CE50BB75C}" presName="Child2" presStyleLbl="revTx" presStyleIdx="1" presStyleCnt="3">
        <dgm:presLayoutVars>
          <dgm:chMax val="0"/>
          <dgm:chPref val="0"/>
          <dgm:bulletEnabled val="1"/>
        </dgm:presLayoutVars>
      </dgm:prSet>
      <dgm:spPr/>
    </dgm:pt>
    <dgm:pt modelId="{911A4F98-2897-4535-9B18-3BAA33E2C3B1}" type="pres">
      <dgm:prSet presAssocID="{BAE2D926-7240-45B2-816B-52247971D81B}" presName="Image3" presStyleCnt="0"/>
      <dgm:spPr/>
    </dgm:pt>
    <dgm:pt modelId="{973A8D1C-8CAE-49F4-95FD-658A4564F3F3}" type="pres">
      <dgm:prSet presAssocID="{BAE2D926-7240-45B2-816B-52247971D81B}" presName="Image" presStyleLbl="fgImgPlace1" presStyleIdx="2" presStyleCnt="3"/>
      <dgm:spPr>
        <a:solidFill>
          <a:schemeClr val="tx1"/>
        </a:solidFill>
      </dgm:spPr>
    </dgm:pt>
    <dgm:pt modelId="{EEFD620B-36CF-4093-A5EB-FF1585E70F59}" type="pres">
      <dgm:prSet presAssocID="{BAE2D926-7240-45B2-816B-52247971D81B}" presName="Child3" presStyleLbl="revTx" presStyleIdx="2" presStyleCnt="3">
        <dgm:presLayoutVars>
          <dgm:chMax val="0"/>
          <dgm:chPref val="0"/>
          <dgm:bulletEnabled val="1"/>
        </dgm:presLayoutVars>
      </dgm:prSet>
      <dgm:spPr/>
    </dgm:pt>
  </dgm:ptLst>
  <dgm:cxnLst>
    <dgm:cxn modelId="{FC4D2610-3DEE-4F24-85BD-E2D71B3A55E3}" type="presOf" srcId="{1B499958-F7F5-409F-9BC6-E6541A52D5E5}" destId="{DE45C6D4-99DD-4016-BAD8-3C1E0FA564E3}" srcOrd="0" destOrd="0" presId="urn:microsoft.com/office/officeart/2011/layout/RadialPictureList"/>
    <dgm:cxn modelId="{7A844413-9C65-48F1-ABBF-E24FA3A86D78}" srcId="{A285FB79-E7B8-4276-AB71-5DCDDB71C213}" destId="{B7524938-5F9F-4114-BBB1-B59CE50BB75C}" srcOrd="1" destOrd="0" parTransId="{CDFE5C3B-2B23-48C0-890F-7E08773387A1}" sibTransId="{FCE6C3A3-BB72-4AAD-AB71-3A79EC236C26}"/>
    <dgm:cxn modelId="{9D05B11C-C04E-4F79-B1DF-7EBE9D3CFEE1}" srcId="{1B499958-F7F5-409F-9BC6-E6541A52D5E5}" destId="{A285FB79-E7B8-4276-AB71-5DCDDB71C213}" srcOrd="0" destOrd="0" parTransId="{6A88141E-567E-473C-A3B1-E3057D92C9C0}" sibTransId="{4FE6B035-FF4C-4BFF-89C2-B2ACFD044F27}"/>
    <dgm:cxn modelId="{BC3B9630-D2EE-409D-BDFF-164906B0593B}" type="presOf" srcId="{A285FB79-E7B8-4276-AB71-5DCDDB71C213}" destId="{A2584AFF-623E-4E22-9FE3-6B26BF94EE5C}" srcOrd="0" destOrd="0" presId="urn:microsoft.com/office/officeart/2011/layout/RadialPictureList"/>
    <dgm:cxn modelId="{C8552433-8FD2-43A0-BBA6-ED5253DE91B9}" srcId="{A285FB79-E7B8-4276-AB71-5DCDDB71C213}" destId="{BAE2D926-7240-45B2-816B-52247971D81B}" srcOrd="2" destOrd="0" parTransId="{B3FF5361-3A0F-4290-AA48-1752885C4D71}" sibTransId="{53BB6738-DC24-4963-92E8-54F0AF3C31B1}"/>
    <dgm:cxn modelId="{A0D0D470-27F2-4CB7-A180-E623403FB6CC}" type="presOf" srcId="{45242F04-1200-432E-89E1-0F25512E8AC0}" destId="{6E287809-E5D3-4656-A8F0-CB3A89DA1115}" srcOrd="0" destOrd="0" presId="urn:microsoft.com/office/officeart/2011/layout/RadialPictureList"/>
    <dgm:cxn modelId="{52695559-1FDC-428C-BBA1-04A50770DE99}" type="presOf" srcId="{BAE2D926-7240-45B2-816B-52247971D81B}" destId="{EEFD620B-36CF-4093-A5EB-FF1585E70F59}" srcOrd="0" destOrd="0" presId="urn:microsoft.com/office/officeart/2011/layout/RadialPictureList"/>
    <dgm:cxn modelId="{8336E0D5-E303-4C46-A8EA-1B7A3B676582}" type="presOf" srcId="{B7524938-5F9F-4114-BBB1-B59CE50BB75C}" destId="{FEF1E50E-E293-468C-8149-82E0DCD50A72}" srcOrd="0" destOrd="0" presId="urn:microsoft.com/office/officeart/2011/layout/RadialPictureList"/>
    <dgm:cxn modelId="{B1CD01E6-4B9D-42C8-BFEA-266AC8A47F3D}" srcId="{A285FB79-E7B8-4276-AB71-5DCDDB71C213}" destId="{45242F04-1200-432E-89E1-0F25512E8AC0}" srcOrd="0" destOrd="0" parTransId="{74181652-CEF2-402C-9BFE-69BCF19A11C5}" sibTransId="{437A1B02-8627-4633-9FFC-1D3EE1D8CF16}"/>
    <dgm:cxn modelId="{DF3EBD2F-88E2-4982-BDA2-385CA74BB5E2}" type="presParOf" srcId="{DE45C6D4-99DD-4016-BAD8-3C1E0FA564E3}" destId="{A2584AFF-623E-4E22-9FE3-6B26BF94EE5C}" srcOrd="0" destOrd="0" presId="urn:microsoft.com/office/officeart/2011/layout/RadialPictureList"/>
    <dgm:cxn modelId="{D905E706-F3AC-4F64-BE52-805542AA49B3}" type="presParOf" srcId="{DE45C6D4-99DD-4016-BAD8-3C1E0FA564E3}" destId="{9A82C38F-E7BC-4C72-8CB6-29162AA13DBC}" srcOrd="1" destOrd="0" presId="urn:microsoft.com/office/officeart/2011/layout/RadialPictureList"/>
    <dgm:cxn modelId="{AB656CD1-F838-4F21-BB2E-2596639D2860}" type="presParOf" srcId="{DE45C6D4-99DD-4016-BAD8-3C1E0FA564E3}" destId="{8A2447B8-6258-4B68-8285-3037FCCF2486}" srcOrd="2" destOrd="0" presId="urn:microsoft.com/office/officeart/2011/layout/RadialPictureList"/>
    <dgm:cxn modelId="{6E4AB5C4-EB12-4722-9E1C-61BB195BE178}" type="presParOf" srcId="{DE45C6D4-99DD-4016-BAD8-3C1E0FA564E3}" destId="{6E287809-E5D3-4656-A8F0-CB3A89DA1115}" srcOrd="3" destOrd="0" presId="urn:microsoft.com/office/officeart/2011/layout/RadialPictureList"/>
    <dgm:cxn modelId="{1AF301C8-E5E7-4AA0-AB8B-0567B365FE1F}" type="presParOf" srcId="{DE45C6D4-99DD-4016-BAD8-3C1E0FA564E3}" destId="{F99859BB-F52F-4E7E-84E3-09CB5945F73D}" srcOrd="4" destOrd="0" presId="urn:microsoft.com/office/officeart/2011/layout/RadialPictureList"/>
    <dgm:cxn modelId="{C453402C-DCC9-4663-ADF2-EFD54D698E20}" type="presParOf" srcId="{F99859BB-F52F-4E7E-84E3-09CB5945F73D}" destId="{EF62F8B9-29B1-4BA1-B5F6-CF385DB41029}" srcOrd="0" destOrd="0" presId="urn:microsoft.com/office/officeart/2011/layout/RadialPictureList"/>
    <dgm:cxn modelId="{237E3EA6-02B9-4F68-A843-F90C1C7AC451}" type="presParOf" srcId="{DE45C6D4-99DD-4016-BAD8-3C1E0FA564E3}" destId="{FEF1E50E-E293-468C-8149-82E0DCD50A72}" srcOrd="5" destOrd="0" presId="urn:microsoft.com/office/officeart/2011/layout/RadialPictureList"/>
    <dgm:cxn modelId="{42C097BA-151D-4BDA-8A18-60767F1C57A1}" type="presParOf" srcId="{DE45C6D4-99DD-4016-BAD8-3C1E0FA564E3}" destId="{911A4F98-2897-4535-9B18-3BAA33E2C3B1}" srcOrd="6" destOrd="0" presId="urn:microsoft.com/office/officeart/2011/layout/RadialPictureList"/>
    <dgm:cxn modelId="{5ADE7F67-2DE0-4893-8218-CDBCBE14B95D}" type="presParOf" srcId="{911A4F98-2897-4535-9B18-3BAA33E2C3B1}" destId="{973A8D1C-8CAE-49F4-95FD-658A4564F3F3}" srcOrd="0" destOrd="0" presId="urn:microsoft.com/office/officeart/2011/layout/RadialPictureList"/>
    <dgm:cxn modelId="{177968E2-636B-46E1-9EDD-AAA6A7DD78B2}" type="presParOf" srcId="{DE45C6D4-99DD-4016-BAD8-3C1E0FA564E3}" destId="{EEFD620B-36CF-4093-A5EB-FF1585E70F59}"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84AFF-623E-4E22-9FE3-6B26BF94EE5C}">
      <dsp:nvSpPr>
        <dsp:cNvPr id="0" name=""/>
        <dsp:cNvSpPr/>
      </dsp:nvSpPr>
      <dsp:spPr>
        <a:xfrm>
          <a:off x="1541625" y="1433779"/>
          <a:ext cx="2578616" cy="2578743"/>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Findings</a:t>
          </a:r>
        </a:p>
      </dsp:txBody>
      <dsp:txXfrm>
        <a:off x="1919255" y="1811427"/>
        <a:ext cx="1823356" cy="1823447"/>
      </dsp:txXfrm>
    </dsp:sp>
    <dsp:sp modelId="{9A82C38F-E7BC-4C72-8CB6-29162AA13DBC}">
      <dsp:nvSpPr>
        <dsp:cNvPr id="0" name=""/>
        <dsp:cNvSpPr/>
      </dsp:nvSpPr>
      <dsp:spPr>
        <a:xfrm>
          <a:off x="226164" y="188677"/>
          <a:ext cx="5198064" cy="5418667"/>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447B8-6258-4B68-8285-3037FCCF2486}">
      <dsp:nvSpPr>
        <dsp:cNvPr id="0" name=""/>
        <dsp:cNvSpPr/>
      </dsp:nvSpPr>
      <dsp:spPr>
        <a:xfrm>
          <a:off x="4039346" y="456793"/>
          <a:ext cx="1381373" cy="1381760"/>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287809-E5D3-4656-A8F0-CB3A89DA1115}">
      <dsp:nvSpPr>
        <dsp:cNvPr id="0" name=""/>
        <dsp:cNvSpPr/>
      </dsp:nvSpPr>
      <dsp:spPr>
        <a:xfrm>
          <a:off x="5525498" y="479010"/>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1155700">
            <a:lnSpc>
              <a:spcPct val="90000"/>
            </a:lnSpc>
            <a:spcBef>
              <a:spcPct val="0"/>
            </a:spcBef>
            <a:spcAft>
              <a:spcPct val="10000"/>
            </a:spcAft>
            <a:buNone/>
          </a:pPr>
          <a:r>
            <a:rPr lang="en-US" sz="2600" kern="1200" dirty="0"/>
            <a:t>Relevance</a:t>
          </a:r>
        </a:p>
      </dsp:txBody>
      <dsp:txXfrm>
        <a:off x="5525498" y="479010"/>
        <a:ext cx="1849022" cy="1337327"/>
      </dsp:txXfrm>
    </dsp:sp>
    <dsp:sp modelId="{EF62F8B9-29B1-4BA1-B5F6-CF385DB41029}">
      <dsp:nvSpPr>
        <dsp:cNvPr id="0" name=""/>
        <dsp:cNvSpPr/>
      </dsp:nvSpPr>
      <dsp:spPr>
        <a:xfrm>
          <a:off x="4598655" y="2018454"/>
          <a:ext cx="1381373" cy="1381760"/>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F1E50E-E293-468C-8149-82E0DCD50A72}">
      <dsp:nvSpPr>
        <dsp:cNvPr id="0" name=""/>
        <dsp:cNvSpPr/>
      </dsp:nvSpPr>
      <dsp:spPr>
        <a:xfrm>
          <a:off x="6067107" y="2048256"/>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1155700">
            <a:lnSpc>
              <a:spcPct val="90000"/>
            </a:lnSpc>
            <a:spcBef>
              <a:spcPct val="0"/>
            </a:spcBef>
            <a:spcAft>
              <a:spcPct val="10000"/>
            </a:spcAft>
            <a:buNone/>
          </a:pPr>
          <a:r>
            <a:rPr lang="en-US" sz="2600" kern="1200" dirty="0"/>
            <a:t>Effectiveness</a:t>
          </a:r>
        </a:p>
      </dsp:txBody>
      <dsp:txXfrm>
        <a:off x="6067107" y="2048256"/>
        <a:ext cx="1849022" cy="1337327"/>
      </dsp:txXfrm>
    </dsp:sp>
    <dsp:sp modelId="{973A8D1C-8CAE-49F4-95FD-658A4564F3F3}">
      <dsp:nvSpPr>
        <dsp:cNvPr id="0" name=""/>
        <dsp:cNvSpPr/>
      </dsp:nvSpPr>
      <dsp:spPr>
        <a:xfrm>
          <a:off x="4039346" y="3622920"/>
          <a:ext cx="1381373" cy="1381760"/>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FD620B-36CF-4093-A5EB-FF1585E70F59}">
      <dsp:nvSpPr>
        <dsp:cNvPr id="0" name=""/>
        <dsp:cNvSpPr/>
      </dsp:nvSpPr>
      <dsp:spPr>
        <a:xfrm>
          <a:off x="5525498" y="3651097"/>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1155700">
            <a:lnSpc>
              <a:spcPct val="90000"/>
            </a:lnSpc>
            <a:spcBef>
              <a:spcPct val="0"/>
            </a:spcBef>
            <a:spcAft>
              <a:spcPct val="10000"/>
            </a:spcAft>
            <a:buNone/>
          </a:pPr>
          <a:r>
            <a:rPr lang="en-US" sz="2600" kern="1200" dirty="0"/>
            <a:t>Green finance</a:t>
          </a:r>
        </a:p>
      </dsp:txBody>
      <dsp:txXfrm>
        <a:off x="5525498" y="3651097"/>
        <a:ext cx="1849022" cy="133732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21.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ADF9DD-119F-45D3-B439-3460E550C971}"/>
              </a:ext>
            </a:extLst>
          </p:cNvPr>
          <p:cNvSpPr>
            <a:spLocks noGrp="1"/>
          </p:cNvSpPr>
          <p:nvPr>
            <p:ph type="hdr" sz="quarter"/>
          </p:nvPr>
        </p:nvSpPr>
        <p:spPr>
          <a:xfrm>
            <a:off x="0" y="0"/>
            <a:ext cx="3076672" cy="470197"/>
          </a:xfrm>
          <a:prstGeom prst="rect">
            <a:avLst/>
          </a:prstGeom>
        </p:spPr>
        <p:txBody>
          <a:bodyPr vert="horz" lIns="89099" tIns="44550" rIns="89099" bIns="44550" rtlCol="0"/>
          <a:lstStyle>
            <a:lvl1pPr algn="l">
              <a:defRPr sz="1200"/>
            </a:lvl1pPr>
          </a:lstStyle>
          <a:p>
            <a:endParaRPr lang="en-US"/>
          </a:p>
        </p:txBody>
      </p:sp>
      <p:sp>
        <p:nvSpPr>
          <p:cNvPr id="3" name="Date Placeholder 2">
            <a:extLst>
              <a:ext uri="{FF2B5EF4-FFF2-40B4-BE49-F238E27FC236}">
                <a16:creationId xmlns:a16="http://schemas.microsoft.com/office/drawing/2014/main" id="{32D19D2C-5EF3-48A2-9E89-DE4C15092742}"/>
              </a:ext>
            </a:extLst>
          </p:cNvPr>
          <p:cNvSpPr>
            <a:spLocks noGrp="1"/>
          </p:cNvSpPr>
          <p:nvPr>
            <p:ph type="dt" sz="quarter" idx="1"/>
          </p:nvPr>
        </p:nvSpPr>
        <p:spPr>
          <a:xfrm>
            <a:off x="4021088" y="0"/>
            <a:ext cx="3076672" cy="470197"/>
          </a:xfrm>
          <a:prstGeom prst="rect">
            <a:avLst/>
          </a:prstGeom>
        </p:spPr>
        <p:txBody>
          <a:bodyPr vert="horz" lIns="89099" tIns="44550" rIns="89099" bIns="44550" rtlCol="0"/>
          <a:lstStyle>
            <a:lvl1pPr algn="r">
              <a:defRPr sz="1200"/>
            </a:lvl1pPr>
          </a:lstStyle>
          <a:p>
            <a:fld id="{BB97BD52-B0E4-4A8F-B6FB-E305CCA04B80}" type="datetimeFigureOut">
              <a:rPr lang="en-US" smtClean="0"/>
              <a:t>3/8/2024</a:t>
            </a:fld>
            <a:endParaRPr lang="en-US"/>
          </a:p>
        </p:txBody>
      </p:sp>
      <p:sp>
        <p:nvSpPr>
          <p:cNvPr id="4" name="Footer Placeholder 3">
            <a:extLst>
              <a:ext uri="{FF2B5EF4-FFF2-40B4-BE49-F238E27FC236}">
                <a16:creationId xmlns:a16="http://schemas.microsoft.com/office/drawing/2014/main" id="{2349A237-2710-43F9-A18D-56FFEE0DC7EE}"/>
              </a:ext>
            </a:extLst>
          </p:cNvPr>
          <p:cNvSpPr>
            <a:spLocks noGrp="1"/>
          </p:cNvSpPr>
          <p:nvPr>
            <p:ph type="ftr" sz="quarter" idx="2"/>
          </p:nvPr>
        </p:nvSpPr>
        <p:spPr>
          <a:xfrm>
            <a:off x="0" y="8915104"/>
            <a:ext cx="3076672" cy="470196"/>
          </a:xfrm>
          <a:prstGeom prst="rect">
            <a:avLst/>
          </a:prstGeom>
        </p:spPr>
        <p:txBody>
          <a:bodyPr vert="horz" lIns="89099" tIns="44550" rIns="89099" bIns="4455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9348020-1522-491F-9852-385EC0BA2507}"/>
              </a:ext>
            </a:extLst>
          </p:cNvPr>
          <p:cNvSpPr>
            <a:spLocks noGrp="1"/>
          </p:cNvSpPr>
          <p:nvPr>
            <p:ph type="sldNum" sz="quarter" idx="3"/>
          </p:nvPr>
        </p:nvSpPr>
        <p:spPr>
          <a:xfrm>
            <a:off x="4021088" y="8915104"/>
            <a:ext cx="3076672" cy="470196"/>
          </a:xfrm>
          <a:prstGeom prst="rect">
            <a:avLst/>
          </a:prstGeom>
        </p:spPr>
        <p:txBody>
          <a:bodyPr vert="horz" lIns="89099" tIns="44550" rIns="89099" bIns="44550" rtlCol="0" anchor="b"/>
          <a:lstStyle>
            <a:lvl1pPr algn="r">
              <a:defRPr sz="1200"/>
            </a:lvl1pPr>
          </a:lstStyle>
          <a:p>
            <a:fld id="{4FB3CF0E-41BE-4668-A888-835945FD5F8C}" type="slidenum">
              <a:rPr lang="en-US" smtClean="0"/>
              <a:t>‹#›</a:t>
            </a:fld>
            <a:endParaRPr lang="en-US"/>
          </a:p>
        </p:txBody>
      </p:sp>
    </p:spTree>
    <p:custDataLst>
      <p:tags r:id="rId2"/>
    </p:custDataLst>
    <p:extLst>
      <p:ext uri="{BB962C8B-B14F-4D97-AF65-F5344CB8AC3E}">
        <p14:creationId xmlns:p14="http://schemas.microsoft.com/office/powerpoint/2010/main" val="1108929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86" tIns="47094" rIns="94186" bIns="47094" rtlCol="0"/>
          <a:lstStyle>
            <a:lvl1pPr algn="l">
              <a:defRPr sz="13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86" tIns="47094" rIns="94186" bIns="47094" rtlCol="0"/>
          <a:lstStyle>
            <a:lvl1pPr algn="r">
              <a:defRPr sz="1300"/>
            </a:lvl1pPr>
          </a:lstStyle>
          <a:p>
            <a:fld id="{42FE6279-2912-4140-A1A3-18022EDB2F86}" type="datetimeFigureOut">
              <a:rPr lang="en-US" smtClean="0"/>
              <a:t>3/8/2024</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86" tIns="47094" rIns="94186" bIns="47094"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86" tIns="47094" rIns="94186" bIns="4709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6"/>
            <a:ext cx="3076363" cy="470894"/>
          </a:xfrm>
          <a:prstGeom prst="rect">
            <a:avLst/>
          </a:prstGeom>
        </p:spPr>
        <p:txBody>
          <a:bodyPr vert="horz" lIns="94186" tIns="47094" rIns="94186" bIns="4709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8914406"/>
            <a:ext cx="3076363" cy="470894"/>
          </a:xfrm>
          <a:prstGeom prst="rect">
            <a:avLst/>
          </a:prstGeom>
        </p:spPr>
        <p:txBody>
          <a:bodyPr vert="horz" lIns="94186" tIns="47094" rIns="94186" bIns="47094" rtlCol="0" anchor="b"/>
          <a:lstStyle>
            <a:lvl1pPr algn="r">
              <a:defRPr sz="1300"/>
            </a:lvl1pPr>
          </a:lstStyle>
          <a:p>
            <a:fld id="{2DB91E0A-0335-4366-96BC-7533FE364C9B}" type="slidenum">
              <a:rPr lang="en-US" smtClean="0"/>
              <a:t>‹#›</a:t>
            </a:fld>
            <a:endParaRPr lang="en-US"/>
          </a:p>
        </p:txBody>
      </p:sp>
    </p:spTree>
    <p:extLst>
      <p:ext uri="{BB962C8B-B14F-4D97-AF65-F5344CB8AC3E}">
        <p14:creationId xmlns:p14="http://schemas.microsoft.com/office/powerpoint/2010/main" val="1829070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91E0A-0335-4366-96BC-7533FE364C9B}" type="slidenum">
              <a:rPr lang="en-US" smtClean="0"/>
              <a:t>1</a:t>
            </a:fld>
            <a:endParaRPr lang="en-US"/>
          </a:p>
        </p:txBody>
      </p:sp>
    </p:spTree>
    <p:extLst>
      <p:ext uri="{BB962C8B-B14F-4D97-AF65-F5344CB8AC3E}">
        <p14:creationId xmlns:p14="http://schemas.microsoft.com/office/powerpoint/2010/main" val="174964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0991">
              <a:defRPr/>
            </a:pPr>
            <a:endParaRPr lang="en-US" dirty="0"/>
          </a:p>
        </p:txBody>
      </p:sp>
      <p:sp>
        <p:nvSpPr>
          <p:cNvPr id="4" name="Slide Number Placeholder 3"/>
          <p:cNvSpPr>
            <a:spLocks noGrp="1"/>
          </p:cNvSpPr>
          <p:nvPr>
            <p:ph type="sldNum" sz="quarter" idx="5"/>
          </p:nvPr>
        </p:nvSpPr>
        <p:spPr/>
        <p:txBody>
          <a:bodyPr/>
          <a:lstStyle/>
          <a:p>
            <a:pPr marL="0" marR="0" lvl="0" indent="0" algn="r" defTabSz="445496" rtl="0" eaLnBrk="1" fontAlgn="auto" latinLnBrk="0" hangingPunct="1">
              <a:lnSpc>
                <a:spcPct val="100000"/>
              </a:lnSpc>
              <a:spcBef>
                <a:spcPts val="0"/>
              </a:spcBef>
              <a:spcAft>
                <a:spcPts val="0"/>
              </a:spcAft>
              <a:buClrTx/>
              <a:buSzTx/>
              <a:buFontTx/>
              <a:buNone/>
              <a:tabLst/>
              <a:defRPr/>
            </a:pPr>
            <a:fld id="{2DB91E0A-0335-4366-96BC-7533FE364C9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549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34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90991">
              <a:defRPr/>
            </a:pPr>
            <a:endParaRPr lang="en-US" dirty="0"/>
          </a:p>
        </p:txBody>
      </p:sp>
      <p:sp>
        <p:nvSpPr>
          <p:cNvPr id="4" name="Slide Number Placeholder 3"/>
          <p:cNvSpPr>
            <a:spLocks noGrp="1"/>
          </p:cNvSpPr>
          <p:nvPr>
            <p:ph type="sldNum" sz="quarter" idx="5"/>
          </p:nvPr>
        </p:nvSpPr>
        <p:spPr/>
        <p:txBody>
          <a:bodyPr/>
          <a:lstStyle/>
          <a:p>
            <a:pPr marL="0" marR="0" lvl="0" indent="0" algn="r" defTabSz="445496" rtl="0" eaLnBrk="1" fontAlgn="auto" latinLnBrk="0" hangingPunct="1">
              <a:lnSpc>
                <a:spcPct val="100000"/>
              </a:lnSpc>
              <a:spcBef>
                <a:spcPts val="0"/>
              </a:spcBef>
              <a:spcAft>
                <a:spcPts val="0"/>
              </a:spcAft>
              <a:buClrTx/>
              <a:buSzTx/>
              <a:buFontTx/>
              <a:buNone/>
              <a:tabLst/>
              <a:defRPr/>
            </a:pPr>
            <a:fld id="{2DB91E0A-0335-4366-96BC-7533FE364C9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5496"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64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90991">
              <a:defRPr/>
            </a:pPr>
            <a:endParaRPr lang="en-US" dirty="0"/>
          </a:p>
        </p:txBody>
      </p:sp>
      <p:sp>
        <p:nvSpPr>
          <p:cNvPr id="4" name="Slide Number Placeholder 3"/>
          <p:cNvSpPr>
            <a:spLocks noGrp="1"/>
          </p:cNvSpPr>
          <p:nvPr>
            <p:ph type="sldNum" sz="quarter" idx="5"/>
          </p:nvPr>
        </p:nvSpPr>
        <p:spPr/>
        <p:txBody>
          <a:bodyPr/>
          <a:lstStyle/>
          <a:p>
            <a:pPr marL="0" marR="0" lvl="0" indent="0" algn="r" defTabSz="445496" rtl="0" eaLnBrk="1" fontAlgn="auto" latinLnBrk="0" hangingPunct="1">
              <a:lnSpc>
                <a:spcPct val="100000"/>
              </a:lnSpc>
              <a:spcBef>
                <a:spcPts val="0"/>
              </a:spcBef>
              <a:spcAft>
                <a:spcPts val="0"/>
              </a:spcAft>
              <a:buClrTx/>
              <a:buSzTx/>
              <a:buFontTx/>
              <a:buNone/>
              <a:tabLst/>
              <a:defRPr/>
            </a:pPr>
            <a:fld id="{2DB91E0A-0335-4366-96BC-7533FE364C9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5496"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27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90991">
              <a:defRPr/>
            </a:pPr>
            <a:endParaRPr lang="en-US" dirty="0"/>
          </a:p>
        </p:txBody>
      </p:sp>
      <p:sp>
        <p:nvSpPr>
          <p:cNvPr id="4" name="Slide Number Placeholder 3"/>
          <p:cNvSpPr>
            <a:spLocks noGrp="1"/>
          </p:cNvSpPr>
          <p:nvPr>
            <p:ph type="sldNum" sz="quarter" idx="5"/>
          </p:nvPr>
        </p:nvSpPr>
        <p:spPr/>
        <p:txBody>
          <a:bodyPr/>
          <a:lstStyle/>
          <a:p>
            <a:pPr marL="0" marR="0" lvl="0" indent="0" algn="r" defTabSz="445496" rtl="0" eaLnBrk="1" fontAlgn="auto" latinLnBrk="0" hangingPunct="1">
              <a:lnSpc>
                <a:spcPct val="100000"/>
              </a:lnSpc>
              <a:spcBef>
                <a:spcPts val="0"/>
              </a:spcBef>
              <a:spcAft>
                <a:spcPts val="0"/>
              </a:spcAft>
              <a:buClrTx/>
              <a:buSzTx/>
              <a:buFontTx/>
              <a:buNone/>
              <a:tabLst/>
              <a:defRPr/>
            </a:pPr>
            <a:fld id="{2DB91E0A-0335-4366-96BC-7533FE364C9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5496"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12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90991">
              <a:defRPr/>
            </a:pPr>
            <a:endParaRPr lang="en-US" dirty="0"/>
          </a:p>
        </p:txBody>
      </p:sp>
      <p:sp>
        <p:nvSpPr>
          <p:cNvPr id="4" name="Slide Number Placeholder 3"/>
          <p:cNvSpPr>
            <a:spLocks noGrp="1"/>
          </p:cNvSpPr>
          <p:nvPr>
            <p:ph type="sldNum" sz="quarter" idx="5"/>
          </p:nvPr>
        </p:nvSpPr>
        <p:spPr/>
        <p:txBody>
          <a:bodyPr/>
          <a:lstStyle/>
          <a:p>
            <a:pPr marL="0" marR="0" lvl="0" indent="0" algn="r" defTabSz="445496" rtl="0" eaLnBrk="1" fontAlgn="auto" latinLnBrk="0" hangingPunct="1">
              <a:lnSpc>
                <a:spcPct val="100000"/>
              </a:lnSpc>
              <a:spcBef>
                <a:spcPts val="0"/>
              </a:spcBef>
              <a:spcAft>
                <a:spcPts val="0"/>
              </a:spcAft>
              <a:buClrTx/>
              <a:buSzTx/>
              <a:buFontTx/>
              <a:buNone/>
              <a:tabLst/>
              <a:defRPr/>
            </a:pPr>
            <a:fld id="{2DB91E0A-0335-4366-96BC-7533FE364C9B}"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5496"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84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0991">
              <a:defRPr/>
            </a:pPr>
            <a:endParaRPr lang="en-US" dirty="0"/>
          </a:p>
        </p:txBody>
      </p:sp>
      <p:sp>
        <p:nvSpPr>
          <p:cNvPr id="4" name="Slide Number Placeholder 3"/>
          <p:cNvSpPr>
            <a:spLocks noGrp="1"/>
          </p:cNvSpPr>
          <p:nvPr>
            <p:ph type="sldNum" sz="quarter" idx="5"/>
          </p:nvPr>
        </p:nvSpPr>
        <p:spPr/>
        <p:txBody>
          <a:bodyPr/>
          <a:lstStyle/>
          <a:p>
            <a:pPr defTabSz="445496">
              <a:defRPr/>
            </a:pPr>
            <a:fld id="{2DB91E0A-0335-4366-96BC-7533FE364C9B}" type="slidenum">
              <a:rPr lang="en-US">
                <a:solidFill>
                  <a:prstClr val="black"/>
                </a:solidFill>
                <a:latin typeface="Calibri" panose="020F0502020204030204"/>
              </a:rPr>
              <a:pPr defTabSz="445496">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202977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0991">
              <a:defRPr/>
            </a:pPr>
            <a:endParaRPr lang="en-US" dirty="0"/>
          </a:p>
        </p:txBody>
      </p:sp>
      <p:sp>
        <p:nvSpPr>
          <p:cNvPr id="4" name="Slide Number Placeholder 3"/>
          <p:cNvSpPr>
            <a:spLocks noGrp="1"/>
          </p:cNvSpPr>
          <p:nvPr>
            <p:ph type="sldNum" sz="quarter" idx="5"/>
          </p:nvPr>
        </p:nvSpPr>
        <p:spPr/>
        <p:txBody>
          <a:bodyPr/>
          <a:lstStyle/>
          <a:p>
            <a:pPr defTabSz="445496">
              <a:defRPr/>
            </a:pPr>
            <a:fld id="{2DB91E0A-0335-4366-96BC-7533FE364C9B}" type="slidenum">
              <a:rPr lang="en-US">
                <a:solidFill>
                  <a:prstClr val="black"/>
                </a:solidFill>
                <a:latin typeface="Calibri" panose="020F0502020204030204"/>
              </a:rPr>
              <a:pPr defTabSz="445496">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87256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0991">
              <a:defRPr/>
            </a:pPr>
            <a:endParaRPr lang="en-US" dirty="0"/>
          </a:p>
        </p:txBody>
      </p:sp>
      <p:sp>
        <p:nvSpPr>
          <p:cNvPr id="4" name="Slide Number Placeholder 3"/>
          <p:cNvSpPr>
            <a:spLocks noGrp="1"/>
          </p:cNvSpPr>
          <p:nvPr>
            <p:ph type="sldNum" sz="quarter" idx="5"/>
          </p:nvPr>
        </p:nvSpPr>
        <p:spPr/>
        <p:txBody>
          <a:bodyPr/>
          <a:lstStyle/>
          <a:p>
            <a:pPr defTabSz="445496">
              <a:defRPr/>
            </a:pPr>
            <a:fld id="{2DB91E0A-0335-4366-96BC-7533FE364C9B}" type="slidenum">
              <a:rPr lang="en-US">
                <a:solidFill>
                  <a:prstClr val="black"/>
                </a:solidFill>
                <a:latin typeface="Calibri" panose="020F0502020204030204"/>
              </a:rPr>
              <a:pPr defTabSz="445496">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301304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3FC8AEB-C61C-464D-953D-610BF4AEDC85}"/>
              </a:ext>
            </a:extLst>
          </p:cNvPr>
          <p:cNvSpPr>
            <a:spLocks noGrp="1"/>
          </p:cNvSpPr>
          <p:nvPr>
            <p:ph type="pic" sz="quarter" idx="10"/>
          </p:nvPr>
        </p:nvSpPr>
        <p:spPr>
          <a:xfrm>
            <a:off x="0" y="0"/>
            <a:ext cx="12192000" cy="6858000"/>
          </a:xfrm>
          <a:prstGeom prst="rect">
            <a:avLst/>
          </a:prstGeom>
        </p:spPr>
        <p:txBody>
          <a:bodyPr/>
          <a:lstStyle>
            <a:lvl1pPr marL="0" indent="0">
              <a:buNone/>
              <a:defRPr>
                <a:solidFill>
                  <a:schemeClr val="bg1"/>
                </a:solidFill>
              </a:defRPr>
            </a:lvl1pPr>
          </a:lstStyle>
          <a:p>
            <a:endParaRPr lang="en-US"/>
          </a:p>
        </p:txBody>
      </p:sp>
      <p:pic>
        <p:nvPicPr>
          <p:cNvPr id="11" name="Picture 10" descr="Text&#10;&#10;Description automatically generated">
            <a:extLst>
              <a:ext uri="{FF2B5EF4-FFF2-40B4-BE49-F238E27FC236}">
                <a16:creationId xmlns:a16="http://schemas.microsoft.com/office/drawing/2014/main" id="{DF52B62C-EF79-4F56-B278-7D01423CD2E6}"/>
              </a:ext>
            </a:extLst>
          </p:cNvPr>
          <p:cNvPicPr>
            <a:picLocks noChangeAspect="1"/>
          </p:cNvPicPr>
          <p:nvPr userDrawn="1"/>
        </p:nvPicPr>
        <p:blipFill>
          <a:blip r:embed="rId3"/>
          <a:stretch>
            <a:fillRect/>
          </a:stretch>
        </p:blipFill>
        <p:spPr>
          <a:xfrm>
            <a:off x="393542" y="6166086"/>
            <a:ext cx="2628900" cy="523875"/>
          </a:xfrm>
          <a:prstGeom prst="rect">
            <a:avLst/>
          </a:prstGeom>
        </p:spPr>
      </p:pic>
      <p:sp>
        <p:nvSpPr>
          <p:cNvPr id="21" name="Text Placeholder 20">
            <a:extLst>
              <a:ext uri="{FF2B5EF4-FFF2-40B4-BE49-F238E27FC236}">
                <a16:creationId xmlns:a16="http://schemas.microsoft.com/office/drawing/2014/main" id="{F6C6F009-DB79-4ECD-A392-6F15E25A6060}"/>
              </a:ext>
            </a:extLst>
          </p:cNvPr>
          <p:cNvSpPr>
            <a:spLocks noGrp="1"/>
          </p:cNvSpPr>
          <p:nvPr>
            <p:ph type="body" sz="quarter" idx="11" hasCustomPrompt="1"/>
          </p:nvPr>
        </p:nvSpPr>
        <p:spPr>
          <a:xfrm>
            <a:off x="7580313" y="6107113"/>
            <a:ext cx="4476750" cy="582612"/>
          </a:xfrm>
          <a:prstGeom prst="rect">
            <a:avLst/>
          </a:prstGeom>
        </p:spPr>
        <p:txBody>
          <a:bodyPr/>
          <a:lstStyle>
            <a:lvl1pPr marL="0" indent="0">
              <a:buNone/>
              <a:defRPr sz="2000">
                <a:solidFill>
                  <a:schemeClr val="bg1"/>
                </a:solidFill>
                <a:latin typeface="Segoe UI" panose="020B0502040204020203" pitchFamily="34" charset="0"/>
                <a:cs typeface="Segoe UI" panose="020B0502040204020203" pitchFamily="34" charset="0"/>
              </a:defRPr>
            </a:lvl1pPr>
            <a:lvl2pPr marL="457200" indent="0">
              <a:buNone/>
              <a:defRPr sz="2000">
                <a:solidFill>
                  <a:schemeClr val="bg1"/>
                </a:solidFill>
                <a:latin typeface="Segoe UI" panose="020B0502040204020203" pitchFamily="34" charset="0"/>
                <a:cs typeface="Segoe UI" panose="020B0502040204020203" pitchFamily="34" charset="0"/>
              </a:defRPr>
            </a:lvl2pPr>
            <a:lvl3pPr marL="914400" indent="0">
              <a:buNone/>
              <a:defRPr sz="2000">
                <a:solidFill>
                  <a:schemeClr val="bg1"/>
                </a:solidFill>
                <a:latin typeface="Segoe UI" panose="020B0502040204020203" pitchFamily="34" charset="0"/>
                <a:cs typeface="Segoe UI" panose="020B0502040204020203" pitchFamily="34" charset="0"/>
              </a:defRPr>
            </a:lvl3pPr>
            <a:lvl4pPr marL="1371600" indent="0">
              <a:buNone/>
              <a:defRPr sz="2000">
                <a:solidFill>
                  <a:schemeClr val="bg1"/>
                </a:solidFill>
                <a:latin typeface="Segoe UI" panose="020B0502040204020203" pitchFamily="34" charset="0"/>
                <a:cs typeface="Segoe UI" panose="020B0502040204020203" pitchFamily="34" charset="0"/>
              </a:defRPr>
            </a:lvl4pPr>
            <a:lvl5pPr marL="1828800" indent="0">
              <a:buNone/>
              <a:defRPr sz="2000">
                <a:solidFill>
                  <a:schemeClr val="bg1"/>
                </a:solidFill>
                <a:latin typeface="Segoe UI" panose="020B0502040204020203" pitchFamily="34" charset="0"/>
                <a:cs typeface="Segoe UI" panose="020B0502040204020203" pitchFamily="34" charset="0"/>
              </a:defRPr>
            </a:lvl5pPr>
          </a:lstStyle>
          <a:p>
            <a:pPr lvl="0"/>
            <a:r>
              <a:rPr lang="en-US"/>
              <a:t>Click to add Presenter and Date</a:t>
            </a:r>
          </a:p>
        </p:txBody>
      </p:sp>
      <p:sp>
        <p:nvSpPr>
          <p:cNvPr id="23" name="Text Placeholder 22">
            <a:extLst>
              <a:ext uri="{FF2B5EF4-FFF2-40B4-BE49-F238E27FC236}">
                <a16:creationId xmlns:a16="http://schemas.microsoft.com/office/drawing/2014/main" id="{E862070F-3CBB-4B75-B2EF-DAF898185EDA}"/>
              </a:ext>
            </a:extLst>
          </p:cNvPr>
          <p:cNvSpPr>
            <a:spLocks noGrp="1"/>
          </p:cNvSpPr>
          <p:nvPr>
            <p:ph type="body" sz="quarter" idx="12" hasCustomPrompt="1"/>
          </p:nvPr>
        </p:nvSpPr>
        <p:spPr>
          <a:xfrm>
            <a:off x="527486" y="1686716"/>
            <a:ext cx="5964532" cy="509003"/>
          </a:xfrm>
          <a:prstGeom prst="rect">
            <a:avLst/>
          </a:prstGeom>
        </p:spPr>
        <p:txBody>
          <a:bodyPr/>
          <a:lstStyle>
            <a:lvl1pPr marL="0" indent="0">
              <a:buNone/>
              <a:defRPr sz="3200">
                <a:solidFill>
                  <a:schemeClr val="bg1"/>
                </a:solidFill>
                <a:latin typeface="Segoe UI Black" panose="020B0A02040204020203" pitchFamily="34" charset="0"/>
                <a:ea typeface="Segoe UI Black" panose="020B0A02040204020203" pitchFamily="34" charset="0"/>
              </a:defRPr>
            </a:lvl1pPr>
            <a:lvl2pPr marL="457200" indent="0">
              <a:buNone/>
              <a:defRPr sz="3200">
                <a:solidFill>
                  <a:schemeClr val="bg1"/>
                </a:solidFill>
                <a:latin typeface="Segoe UI Black" panose="020B0A02040204020203" pitchFamily="34" charset="0"/>
                <a:ea typeface="Segoe UI Black" panose="020B0A02040204020203" pitchFamily="34" charset="0"/>
              </a:defRPr>
            </a:lvl2pPr>
            <a:lvl3pPr marL="914400" indent="0">
              <a:buNone/>
              <a:defRPr sz="3200">
                <a:solidFill>
                  <a:schemeClr val="bg1"/>
                </a:solidFill>
                <a:latin typeface="Segoe UI Black" panose="020B0A02040204020203" pitchFamily="34" charset="0"/>
                <a:ea typeface="Segoe UI Black" panose="020B0A02040204020203" pitchFamily="34" charset="0"/>
              </a:defRPr>
            </a:lvl3pPr>
            <a:lvl4pPr marL="1371600" indent="0">
              <a:buNone/>
              <a:defRPr sz="3200">
                <a:solidFill>
                  <a:schemeClr val="bg1"/>
                </a:solidFill>
                <a:latin typeface="Segoe UI Black" panose="020B0A02040204020203" pitchFamily="34" charset="0"/>
                <a:ea typeface="Segoe UI Black" panose="020B0A02040204020203" pitchFamily="34" charset="0"/>
              </a:defRPr>
            </a:lvl4pPr>
            <a:lvl5pPr marL="1828800" indent="0">
              <a:buNone/>
              <a:defRPr sz="3200">
                <a:solidFill>
                  <a:schemeClr val="bg1"/>
                </a:solidFill>
                <a:latin typeface="Segoe UI Black" panose="020B0A02040204020203" pitchFamily="34" charset="0"/>
                <a:ea typeface="Segoe UI Black" panose="020B0A02040204020203" pitchFamily="34" charset="0"/>
              </a:defRPr>
            </a:lvl5pPr>
          </a:lstStyle>
          <a:p>
            <a:pPr lvl="0"/>
            <a:r>
              <a:rPr lang="en-US"/>
              <a:t>TITLE</a:t>
            </a:r>
          </a:p>
        </p:txBody>
      </p:sp>
      <p:sp>
        <p:nvSpPr>
          <p:cNvPr id="25" name="Text Placeholder 24">
            <a:extLst>
              <a:ext uri="{FF2B5EF4-FFF2-40B4-BE49-F238E27FC236}">
                <a16:creationId xmlns:a16="http://schemas.microsoft.com/office/drawing/2014/main" id="{DBDE90D0-6308-4B55-9CA8-B8A1658C8F5B}"/>
              </a:ext>
            </a:extLst>
          </p:cNvPr>
          <p:cNvSpPr>
            <a:spLocks noGrp="1"/>
          </p:cNvSpPr>
          <p:nvPr>
            <p:ph type="body" sz="quarter" idx="13" hasCustomPrompt="1"/>
          </p:nvPr>
        </p:nvSpPr>
        <p:spPr>
          <a:xfrm>
            <a:off x="573821" y="2899899"/>
            <a:ext cx="1339887" cy="399332"/>
          </a:xfrm>
          <a:prstGeom prst="rect">
            <a:avLst/>
          </a:prstGeom>
        </p:spPr>
        <p:txBody>
          <a:bodyPr/>
          <a:lstStyle>
            <a:lvl1pPr marL="0" indent="0">
              <a:buNone/>
              <a:defRPr sz="1800">
                <a:solidFill>
                  <a:schemeClr val="bg1"/>
                </a:solidFill>
                <a:latin typeface="Segoe UI Semibold" panose="020B0702040204020203" pitchFamily="34" charset="0"/>
                <a:cs typeface="Segoe UI Semibold" panose="020B07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Venue</a:t>
            </a:r>
          </a:p>
        </p:txBody>
      </p:sp>
      <p:sp>
        <p:nvSpPr>
          <p:cNvPr id="27" name="Text Placeholder 26">
            <a:extLst>
              <a:ext uri="{FF2B5EF4-FFF2-40B4-BE49-F238E27FC236}">
                <a16:creationId xmlns:a16="http://schemas.microsoft.com/office/drawing/2014/main" id="{1A287A97-3745-4DA4-94C6-98324CB501BE}"/>
              </a:ext>
            </a:extLst>
          </p:cNvPr>
          <p:cNvSpPr>
            <a:spLocks noGrp="1"/>
          </p:cNvSpPr>
          <p:nvPr>
            <p:ph type="body" sz="quarter" idx="14" hasCustomPrompt="1"/>
          </p:nvPr>
        </p:nvSpPr>
        <p:spPr>
          <a:xfrm>
            <a:off x="573821" y="2365532"/>
            <a:ext cx="4412733" cy="399332"/>
          </a:xfrm>
          <a:prstGeom prst="rect">
            <a:avLst/>
          </a:prstGeom>
        </p:spPr>
        <p:txBody>
          <a:bodyPr/>
          <a:lstStyle>
            <a:lvl1pPr marL="0" indent="0">
              <a:buNone/>
              <a:defRPr sz="1800">
                <a:solidFill>
                  <a:schemeClr val="bg1"/>
                </a:solidFill>
                <a:latin typeface="Segoe UI Semibold" panose="020B0702040204020203" pitchFamily="34" charset="0"/>
                <a:cs typeface="Segoe UI Semibold" panose="020B0702040204020203" pitchFamily="34" charset="0"/>
              </a:defRPr>
            </a:lvl1pPr>
            <a:lvl2pPr marL="457200" indent="0">
              <a:buNone/>
              <a:defRPr sz="1800">
                <a:solidFill>
                  <a:schemeClr val="bg1"/>
                </a:solidFill>
                <a:latin typeface="Segoe UI Semibold" panose="020B0702040204020203" pitchFamily="34" charset="0"/>
                <a:cs typeface="Segoe UI Semibold" panose="020B0702040204020203" pitchFamily="34" charset="0"/>
              </a:defRPr>
            </a:lvl2pPr>
            <a:lvl3pPr marL="914400" indent="0">
              <a:buNone/>
              <a:defRPr sz="1800">
                <a:solidFill>
                  <a:schemeClr val="bg1"/>
                </a:solidFill>
                <a:latin typeface="Segoe UI Semibold" panose="020B0702040204020203" pitchFamily="34" charset="0"/>
                <a:cs typeface="Segoe UI Semibold" panose="020B0702040204020203" pitchFamily="34" charset="0"/>
              </a:defRPr>
            </a:lvl3pPr>
            <a:lvl4pPr marL="1371600" indent="0">
              <a:buNone/>
              <a:defRPr sz="1800">
                <a:solidFill>
                  <a:schemeClr val="bg1"/>
                </a:solidFill>
                <a:latin typeface="Segoe UI Semibold" panose="020B0702040204020203" pitchFamily="34" charset="0"/>
                <a:cs typeface="Segoe UI Semibold" panose="020B0702040204020203" pitchFamily="34" charset="0"/>
              </a:defRPr>
            </a:lvl4pPr>
            <a:lvl5pPr marL="1828800" indent="0">
              <a:buNone/>
              <a:defRPr sz="1800">
                <a:solidFill>
                  <a:schemeClr val="bg1"/>
                </a:solidFill>
                <a:latin typeface="Segoe UI Semibold" panose="020B0702040204020203" pitchFamily="34" charset="0"/>
                <a:cs typeface="Segoe UI Semibold" panose="020B0702040204020203" pitchFamily="34" charset="0"/>
              </a:defRPr>
            </a:lvl5pPr>
          </a:lstStyle>
          <a:p>
            <a:pPr lvl="0"/>
            <a:r>
              <a:rPr lang="en-US"/>
              <a:t>Subtitle</a:t>
            </a:r>
          </a:p>
        </p:txBody>
      </p:sp>
    </p:spTree>
    <p:custDataLst>
      <p:tags r:id="rId1"/>
    </p:custDataLst>
    <p:extLst>
      <p:ext uri="{BB962C8B-B14F-4D97-AF65-F5344CB8AC3E}">
        <p14:creationId xmlns:p14="http://schemas.microsoft.com/office/powerpoint/2010/main" val="289404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mage Top/Blue Header/1 Column Bulleted Text ">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643468" y="2501900"/>
            <a:ext cx="10938933" cy="3608388"/>
          </a:xfrm>
          <a:prstGeom prst="rect">
            <a:avLst/>
          </a:prstGeom>
        </p:spPr>
        <p:txBody>
          <a:bodyPr/>
          <a:lstStyle>
            <a:lvl1pPr marL="228600" indent="-228600">
              <a:buClr>
                <a:srgbClr val="00B0F0"/>
              </a:buClr>
              <a:buSzPct val="55000"/>
              <a:buFont typeface="Wingdings" panose="05000000000000000000" pitchFamily="2" charset="2"/>
              <a:buChar char="l"/>
              <a:defRPr sz="2000" spc="-90" baseline="0">
                <a:solidFill>
                  <a:schemeClr val="tx1"/>
                </a:solidFill>
                <a:latin typeface="Segoe UI" panose="020B0502040204020203" pitchFamily="34" charset="0"/>
                <a:cs typeface="Segoe UI" panose="020B0502040204020203" pitchFamily="34" charset="0"/>
              </a:defRPr>
            </a:lvl1pPr>
            <a:lvl2pPr marL="742950" indent="-285750">
              <a:buClr>
                <a:schemeClr val="bg2"/>
              </a:buClr>
              <a:buFont typeface="Arial" panose="020B0604020202020204" pitchFamily="34" charset="0"/>
              <a:buChar char="–"/>
              <a:defRPr sz="1800" spc="0" baseline="0">
                <a:solidFill>
                  <a:schemeClr val="tx1"/>
                </a:solidFill>
                <a:latin typeface="Segoe UI" panose="020B0502040204020203" pitchFamily="34" charset="0"/>
                <a:cs typeface="Segoe UI" panose="020B0502040204020203" pitchFamily="34" charset="0"/>
              </a:defRPr>
            </a:lvl2pPr>
            <a:lvl3pPr>
              <a:buClr>
                <a:schemeClr val="bg2"/>
              </a:buClr>
              <a:defRPr sz="1600" spc="0" baseline="0">
                <a:solidFill>
                  <a:schemeClr val="tx1"/>
                </a:solidFill>
                <a:latin typeface="Segoe UI" panose="020B0502040204020203" pitchFamily="34" charset="0"/>
                <a:cs typeface="Segoe UI" panose="020B0502040204020203" pitchFamily="34" charset="0"/>
              </a:defRPr>
            </a:lvl3pPr>
          </a:lstStyle>
          <a:p>
            <a:pPr lvl="0"/>
            <a:r>
              <a:rPr lang="en-US"/>
              <a:t>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C6E660FE-4299-4D62-8D68-27F91FD12E77}"/>
              </a:ext>
            </a:extLst>
          </p:cNvPr>
          <p:cNvSpPr>
            <a:spLocks noGrp="1"/>
          </p:cNvSpPr>
          <p:nvPr>
            <p:ph type="pic" sz="quarter" idx="16"/>
          </p:nvPr>
        </p:nvSpPr>
        <p:spPr>
          <a:xfrm>
            <a:off x="0" y="0"/>
            <a:ext cx="12192000" cy="1409700"/>
          </a:xfrm>
          <a:prstGeom prst="rect">
            <a:avLst/>
          </a:prstGeom>
        </p:spPr>
        <p:txBody>
          <a:bodyPr/>
          <a:lstStyle>
            <a:lvl1pPr marL="0" indent="0">
              <a:buNone/>
              <a:defRPr sz="1600"/>
            </a:lvl1pPr>
          </a:lstStyle>
          <a:p>
            <a:endParaRPr lang="en-US"/>
          </a:p>
        </p:txBody>
      </p:sp>
      <p:sp>
        <p:nvSpPr>
          <p:cNvPr id="8" name="Text Placeholder 7"/>
          <p:cNvSpPr>
            <a:spLocks noGrp="1"/>
          </p:cNvSpPr>
          <p:nvPr>
            <p:ph type="body" sz="quarter" idx="10" hasCustomPrompt="1"/>
          </p:nvPr>
        </p:nvSpPr>
        <p:spPr>
          <a:xfrm>
            <a:off x="643468" y="1562100"/>
            <a:ext cx="10938933" cy="698500"/>
          </a:xfrm>
          <a:prstGeom prst="rect">
            <a:avLst/>
          </a:prstGeom>
          <a:solidFill>
            <a:srgbClr val="FFFFFF">
              <a:alpha val="85098"/>
            </a:srgbClr>
          </a:solidFill>
        </p:spPr>
        <p:txBody>
          <a:bodyPr vert="horz" lIns="0" tIns="0" rIns="0" bIns="0" anchor="t" anchorCtr="0"/>
          <a:lstStyle>
            <a:lvl1pPr marL="63500" indent="0">
              <a:spcAft>
                <a:spcPts val="1000"/>
              </a:spcAft>
              <a:buNone/>
              <a:defRPr sz="24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5" name="Slide Number Placeholder 5">
            <a:extLst>
              <a:ext uri="{FF2B5EF4-FFF2-40B4-BE49-F238E27FC236}">
                <a16:creationId xmlns:a16="http://schemas.microsoft.com/office/drawing/2014/main" id="{7BA01B84-4508-41A1-BE0F-CEED60B8266A}"/>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207883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_Big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lvl1pPr marL="0" indent="0">
              <a:buNone/>
              <a:defRPr sz="1600"/>
            </a:lvl1pPr>
          </a:lstStyle>
          <a:p>
            <a:endParaRPr lang="en-US"/>
          </a:p>
        </p:txBody>
      </p:sp>
    </p:spTree>
    <p:custDataLst>
      <p:tags r:id="rId1"/>
    </p:custDataLst>
    <p:extLst>
      <p:ext uri="{BB962C8B-B14F-4D97-AF65-F5344CB8AC3E}">
        <p14:creationId xmlns:p14="http://schemas.microsoft.com/office/powerpoint/2010/main" val="635626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ig image with foote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88149"/>
          </a:xfrm>
          <a:prstGeom prst="rect">
            <a:avLst/>
          </a:prstGeom>
        </p:spPr>
        <p:txBody>
          <a:bodyPr/>
          <a:lstStyle>
            <a:lvl1pPr marL="0" indent="0">
              <a:buNone/>
              <a:defRPr/>
            </a:lvl1pPr>
          </a:lstStyle>
          <a:p>
            <a:endParaRPr lang="en-US"/>
          </a:p>
        </p:txBody>
      </p:sp>
      <p:sp>
        <p:nvSpPr>
          <p:cNvPr id="5" name="Slide Number Placeholder 5">
            <a:extLst>
              <a:ext uri="{FF2B5EF4-FFF2-40B4-BE49-F238E27FC236}">
                <a16:creationId xmlns:a16="http://schemas.microsoft.com/office/drawing/2014/main" id="{8239E03C-AFEB-4A35-AD6B-5F477054DEDC}"/>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1452593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eft Blue Header/Right 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869F6315-9F88-4DD7-8EF0-551A7DBC840F}"/>
              </a:ext>
            </a:extLst>
          </p:cNvPr>
          <p:cNvSpPr>
            <a:spLocks noGrp="1"/>
          </p:cNvSpPr>
          <p:nvPr>
            <p:ph type="body" sz="quarter" idx="10" hasCustomPrompt="1"/>
          </p:nvPr>
        </p:nvSpPr>
        <p:spPr>
          <a:xfrm>
            <a:off x="609600" y="632612"/>
            <a:ext cx="3459982" cy="1500988"/>
          </a:xfrm>
          <a:prstGeom prst="rect">
            <a:avLst/>
          </a:prstGeom>
        </p:spPr>
        <p:txBody>
          <a:bodyPr vert="horz" lIns="0" tIns="0" rIns="0" bIns="0" anchor="t" anchorCtr="0"/>
          <a:lstStyle>
            <a:lvl1pPr marL="0" indent="0">
              <a:spcAft>
                <a:spcPts val="1000"/>
              </a:spcAft>
              <a:buNone/>
              <a:defRPr sz="28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5" name="Slide Number Placeholder 5">
            <a:extLst>
              <a:ext uri="{FF2B5EF4-FFF2-40B4-BE49-F238E27FC236}">
                <a16:creationId xmlns:a16="http://schemas.microsoft.com/office/drawing/2014/main" id="{834E2B30-8FBA-41D9-A8B4-94AEB8354BF7}"/>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2962421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op Blue Header/Bottom 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869F6315-9F88-4DD7-8EF0-551A7DBC840F}"/>
              </a:ext>
            </a:extLst>
          </p:cNvPr>
          <p:cNvSpPr>
            <a:spLocks noGrp="1"/>
          </p:cNvSpPr>
          <p:nvPr>
            <p:ph type="body" sz="quarter" idx="10" hasCustomPrompt="1"/>
          </p:nvPr>
        </p:nvSpPr>
        <p:spPr>
          <a:xfrm>
            <a:off x="609599" y="632613"/>
            <a:ext cx="10979151" cy="1010993"/>
          </a:xfrm>
          <a:prstGeom prst="rect">
            <a:avLst/>
          </a:prstGeom>
        </p:spPr>
        <p:txBody>
          <a:bodyPr vert="horz" lIns="0" tIns="0" rIns="0" bIns="0" anchor="t" anchorCtr="0"/>
          <a:lstStyle>
            <a:lvl1pPr marL="0" indent="0">
              <a:spcAft>
                <a:spcPts val="1000"/>
              </a:spcAft>
              <a:buNone/>
              <a:defRPr sz="28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4" name="Slide Number Placeholder 5">
            <a:extLst>
              <a:ext uri="{FF2B5EF4-FFF2-40B4-BE49-F238E27FC236}">
                <a16:creationId xmlns:a16="http://schemas.microsoft.com/office/drawing/2014/main" id="{0816FF4B-839C-44AC-9E49-46789D1D7A55}"/>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152173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0_Blank for BIG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05AB434-D9C7-4C3A-A7B9-E16A0186E3F3}"/>
              </a:ext>
            </a:extLst>
          </p:cNvPr>
          <p:cNvSpPr>
            <a:spLocks noGrp="1"/>
          </p:cNvSpPr>
          <p:nvPr>
            <p:ph type="pic" sz="quarter" idx="11"/>
          </p:nvPr>
        </p:nvSpPr>
        <p:spPr>
          <a:xfrm>
            <a:off x="0" y="0"/>
            <a:ext cx="12192000" cy="6858000"/>
          </a:xfrm>
          <a:prstGeom prst="rect">
            <a:avLst/>
          </a:prstGeom>
        </p:spPr>
        <p:txBody>
          <a:bodyPr/>
          <a:lstStyle>
            <a:lvl1pPr marL="0" indent="0">
              <a:buNone/>
              <a:defRPr sz="1800"/>
            </a:lvl1pPr>
          </a:lstStyle>
          <a:p>
            <a:endParaRPr lang="en-US"/>
          </a:p>
        </p:txBody>
      </p:sp>
      <p:sp>
        <p:nvSpPr>
          <p:cNvPr id="3" name="Text Placeholder 7">
            <a:extLst>
              <a:ext uri="{FF2B5EF4-FFF2-40B4-BE49-F238E27FC236}">
                <a16:creationId xmlns:a16="http://schemas.microsoft.com/office/drawing/2014/main" id="{869F6315-9F88-4DD7-8EF0-551A7DBC840F}"/>
              </a:ext>
            </a:extLst>
          </p:cNvPr>
          <p:cNvSpPr>
            <a:spLocks noGrp="1"/>
          </p:cNvSpPr>
          <p:nvPr>
            <p:ph type="body" sz="quarter" idx="10" hasCustomPrompt="1"/>
          </p:nvPr>
        </p:nvSpPr>
        <p:spPr>
          <a:xfrm>
            <a:off x="609600" y="632612"/>
            <a:ext cx="4242736" cy="1500988"/>
          </a:xfrm>
          <a:prstGeom prst="rect">
            <a:avLst/>
          </a:prstGeom>
        </p:spPr>
        <p:txBody>
          <a:bodyPr vert="horz" lIns="0" tIns="0" rIns="0" bIns="0" anchor="t" anchorCtr="0"/>
          <a:lstStyle>
            <a:lvl1pPr marL="0" indent="0">
              <a:spcAft>
                <a:spcPts val="1000"/>
              </a:spcAft>
              <a:buNone/>
              <a:defRPr sz="2800" b="1" spc="-150" baseline="0">
                <a:solidFill>
                  <a:schemeClr val="bg1"/>
                </a:solidFill>
                <a:latin typeface="Arial (Headings)"/>
                <a:cs typeface="Arial"/>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Tree>
    <p:custDataLst>
      <p:tags r:id="rId1"/>
    </p:custDataLst>
    <p:extLst>
      <p:ext uri="{BB962C8B-B14F-4D97-AF65-F5344CB8AC3E}">
        <p14:creationId xmlns:p14="http://schemas.microsoft.com/office/powerpoint/2010/main" val="3298117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916B-3F86-4457-B1AC-36E69E6402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330767-DF5D-47A8-BC68-F5123BBDD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F80332-D131-4345-ABBB-E5A4DDF701F8}"/>
              </a:ext>
            </a:extLst>
          </p:cNvPr>
          <p:cNvSpPr>
            <a:spLocks noGrp="1"/>
          </p:cNvSpPr>
          <p:nvPr>
            <p:ph type="dt" sz="half" idx="10"/>
          </p:nvPr>
        </p:nvSpPr>
        <p:spPr/>
        <p:txBody>
          <a:bodyPr/>
          <a:lstStyle/>
          <a:p>
            <a:fld id="{8F06EE11-5A3A-4FD7-8131-E53CACE0477A}" type="datetimeFigureOut">
              <a:rPr lang="en-US" smtClean="0"/>
              <a:t>3/8/2024</a:t>
            </a:fld>
            <a:endParaRPr lang="en-US" dirty="0"/>
          </a:p>
        </p:txBody>
      </p:sp>
      <p:sp>
        <p:nvSpPr>
          <p:cNvPr id="5" name="Footer Placeholder 4">
            <a:extLst>
              <a:ext uri="{FF2B5EF4-FFF2-40B4-BE49-F238E27FC236}">
                <a16:creationId xmlns:a16="http://schemas.microsoft.com/office/drawing/2014/main" id="{6DD58C3E-79A7-49D9-9CCE-5838CB8B31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D0DAFB-C457-47DF-ABED-5729C99685FC}"/>
              </a:ext>
            </a:extLst>
          </p:cNvPr>
          <p:cNvSpPr>
            <a:spLocks noGrp="1"/>
          </p:cNvSpPr>
          <p:nvPr>
            <p:ph type="sldNum" sz="quarter" idx="12"/>
          </p:nvPr>
        </p:nvSpPr>
        <p:spPr/>
        <p:txBody>
          <a:bodyPr/>
          <a:lstStyle/>
          <a:p>
            <a:fld id="{768B4CAA-4861-427F-AB4A-EC3454AD7FB3}" type="slidenum">
              <a:rPr lang="en-US" smtClean="0"/>
              <a:t>‹#›</a:t>
            </a:fld>
            <a:endParaRPr lang="en-US" dirty="0"/>
          </a:p>
        </p:txBody>
      </p:sp>
    </p:spTree>
    <p:extLst>
      <p:ext uri="{BB962C8B-B14F-4D97-AF65-F5344CB8AC3E}">
        <p14:creationId xmlns:p14="http://schemas.microsoft.com/office/powerpoint/2010/main" val="3670014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615B-21A5-4D4B-A81F-03F242FBC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805F85-89B3-4F71-A175-9289E3534C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97A43-B26E-4054-A130-A482B72FE1BD}"/>
              </a:ext>
            </a:extLst>
          </p:cNvPr>
          <p:cNvSpPr>
            <a:spLocks noGrp="1"/>
          </p:cNvSpPr>
          <p:nvPr>
            <p:ph type="dt" sz="half" idx="10"/>
          </p:nvPr>
        </p:nvSpPr>
        <p:spPr/>
        <p:txBody>
          <a:bodyPr/>
          <a:lstStyle/>
          <a:p>
            <a:fld id="{8F06EE11-5A3A-4FD7-8131-E53CACE0477A}" type="datetimeFigureOut">
              <a:rPr lang="en-US" smtClean="0"/>
              <a:t>3/8/2024</a:t>
            </a:fld>
            <a:endParaRPr lang="en-US" dirty="0"/>
          </a:p>
        </p:txBody>
      </p:sp>
      <p:sp>
        <p:nvSpPr>
          <p:cNvPr id="5" name="Footer Placeholder 4">
            <a:extLst>
              <a:ext uri="{FF2B5EF4-FFF2-40B4-BE49-F238E27FC236}">
                <a16:creationId xmlns:a16="http://schemas.microsoft.com/office/drawing/2014/main" id="{223E58A1-7339-49F5-8328-E9DF62E0AC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1F9095-BBD5-4815-BC0D-20F02FA6ADE9}"/>
              </a:ext>
            </a:extLst>
          </p:cNvPr>
          <p:cNvSpPr>
            <a:spLocks noGrp="1"/>
          </p:cNvSpPr>
          <p:nvPr>
            <p:ph type="sldNum" sz="quarter" idx="12"/>
          </p:nvPr>
        </p:nvSpPr>
        <p:spPr/>
        <p:txBody>
          <a:bodyPr/>
          <a:lstStyle/>
          <a:p>
            <a:fld id="{768B4CAA-4861-427F-AB4A-EC3454AD7FB3}" type="slidenum">
              <a:rPr lang="en-US" smtClean="0"/>
              <a:t>‹#›</a:t>
            </a:fld>
            <a:endParaRPr lang="en-US" dirty="0"/>
          </a:p>
        </p:txBody>
      </p:sp>
    </p:spTree>
    <p:extLst>
      <p:ext uri="{BB962C8B-B14F-4D97-AF65-F5344CB8AC3E}">
        <p14:creationId xmlns:p14="http://schemas.microsoft.com/office/powerpoint/2010/main" val="2946845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F67A-65BF-435C-A1CF-BA1204BE29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3A7777-E9A2-4438-9386-DD8D12732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F0E520-D268-4BA0-8277-B97525C34703}"/>
              </a:ext>
            </a:extLst>
          </p:cNvPr>
          <p:cNvSpPr>
            <a:spLocks noGrp="1"/>
          </p:cNvSpPr>
          <p:nvPr>
            <p:ph type="dt" sz="half" idx="10"/>
          </p:nvPr>
        </p:nvSpPr>
        <p:spPr/>
        <p:txBody>
          <a:bodyPr/>
          <a:lstStyle/>
          <a:p>
            <a:fld id="{8F06EE11-5A3A-4FD7-8131-E53CACE0477A}" type="datetimeFigureOut">
              <a:rPr lang="en-US" smtClean="0"/>
              <a:t>3/8/2024</a:t>
            </a:fld>
            <a:endParaRPr lang="en-US" dirty="0"/>
          </a:p>
        </p:txBody>
      </p:sp>
      <p:sp>
        <p:nvSpPr>
          <p:cNvPr id="5" name="Footer Placeholder 4">
            <a:extLst>
              <a:ext uri="{FF2B5EF4-FFF2-40B4-BE49-F238E27FC236}">
                <a16:creationId xmlns:a16="http://schemas.microsoft.com/office/drawing/2014/main" id="{D5DD202B-CAC4-4B7C-BFAA-C7B0513E0C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A72261-A778-4F67-A7C3-32AC29BC3086}"/>
              </a:ext>
            </a:extLst>
          </p:cNvPr>
          <p:cNvSpPr>
            <a:spLocks noGrp="1"/>
          </p:cNvSpPr>
          <p:nvPr>
            <p:ph type="sldNum" sz="quarter" idx="12"/>
          </p:nvPr>
        </p:nvSpPr>
        <p:spPr/>
        <p:txBody>
          <a:bodyPr/>
          <a:lstStyle/>
          <a:p>
            <a:fld id="{768B4CAA-4861-427F-AB4A-EC3454AD7FB3}" type="slidenum">
              <a:rPr lang="en-US" smtClean="0"/>
              <a:t>‹#›</a:t>
            </a:fld>
            <a:endParaRPr lang="en-US" dirty="0"/>
          </a:p>
        </p:txBody>
      </p:sp>
    </p:spTree>
    <p:extLst>
      <p:ext uri="{BB962C8B-B14F-4D97-AF65-F5344CB8AC3E}">
        <p14:creationId xmlns:p14="http://schemas.microsoft.com/office/powerpoint/2010/main" val="2379816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EC20-9A03-44EC-89BC-CCBB1A2252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718B40-F46C-4E6A-BC21-2531195E01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C23BF2-424A-408A-B769-D75A0BFBB3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F38BA0-8E4F-453D-B3D3-751CF98CA5DE}"/>
              </a:ext>
            </a:extLst>
          </p:cNvPr>
          <p:cNvSpPr>
            <a:spLocks noGrp="1"/>
          </p:cNvSpPr>
          <p:nvPr>
            <p:ph type="dt" sz="half" idx="10"/>
          </p:nvPr>
        </p:nvSpPr>
        <p:spPr/>
        <p:txBody>
          <a:bodyPr/>
          <a:lstStyle/>
          <a:p>
            <a:fld id="{8F06EE11-5A3A-4FD7-8131-E53CACE0477A}" type="datetimeFigureOut">
              <a:rPr lang="en-US" smtClean="0"/>
              <a:t>3/8/2024</a:t>
            </a:fld>
            <a:endParaRPr lang="en-US" dirty="0"/>
          </a:p>
        </p:txBody>
      </p:sp>
      <p:sp>
        <p:nvSpPr>
          <p:cNvPr id="6" name="Footer Placeholder 5">
            <a:extLst>
              <a:ext uri="{FF2B5EF4-FFF2-40B4-BE49-F238E27FC236}">
                <a16:creationId xmlns:a16="http://schemas.microsoft.com/office/drawing/2014/main" id="{F0B1B188-1705-4B8D-995F-5CECC1CFAF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A72C83-7F3E-4C04-8CF6-14D9214AEA59}"/>
              </a:ext>
            </a:extLst>
          </p:cNvPr>
          <p:cNvSpPr>
            <a:spLocks noGrp="1"/>
          </p:cNvSpPr>
          <p:nvPr>
            <p:ph type="sldNum" sz="quarter" idx="12"/>
          </p:nvPr>
        </p:nvSpPr>
        <p:spPr/>
        <p:txBody>
          <a:bodyPr/>
          <a:lstStyle/>
          <a:p>
            <a:fld id="{768B4CAA-4861-427F-AB4A-EC3454AD7FB3}" type="slidenum">
              <a:rPr lang="en-US" smtClean="0"/>
              <a:t>‹#›</a:t>
            </a:fld>
            <a:endParaRPr lang="en-US" dirty="0"/>
          </a:p>
        </p:txBody>
      </p:sp>
    </p:spTree>
    <p:extLst>
      <p:ext uri="{BB962C8B-B14F-4D97-AF65-F5344CB8AC3E}">
        <p14:creationId xmlns:p14="http://schemas.microsoft.com/office/powerpoint/2010/main" val="147149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08D4-2579-430E-9C63-020E7293E3AE}"/>
              </a:ext>
            </a:extLst>
          </p:cNvPr>
          <p:cNvSpPr>
            <a:spLocks noGrp="1"/>
          </p:cNvSpPr>
          <p:nvPr>
            <p:ph type="title" hasCustomPrompt="1"/>
          </p:nvPr>
        </p:nvSpPr>
        <p:spPr>
          <a:xfrm>
            <a:off x="838199" y="1566605"/>
            <a:ext cx="10515600" cy="1134066"/>
          </a:xfrm>
        </p:spPr>
        <p:txBody>
          <a:bodyPr>
            <a:normAutofit/>
          </a:bodyPr>
          <a:lstStyle>
            <a:lvl1pPr>
              <a:defRPr sz="3200">
                <a:solidFill>
                  <a:schemeClr val="bg1"/>
                </a:solidFill>
                <a:latin typeface="Segoe UI Black" panose="020B0A02040204020203" pitchFamily="34" charset="0"/>
                <a:ea typeface="Segoe UI Black" panose="020B0A02040204020203" pitchFamily="34" charset="0"/>
              </a:defRPr>
            </a:lvl1pPr>
          </a:lstStyle>
          <a:p>
            <a:r>
              <a:rPr lang="en-US"/>
              <a:t>Title</a:t>
            </a:r>
          </a:p>
        </p:txBody>
      </p:sp>
      <p:sp>
        <p:nvSpPr>
          <p:cNvPr id="7" name="Text Placeholder 6">
            <a:extLst>
              <a:ext uri="{FF2B5EF4-FFF2-40B4-BE49-F238E27FC236}">
                <a16:creationId xmlns:a16="http://schemas.microsoft.com/office/drawing/2014/main" id="{21D4C33B-DB82-4824-9B24-BB0F8782708A}"/>
              </a:ext>
            </a:extLst>
          </p:cNvPr>
          <p:cNvSpPr>
            <a:spLocks noGrp="1"/>
          </p:cNvSpPr>
          <p:nvPr>
            <p:ph type="body" sz="quarter" idx="10" hasCustomPrompt="1"/>
          </p:nvPr>
        </p:nvSpPr>
        <p:spPr>
          <a:xfrm>
            <a:off x="838199" y="2849083"/>
            <a:ext cx="7136219" cy="478908"/>
          </a:xfrm>
        </p:spPr>
        <p:txBody>
          <a:bodyPr>
            <a:normAutofit/>
          </a:bodyPr>
          <a:lstStyle>
            <a:lvl1pPr marL="0" indent="0">
              <a:buNone/>
              <a:defRPr sz="2400">
                <a:solidFill>
                  <a:schemeClr val="bg1"/>
                </a:solidFill>
                <a:latin typeface="Segoe UI" panose="020B0502040204020203" pitchFamily="34" charset="0"/>
                <a:cs typeface="Segoe UI" panose="020B0502040204020203" pitchFamily="34" charset="0"/>
              </a:defRPr>
            </a:lvl1pPr>
            <a:lvl2pPr marL="457200" indent="0">
              <a:buNone/>
              <a:defRPr>
                <a:solidFill>
                  <a:schemeClr val="bg1"/>
                </a:solidFill>
                <a:latin typeface="Segoe UI" panose="020B0502040204020203" pitchFamily="34" charset="0"/>
                <a:cs typeface="Segoe UI" panose="020B0502040204020203" pitchFamily="34" charset="0"/>
              </a:defRPr>
            </a:lvl2pPr>
            <a:lvl3pPr marL="914400" indent="0">
              <a:buNone/>
              <a:defRPr>
                <a:solidFill>
                  <a:schemeClr val="bg1"/>
                </a:solidFill>
                <a:latin typeface="Segoe UI" panose="020B0502040204020203" pitchFamily="34" charset="0"/>
                <a:cs typeface="Segoe UI" panose="020B0502040204020203" pitchFamily="34" charset="0"/>
              </a:defRPr>
            </a:lvl3pPr>
            <a:lvl4pPr marL="1371600" indent="0">
              <a:buNone/>
              <a:defRPr>
                <a:solidFill>
                  <a:schemeClr val="bg1"/>
                </a:solidFill>
                <a:latin typeface="Segoe UI" panose="020B0502040204020203" pitchFamily="34" charset="0"/>
                <a:cs typeface="Segoe UI" panose="020B0502040204020203" pitchFamily="34" charset="0"/>
              </a:defRPr>
            </a:lvl4pPr>
            <a:lvl5pPr marL="1828800" indent="0">
              <a:buNone/>
              <a:defRPr>
                <a:solidFill>
                  <a:schemeClr val="bg1"/>
                </a:solidFill>
                <a:latin typeface="Segoe UI" panose="020B0502040204020203" pitchFamily="34" charset="0"/>
                <a:cs typeface="Segoe UI" panose="020B0502040204020203" pitchFamily="34" charset="0"/>
              </a:defRPr>
            </a:lvl5pPr>
          </a:lstStyle>
          <a:p>
            <a:pPr lvl="0"/>
            <a:r>
              <a:rPr lang="en-US"/>
              <a:t>Subtitle</a:t>
            </a:r>
          </a:p>
        </p:txBody>
      </p:sp>
      <p:sp>
        <p:nvSpPr>
          <p:cNvPr id="8" name="Text Placeholder 6">
            <a:extLst>
              <a:ext uri="{FF2B5EF4-FFF2-40B4-BE49-F238E27FC236}">
                <a16:creationId xmlns:a16="http://schemas.microsoft.com/office/drawing/2014/main" id="{CBD75274-990B-45D8-9D32-29DC1F18656C}"/>
              </a:ext>
            </a:extLst>
          </p:cNvPr>
          <p:cNvSpPr>
            <a:spLocks noGrp="1"/>
          </p:cNvSpPr>
          <p:nvPr>
            <p:ph type="body" sz="quarter" idx="11" hasCustomPrompt="1"/>
          </p:nvPr>
        </p:nvSpPr>
        <p:spPr>
          <a:xfrm>
            <a:off x="838198" y="3476403"/>
            <a:ext cx="7136219" cy="478908"/>
          </a:xfrm>
        </p:spPr>
        <p:txBody>
          <a:bodyPr>
            <a:normAutofit/>
          </a:bodyPr>
          <a:lstStyle>
            <a:lvl1pPr marL="0" indent="0">
              <a:buNone/>
              <a:defRPr sz="2400">
                <a:solidFill>
                  <a:schemeClr val="bg1"/>
                </a:solidFill>
                <a:latin typeface="Segoe UI" panose="020B0502040204020203" pitchFamily="34" charset="0"/>
                <a:cs typeface="Segoe UI" panose="020B0502040204020203" pitchFamily="34" charset="0"/>
              </a:defRPr>
            </a:lvl1pPr>
            <a:lvl2pPr marL="457200" indent="0">
              <a:buNone/>
              <a:defRPr>
                <a:solidFill>
                  <a:schemeClr val="bg1"/>
                </a:solidFill>
                <a:latin typeface="Segoe UI" panose="020B0502040204020203" pitchFamily="34" charset="0"/>
                <a:cs typeface="Segoe UI" panose="020B0502040204020203" pitchFamily="34" charset="0"/>
              </a:defRPr>
            </a:lvl2pPr>
            <a:lvl3pPr marL="914400" indent="0">
              <a:buNone/>
              <a:defRPr>
                <a:solidFill>
                  <a:schemeClr val="bg1"/>
                </a:solidFill>
                <a:latin typeface="Segoe UI" panose="020B0502040204020203" pitchFamily="34" charset="0"/>
                <a:cs typeface="Segoe UI" panose="020B0502040204020203" pitchFamily="34" charset="0"/>
              </a:defRPr>
            </a:lvl3pPr>
            <a:lvl4pPr marL="1371600" indent="0">
              <a:buNone/>
              <a:defRPr>
                <a:solidFill>
                  <a:schemeClr val="bg1"/>
                </a:solidFill>
                <a:latin typeface="Segoe UI" panose="020B0502040204020203" pitchFamily="34" charset="0"/>
                <a:cs typeface="Segoe UI" panose="020B0502040204020203" pitchFamily="34" charset="0"/>
              </a:defRPr>
            </a:lvl4pPr>
            <a:lvl5pPr marL="1828800" indent="0">
              <a:buNone/>
              <a:defRPr>
                <a:solidFill>
                  <a:schemeClr val="bg1"/>
                </a:solidFill>
                <a:latin typeface="Segoe UI" panose="020B0502040204020203" pitchFamily="34" charset="0"/>
                <a:cs typeface="Segoe UI" panose="020B0502040204020203" pitchFamily="34" charset="0"/>
              </a:defRPr>
            </a:lvl5pPr>
          </a:lstStyle>
          <a:p>
            <a:pPr lvl="0"/>
            <a:r>
              <a:rPr lang="en-US"/>
              <a:t>Venue</a:t>
            </a:r>
          </a:p>
        </p:txBody>
      </p:sp>
    </p:spTree>
    <p:custDataLst>
      <p:tags r:id="rId1"/>
    </p:custDataLst>
    <p:extLst>
      <p:ext uri="{BB962C8B-B14F-4D97-AF65-F5344CB8AC3E}">
        <p14:creationId xmlns:p14="http://schemas.microsoft.com/office/powerpoint/2010/main" val="507359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7E78-E32C-40DA-93E8-28309D5F57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0024E2-6E04-4D07-810F-CFF64F94D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951A7F-1B0B-4D0F-B289-F7C01F8DC6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2ED403-A3A5-4343-9CF0-46A58A178A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20904C-521A-4D68-9916-567A6F3358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052EDA-7B41-433E-AFB7-DC501A13AC62}"/>
              </a:ext>
            </a:extLst>
          </p:cNvPr>
          <p:cNvSpPr>
            <a:spLocks noGrp="1"/>
          </p:cNvSpPr>
          <p:nvPr>
            <p:ph type="dt" sz="half" idx="10"/>
          </p:nvPr>
        </p:nvSpPr>
        <p:spPr/>
        <p:txBody>
          <a:bodyPr/>
          <a:lstStyle/>
          <a:p>
            <a:fld id="{8F06EE11-5A3A-4FD7-8131-E53CACE0477A}" type="datetimeFigureOut">
              <a:rPr lang="en-US" smtClean="0"/>
              <a:t>3/8/2024</a:t>
            </a:fld>
            <a:endParaRPr lang="en-US" dirty="0"/>
          </a:p>
        </p:txBody>
      </p:sp>
      <p:sp>
        <p:nvSpPr>
          <p:cNvPr id="8" name="Footer Placeholder 7">
            <a:extLst>
              <a:ext uri="{FF2B5EF4-FFF2-40B4-BE49-F238E27FC236}">
                <a16:creationId xmlns:a16="http://schemas.microsoft.com/office/drawing/2014/main" id="{FFF71E99-7E3E-4486-8881-75E5B5B9FB5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638944-686C-4BE8-AF65-FD6120D64277}"/>
              </a:ext>
            </a:extLst>
          </p:cNvPr>
          <p:cNvSpPr>
            <a:spLocks noGrp="1"/>
          </p:cNvSpPr>
          <p:nvPr>
            <p:ph type="sldNum" sz="quarter" idx="12"/>
          </p:nvPr>
        </p:nvSpPr>
        <p:spPr/>
        <p:txBody>
          <a:bodyPr/>
          <a:lstStyle/>
          <a:p>
            <a:fld id="{768B4CAA-4861-427F-AB4A-EC3454AD7FB3}" type="slidenum">
              <a:rPr lang="en-US" smtClean="0"/>
              <a:t>‹#›</a:t>
            </a:fld>
            <a:endParaRPr lang="en-US" dirty="0"/>
          </a:p>
        </p:txBody>
      </p:sp>
    </p:spTree>
    <p:extLst>
      <p:ext uri="{BB962C8B-B14F-4D97-AF65-F5344CB8AC3E}">
        <p14:creationId xmlns:p14="http://schemas.microsoft.com/office/powerpoint/2010/main" val="87126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41B93-A5D2-46B1-A00A-582E139A61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AF1139-F6BF-4699-B168-453C35B9D7B1}"/>
              </a:ext>
            </a:extLst>
          </p:cNvPr>
          <p:cNvSpPr>
            <a:spLocks noGrp="1"/>
          </p:cNvSpPr>
          <p:nvPr>
            <p:ph type="dt" sz="half" idx="10"/>
          </p:nvPr>
        </p:nvSpPr>
        <p:spPr/>
        <p:txBody>
          <a:bodyPr/>
          <a:lstStyle/>
          <a:p>
            <a:fld id="{8F06EE11-5A3A-4FD7-8131-E53CACE0477A}" type="datetimeFigureOut">
              <a:rPr lang="en-US" smtClean="0"/>
              <a:t>3/8/2024</a:t>
            </a:fld>
            <a:endParaRPr lang="en-US" dirty="0"/>
          </a:p>
        </p:txBody>
      </p:sp>
      <p:sp>
        <p:nvSpPr>
          <p:cNvPr id="4" name="Footer Placeholder 3">
            <a:extLst>
              <a:ext uri="{FF2B5EF4-FFF2-40B4-BE49-F238E27FC236}">
                <a16:creationId xmlns:a16="http://schemas.microsoft.com/office/drawing/2014/main" id="{B910210B-0506-46D3-8E1D-241952CD64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B4B6BA-E606-423A-8250-82DDEB2C7385}"/>
              </a:ext>
            </a:extLst>
          </p:cNvPr>
          <p:cNvSpPr>
            <a:spLocks noGrp="1"/>
          </p:cNvSpPr>
          <p:nvPr>
            <p:ph type="sldNum" sz="quarter" idx="12"/>
          </p:nvPr>
        </p:nvSpPr>
        <p:spPr/>
        <p:txBody>
          <a:bodyPr/>
          <a:lstStyle/>
          <a:p>
            <a:fld id="{768B4CAA-4861-427F-AB4A-EC3454AD7FB3}" type="slidenum">
              <a:rPr lang="en-US" smtClean="0"/>
              <a:t>‹#›</a:t>
            </a:fld>
            <a:endParaRPr lang="en-US" dirty="0"/>
          </a:p>
        </p:txBody>
      </p:sp>
    </p:spTree>
    <p:extLst>
      <p:ext uri="{BB962C8B-B14F-4D97-AF65-F5344CB8AC3E}">
        <p14:creationId xmlns:p14="http://schemas.microsoft.com/office/powerpoint/2010/main" val="4184510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47647-6AF2-4989-BF44-5697EBD6E059}"/>
              </a:ext>
            </a:extLst>
          </p:cNvPr>
          <p:cNvSpPr>
            <a:spLocks noGrp="1"/>
          </p:cNvSpPr>
          <p:nvPr>
            <p:ph type="dt" sz="half" idx="10"/>
          </p:nvPr>
        </p:nvSpPr>
        <p:spPr/>
        <p:txBody>
          <a:bodyPr/>
          <a:lstStyle/>
          <a:p>
            <a:fld id="{8F06EE11-5A3A-4FD7-8131-E53CACE0477A}" type="datetimeFigureOut">
              <a:rPr lang="en-US" smtClean="0"/>
              <a:t>3/8/2024</a:t>
            </a:fld>
            <a:endParaRPr lang="en-US" dirty="0"/>
          </a:p>
        </p:txBody>
      </p:sp>
      <p:sp>
        <p:nvSpPr>
          <p:cNvPr id="3" name="Footer Placeholder 2">
            <a:extLst>
              <a:ext uri="{FF2B5EF4-FFF2-40B4-BE49-F238E27FC236}">
                <a16:creationId xmlns:a16="http://schemas.microsoft.com/office/drawing/2014/main" id="{E8E08949-DEFE-45EC-831A-B6C3C7827FC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011416-6EF3-48DB-9B9B-E9E81130C163}"/>
              </a:ext>
            </a:extLst>
          </p:cNvPr>
          <p:cNvSpPr>
            <a:spLocks noGrp="1"/>
          </p:cNvSpPr>
          <p:nvPr>
            <p:ph type="sldNum" sz="quarter" idx="12"/>
          </p:nvPr>
        </p:nvSpPr>
        <p:spPr/>
        <p:txBody>
          <a:bodyPr/>
          <a:lstStyle/>
          <a:p>
            <a:fld id="{768B4CAA-4861-427F-AB4A-EC3454AD7FB3}" type="slidenum">
              <a:rPr lang="en-US" smtClean="0"/>
              <a:t>‹#›</a:t>
            </a:fld>
            <a:endParaRPr lang="en-US" dirty="0"/>
          </a:p>
        </p:txBody>
      </p:sp>
    </p:spTree>
    <p:extLst>
      <p:ext uri="{BB962C8B-B14F-4D97-AF65-F5344CB8AC3E}">
        <p14:creationId xmlns:p14="http://schemas.microsoft.com/office/powerpoint/2010/main" val="2532752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5A8D-5436-4DF8-A017-C6FF23722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C1C859-A149-4AB9-991E-F357D94A0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AFE08F-D3FB-46F8-B9C7-0EC516E38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F68500-DF7C-466A-8E2B-EEA6387ACE07}"/>
              </a:ext>
            </a:extLst>
          </p:cNvPr>
          <p:cNvSpPr>
            <a:spLocks noGrp="1"/>
          </p:cNvSpPr>
          <p:nvPr>
            <p:ph type="dt" sz="half" idx="10"/>
          </p:nvPr>
        </p:nvSpPr>
        <p:spPr/>
        <p:txBody>
          <a:bodyPr/>
          <a:lstStyle/>
          <a:p>
            <a:fld id="{8F06EE11-5A3A-4FD7-8131-E53CACE0477A}" type="datetimeFigureOut">
              <a:rPr lang="en-US" smtClean="0"/>
              <a:t>3/8/2024</a:t>
            </a:fld>
            <a:endParaRPr lang="en-US" dirty="0"/>
          </a:p>
        </p:txBody>
      </p:sp>
      <p:sp>
        <p:nvSpPr>
          <p:cNvPr id="6" name="Footer Placeholder 5">
            <a:extLst>
              <a:ext uri="{FF2B5EF4-FFF2-40B4-BE49-F238E27FC236}">
                <a16:creationId xmlns:a16="http://schemas.microsoft.com/office/drawing/2014/main" id="{C397BA0D-BDDB-4484-ADD3-1A6E4B62F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A89C04-FE55-463C-BE84-31ED96B72F94}"/>
              </a:ext>
            </a:extLst>
          </p:cNvPr>
          <p:cNvSpPr>
            <a:spLocks noGrp="1"/>
          </p:cNvSpPr>
          <p:nvPr>
            <p:ph type="sldNum" sz="quarter" idx="12"/>
          </p:nvPr>
        </p:nvSpPr>
        <p:spPr/>
        <p:txBody>
          <a:bodyPr/>
          <a:lstStyle/>
          <a:p>
            <a:fld id="{768B4CAA-4861-427F-AB4A-EC3454AD7FB3}" type="slidenum">
              <a:rPr lang="en-US" smtClean="0"/>
              <a:t>‹#›</a:t>
            </a:fld>
            <a:endParaRPr lang="en-US" dirty="0"/>
          </a:p>
        </p:txBody>
      </p:sp>
    </p:spTree>
    <p:extLst>
      <p:ext uri="{BB962C8B-B14F-4D97-AF65-F5344CB8AC3E}">
        <p14:creationId xmlns:p14="http://schemas.microsoft.com/office/powerpoint/2010/main" val="1353124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A900-58D4-4557-BE9B-D2943E541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B11CC8-B38F-469E-8E57-1DE985C0A3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6E01830-FEC1-4F75-94C5-E20B7E5C4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E1FB0-0A47-4BEA-B753-C115D1B9676E}"/>
              </a:ext>
            </a:extLst>
          </p:cNvPr>
          <p:cNvSpPr>
            <a:spLocks noGrp="1"/>
          </p:cNvSpPr>
          <p:nvPr>
            <p:ph type="dt" sz="half" idx="10"/>
          </p:nvPr>
        </p:nvSpPr>
        <p:spPr/>
        <p:txBody>
          <a:bodyPr/>
          <a:lstStyle/>
          <a:p>
            <a:fld id="{8F06EE11-5A3A-4FD7-8131-E53CACE0477A}" type="datetimeFigureOut">
              <a:rPr lang="en-US" smtClean="0"/>
              <a:t>3/8/2024</a:t>
            </a:fld>
            <a:endParaRPr lang="en-US" dirty="0"/>
          </a:p>
        </p:txBody>
      </p:sp>
      <p:sp>
        <p:nvSpPr>
          <p:cNvPr id="6" name="Footer Placeholder 5">
            <a:extLst>
              <a:ext uri="{FF2B5EF4-FFF2-40B4-BE49-F238E27FC236}">
                <a16:creationId xmlns:a16="http://schemas.microsoft.com/office/drawing/2014/main" id="{E632FD60-E7F2-4282-AE61-B8F4272403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5DEE69-E528-4FE3-B1BC-C31E57442E8B}"/>
              </a:ext>
            </a:extLst>
          </p:cNvPr>
          <p:cNvSpPr>
            <a:spLocks noGrp="1"/>
          </p:cNvSpPr>
          <p:nvPr>
            <p:ph type="sldNum" sz="quarter" idx="12"/>
          </p:nvPr>
        </p:nvSpPr>
        <p:spPr/>
        <p:txBody>
          <a:bodyPr/>
          <a:lstStyle/>
          <a:p>
            <a:fld id="{768B4CAA-4861-427F-AB4A-EC3454AD7FB3}" type="slidenum">
              <a:rPr lang="en-US" smtClean="0"/>
              <a:t>‹#›</a:t>
            </a:fld>
            <a:endParaRPr lang="en-US" dirty="0"/>
          </a:p>
        </p:txBody>
      </p:sp>
    </p:spTree>
    <p:extLst>
      <p:ext uri="{BB962C8B-B14F-4D97-AF65-F5344CB8AC3E}">
        <p14:creationId xmlns:p14="http://schemas.microsoft.com/office/powerpoint/2010/main" val="2247298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E415-CD1A-4608-B9F9-0CDBD64C00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D55A94-35A7-427F-89E2-1A10C2EC2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D91A8-F7DA-48D3-AE97-9230C3A6A91B}"/>
              </a:ext>
            </a:extLst>
          </p:cNvPr>
          <p:cNvSpPr>
            <a:spLocks noGrp="1"/>
          </p:cNvSpPr>
          <p:nvPr>
            <p:ph type="dt" sz="half" idx="10"/>
          </p:nvPr>
        </p:nvSpPr>
        <p:spPr/>
        <p:txBody>
          <a:bodyPr/>
          <a:lstStyle/>
          <a:p>
            <a:fld id="{8F06EE11-5A3A-4FD7-8131-E53CACE0477A}" type="datetimeFigureOut">
              <a:rPr lang="en-US" smtClean="0"/>
              <a:t>3/8/2024</a:t>
            </a:fld>
            <a:endParaRPr lang="en-US" dirty="0"/>
          </a:p>
        </p:txBody>
      </p:sp>
      <p:sp>
        <p:nvSpPr>
          <p:cNvPr id="5" name="Footer Placeholder 4">
            <a:extLst>
              <a:ext uri="{FF2B5EF4-FFF2-40B4-BE49-F238E27FC236}">
                <a16:creationId xmlns:a16="http://schemas.microsoft.com/office/drawing/2014/main" id="{325C0561-40F7-4662-996B-D7C449242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521EED-6E49-4526-AB92-4152AA739981}"/>
              </a:ext>
            </a:extLst>
          </p:cNvPr>
          <p:cNvSpPr>
            <a:spLocks noGrp="1"/>
          </p:cNvSpPr>
          <p:nvPr>
            <p:ph type="sldNum" sz="quarter" idx="12"/>
          </p:nvPr>
        </p:nvSpPr>
        <p:spPr/>
        <p:txBody>
          <a:bodyPr/>
          <a:lstStyle/>
          <a:p>
            <a:fld id="{768B4CAA-4861-427F-AB4A-EC3454AD7FB3}" type="slidenum">
              <a:rPr lang="en-US" smtClean="0"/>
              <a:t>‹#›</a:t>
            </a:fld>
            <a:endParaRPr lang="en-US" dirty="0"/>
          </a:p>
        </p:txBody>
      </p:sp>
    </p:spTree>
    <p:extLst>
      <p:ext uri="{BB962C8B-B14F-4D97-AF65-F5344CB8AC3E}">
        <p14:creationId xmlns:p14="http://schemas.microsoft.com/office/powerpoint/2010/main" val="3893346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24BC98-335D-488D-9CE5-15E9433580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EB3089-F025-4C4E-AC22-481DD7EE41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6AF40-A05F-42C4-9184-3741F6EFECF3}"/>
              </a:ext>
            </a:extLst>
          </p:cNvPr>
          <p:cNvSpPr>
            <a:spLocks noGrp="1"/>
          </p:cNvSpPr>
          <p:nvPr>
            <p:ph type="dt" sz="half" idx="10"/>
          </p:nvPr>
        </p:nvSpPr>
        <p:spPr/>
        <p:txBody>
          <a:bodyPr/>
          <a:lstStyle/>
          <a:p>
            <a:fld id="{8F06EE11-5A3A-4FD7-8131-E53CACE0477A}" type="datetimeFigureOut">
              <a:rPr lang="en-US" smtClean="0"/>
              <a:t>3/8/2024</a:t>
            </a:fld>
            <a:endParaRPr lang="en-US" dirty="0"/>
          </a:p>
        </p:txBody>
      </p:sp>
      <p:sp>
        <p:nvSpPr>
          <p:cNvPr id="5" name="Footer Placeholder 4">
            <a:extLst>
              <a:ext uri="{FF2B5EF4-FFF2-40B4-BE49-F238E27FC236}">
                <a16:creationId xmlns:a16="http://schemas.microsoft.com/office/drawing/2014/main" id="{A7605932-78BD-40AE-9DAC-926415FC5B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4F15B6-3A34-4EE4-843C-270018798AB2}"/>
              </a:ext>
            </a:extLst>
          </p:cNvPr>
          <p:cNvSpPr>
            <a:spLocks noGrp="1"/>
          </p:cNvSpPr>
          <p:nvPr>
            <p:ph type="sldNum" sz="quarter" idx="12"/>
          </p:nvPr>
        </p:nvSpPr>
        <p:spPr/>
        <p:txBody>
          <a:bodyPr/>
          <a:lstStyle/>
          <a:p>
            <a:fld id="{768B4CAA-4861-427F-AB4A-EC3454AD7FB3}" type="slidenum">
              <a:rPr lang="en-US" smtClean="0"/>
              <a:t>‹#›</a:t>
            </a:fld>
            <a:endParaRPr lang="en-US" dirty="0"/>
          </a:p>
        </p:txBody>
      </p:sp>
    </p:spTree>
    <p:extLst>
      <p:ext uri="{BB962C8B-B14F-4D97-AF65-F5344CB8AC3E}">
        <p14:creationId xmlns:p14="http://schemas.microsoft.com/office/powerpoint/2010/main" val="948171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0_Blank for BIG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05AB434-D9C7-4C3A-A7B9-E16A0186E3F3}"/>
              </a:ext>
            </a:extLst>
          </p:cNvPr>
          <p:cNvSpPr>
            <a:spLocks noGrp="1"/>
          </p:cNvSpPr>
          <p:nvPr>
            <p:ph type="pic" sz="quarter" idx="11"/>
          </p:nvPr>
        </p:nvSpPr>
        <p:spPr>
          <a:xfrm>
            <a:off x="0" y="0"/>
            <a:ext cx="12192000" cy="6858000"/>
          </a:xfrm>
          <a:prstGeom prst="rect">
            <a:avLst/>
          </a:prstGeom>
        </p:spPr>
        <p:txBody>
          <a:bodyPr/>
          <a:lstStyle>
            <a:lvl1pPr marL="0" indent="0">
              <a:buNone/>
              <a:defRPr sz="1800"/>
            </a:lvl1pPr>
          </a:lstStyle>
          <a:p>
            <a:endParaRPr lang="en-US"/>
          </a:p>
        </p:txBody>
      </p:sp>
      <p:sp>
        <p:nvSpPr>
          <p:cNvPr id="3" name="Text Placeholder 7">
            <a:extLst>
              <a:ext uri="{FF2B5EF4-FFF2-40B4-BE49-F238E27FC236}">
                <a16:creationId xmlns:a16="http://schemas.microsoft.com/office/drawing/2014/main" id="{869F6315-9F88-4DD7-8EF0-551A7DBC840F}"/>
              </a:ext>
            </a:extLst>
          </p:cNvPr>
          <p:cNvSpPr>
            <a:spLocks noGrp="1"/>
          </p:cNvSpPr>
          <p:nvPr>
            <p:ph type="body" sz="quarter" idx="10" hasCustomPrompt="1"/>
          </p:nvPr>
        </p:nvSpPr>
        <p:spPr>
          <a:xfrm>
            <a:off x="609600" y="632612"/>
            <a:ext cx="4242736" cy="1500988"/>
          </a:xfrm>
          <a:prstGeom prst="rect">
            <a:avLst/>
          </a:prstGeom>
        </p:spPr>
        <p:txBody>
          <a:bodyPr vert="horz" lIns="0" tIns="0" rIns="0" bIns="0" anchor="t" anchorCtr="0"/>
          <a:lstStyle>
            <a:lvl1pPr marL="0" indent="0">
              <a:spcAft>
                <a:spcPts val="1000"/>
              </a:spcAft>
              <a:buNone/>
              <a:defRPr sz="2800" b="1" spc="-150" baseline="0">
                <a:solidFill>
                  <a:schemeClr val="bg1"/>
                </a:solidFill>
                <a:latin typeface="Arial (Headings)"/>
                <a:cs typeface="Arial"/>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Tree>
    <p:custDataLst>
      <p:tags r:id="rId1"/>
    </p:custDataLst>
    <p:extLst>
      <p:ext uri="{BB962C8B-B14F-4D97-AF65-F5344CB8AC3E}">
        <p14:creationId xmlns:p14="http://schemas.microsoft.com/office/powerpoint/2010/main" val="317990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63302388-30A4-4777-AFAF-7B590E9F6C86}"/>
              </a:ext>
            </a:extLst>
          </p:cNvPr>
          <p:cNvPicPr>
            <a:picLocks noChangeAspect="1"/>
          </p:cNvPicPr>
          <p:nvPr userDrawn="1"/>
        </p:nvPicPr>
        <p:blipFill>
          <a:blip r:embed="rId3"/>
          <a:stretch>
            <a:fillRect/>
          </a:stretch>
        </p:blipFill>
        <p:spPr>
          <a:xfrm>
            <a:off x="-3" y="1077390"/>
            <a:ext cx="12192003" cy="1565132"/>
          </a:xfrm>
          <a:prstGeom prst="rect">
            <a:avLst/>
          </a:prstGeom>
        </p:spPr>
      </p:pic>
      <p:sp>
        <p:nvSpPr>
          <p:cNvPr id="4" name="Text Placeholder 3">
            <a:extLst>
              <a:ext uri="{FF2B5EF4-FFF2-40B4-BE49-F238E27FC236}">
                <a16:creationId xmlns:a16="http://schemas.microsoft.com/office/drawing/2014/main" id="{A40B42D0-7794-4DA5-8D1C-B1F585749307}"/>
              </a:ext>
            </a:extLst>
          </p:cNvPr>
          <p:cNvSpPr>
            <a:spLocks noGrp="1"/>
          </p:cNvSpPr>
          <p:nvPr>
            <p:ph type="body" sz="quarter" idx="10" hasCustomPrompt="1"/>
          </p:nvPr>
        </p:nvSpPr>
        <p:spPr>
          <a:xfrm>
            <a:off x="463601" y="1506305"/>
            <a:ext cx="2562520" cy="914400"/>
          </a:xfrm>
          <a:prstGeom prst="rect">
            <a:avLst/>
          </a:prstGeom>
        </p:spPr>
        <p:txBody>
          <a:bodyPr/>
          <a:lstStyle>
            <a:lvl1pPr marL="0" indent="0">
              <a:buNone/>
              <a:defRPr sz="3600">
                <a:solidFill>
                  <a:schemeClr val="bg1"/>
                </a:solidFill>
                <a:latin typeface="Segoe UI" panose="020B0502040204020203" pitchFamily="34" charset="0"/>
                <a:cs typeface="Segoe UI" panose="020B0502040204020203" pitchFamily="34" charset="0"/>
              </a:defRPr>
            </a:lvl1pPr>
            <a:lvl2pPr marL="457200" indent="0">
              <a:buNone/>
              <a:defRPr sz="3600">
                <a:solidFill>
                  <a:schemeClr val="bg1"/>
                </a:solidFill>
                <a:latin typeface="Segoe UI" panose="020B0502040204020203" pitchFamily="34" charset="0"/>
                <a:cs typeface="Segoe UI" panose="020B0502040204020203" pitchFamily="34" charset="0"/>
              </a:defRPr>
            </a:lvl2pPr>
            <a:lvl3pPr marL="914400" indent="0">
              <a:buNone/>
              <a:defRPr sz="3600">
                <a:solidFill>
                  <a:schemeClr val="bg1"/>
                </a:solidFill>
                <a:latin typeface="Segoe UI" panose="020B0502040204020203" pitchFamily="34" charset="0"/>
                <a:cs typeface="Segoe UI" panose="020B0502040204020203" pitchFamily="34" charset="0"/>
              </a:defRPr>
            </a:lvl3pPr>
            <a:lvl4pPr marL="1371600" indent="0">
              <a:buNone/>
              <a:defRPr sz="3600">
                <a:solidFill>
                  <a:schemeClr val="bg1"/>
                </a:solidFill>
                <a:latin typeface="Segoe UI" panose="020B0502040204020203" pitchFamily="34" charset="0"/>
                <a:cs typeface="Segoe UI" panose="020B0502040204020203" pitchFamily="34" charset="0"/>
              </a:defRPr>
            </a:lvl4pPr>
            <a:lvl5pPr marL="1828800" indent="0">
              <a:buNone/>
              <a:defRPr sz="3600">
                <a:solidFill>
                  <a:schemeClr val="bg1"/>
                </a:solidFill>
                <a:latin typeface="Segoe UI" panose="020B0502040204020203" pitchFamily="34" charset="0"/>
                <a:cs typeface="Segoe UI" panose="020B0502040204020203" pitchFamily="34" charset="0"/>
              </a:defRPr>
            </a:lvl5pPr>
          </a:lstStyle>
          <a:p>
            <a:pPr lvl="0"/>
            <a:r>
              <a:rPr lang="en-US"/>
              <a:t>Agenda</a:t>
            </a:r>
          </a:p>
        </p:txBody>
      </p:sp>
      <p:sp>
        <p:nvSpPr>
          <p:cNvPr id="6" name="Picture Placeholder 5">
            <a:extLst>
              <a:ext uri="{FF2B5EF4-FFF2-40B4-BE49-F238E27FC236}">
                <a16:creationId xmlns:a16="http://schemas.microsoft.com/office/drawing/2014/main" id="{F074C985-BF4C-48CD-9F8E-48E69CA35077}"/>
              </a:ext>
            </a:extLst>
          </p:cNvPr>
          <p:cNvSpPr>
            <a:spLocks noGrp="1"/>
          </p:cNvSpPr>
          <p:nvPr>
            <p:ph type="pic" sz="quarter" idx="11"/>
          </p:nvPr>
        </p:nvSpPr>
        <p:spPr>
          <a:xfrm>
            <a:off x="7867650" y="0"/>
            <a:ext cx="3711575" cy="2647950"/>
          </a:xfrm>
          <a:prstGeom prst="rect">
            <a:avLst/>
          </a:prstGeom>
        </p:spPr>
        <p:txBody>
          <a:bodyPr/>
          <a:lstStyle>
            <a:lvl1pPr marL="0" indent="0">
              <a:buNone/>
              <a:defRPr/>
            </a:lvl1pPr>
          </a:lstStyle>
          <a:p>
            <a:endParaRPr lang="en-US"/>
          </a:p>
        </p:txBody>
      </p:sp>
      <p:sp>
        <p:nvSpPr>
          <p:cNvPr id="43" name="Slide Number Placeholder 5">
            <a:extLst>
              <a:ext uri="{FF2B5EF4-FFF2-40B4-BE49-F238E27FC236}">
                <a16:creationId xmlns:a16="http://schemas.microsoft.com/office/drawing/2014/main" id="{EFC16AD8-B97A-475A-9D7C-F0B6392C2927}"/>
              </a:ext>
            </a:extLst>
          </p:cNvPr>
          <p:cNvSpPr txBox="1">
            <a:spLocks/>
          </p:cNvSpPr>
          <p:nvPr userDrawn="1"/>
        </p:nvSpPr>
        <p:spPr>
          <a:xfrm>
            <a:off x="10957817" y="6462084"/>
            <a:ext cx="712799" cy="395916"/>
          </a:xfrm>
          <a:prstGeom prst="rect">
            <a:avLst/>
          </a:prstGeom>
        </p:spPr>
        <p:txBody>
          <a:bodyPr vert="horz" lIns="0" tIns="0" rIns="0" bIns="0" rtlCol="0" anchor="t" anchorCtr="0"/>
          <a:lstStyle>
            <a:defPPr>
              <a:defRPr lang="en-US"/>
            </a:defPPr>
            <a:lvl1pPr marL="0" algn="r" defTabSz="457200" rtl="0" eaLnBrk="1" latinLnBrk="0" hangingPunct="1">
              <a:defRPr sz="900" b="0" kern="1200">
                <a:solidFill>
                  <a:schemeClr val="bg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37473004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Header with Right Image /Left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95A44D-9AE5-4D8B-BBDF-53A73742EDCC}"/>
              </a:ext>
            </a:extLst>
          </p:cNvPr>
          <p:cNvSpPr>
            <a:spLocks noGrp="1"/>
          </p:cNvSpPr>
          <p:nvPr>
            <p:ph type="sldNum" sz="quarter" idx="10"/>
          </p:nvPr>
        </p:nvSpPr>
        <p:spPr/>
        <p:txBody>
          <a:bodyPr/>
          <a:lstStyle>
            <a:lvl1pPr marL="0" indent="0">
              <a:buFont typeface="Arial" panose="020B0604020202020204" pitchFamily="34" charset="0"/>
              <a:buNone/>
              <a:defRPr sz="3200">
                <a:solidFill>
                  <a:schemeClr val="bg1"/>
                </a:solidFill>
                <a:latin typeface="Segoe UI Black" panose="020B0A02040204020203" pitchFamily="34" charset="0"/>
                <a:ea typeface="Segoe UI Black" panose="020B0A02040204020203" pitchFamily="34" charset="0"/>
                <a:cs typeface="Segoe UI" panose="020B0502040204020203" pitchFamily="34" charset="0"/>
              </a:defRPr>
            </a:lvl1pPr>
          </a:lstStyle>
          <a:p>
            <a:fld id="{8475E058-4C20-A242-8A48-FEF4035371A2}" type="slidenum">
              <a:rPr lang="en-US" smtClean="0"/>
              <a:pPr/>
              <a:t>‹#›</a:t>
            </a:fld>
            <a:endParaRPr lang="en-US"/>
          </a:p>
        </p:txBody>
      </p:sp>
      <p:pic>
        <p:nvPicPr>
          <p:cNvPr id="4" name="Picture 3" descr="Background pattern&#10;&#10;Description automatically generated">
            <a:extLst>
              <a:ext uri="{FF2B5EF4-FFF2-40B4-BE49-F238E27FC236}">
                <a16:creationId xmlns:a16="http://schemas.microsoft.com/office/drawing/2014/main" id="{6930E498-CA5B-489C-9258-61B24F0AF927}"/>
              </a:ext>
            </a:extLst>
          </p:cNvPr>
          <p:cNvPicPr>
            <a:picLocks noChangeAspect="1"/>
          </p:cNvPicPr>
          <p:nvPr userDrawn="1"/>
        </p:nvPicPr>
        <p:blipFill>
          <a:blip r:embed="rId3"/>
          <a:stretch>
            <a:fillRect/>
          </a:stretch>
        </p:blipFill>
        <p:spPr>
          <a:xfrm>
            <a:off x="-3" y="12116"/>
            <a:ext cx="12192003" cy="1565132"/>
          </a:xfrm>
          <a:prstGeom prst="rect">
            <a:avLst/>
          </a:prstGeom>
        </p:spPr>
      </p:pic>
      <p:sp>
        <p:nvSpPr>
          <p:cNvPr id="6" name="Text Placeholder 5">
            <a:extLst>
              <a:ext uri="{FF2B5EF4-FFF2-40B4-BE49-F238E27FC236}">
                <a16:creationId xmlns:a16="http://schemas.microsoft.com/office/drawing/2014/main" id="{5807DA12-F31D-4D82-9478-075CDECE4040}"/>
              </a:ext>
            </a:extLst>
          </p:cNvPr>
          <p:cNvSpPr>
            <a:spLocks noGrp="1"/>
          </p:cNvSpPr>
          <p:nvPr>
            <p:ph type="body" sz="quarter" idx="11"/>
          </p:nvPr>
        </p:nvSpPr>
        <p:spPr>
          <a:xfrm>
            <a:off x="456977" y="520738"/>
            <a:ext cx="8793347" cy="914400"/>
          </a:xfrm>
          <a:prstGeom prst="rect">
            <a:avLst/>
          </a:prstGeom>
        </p:spPr>
        <p:txBody>
          <a:bodyPr/>
          <a:lstStyle>
            <a:lvl1pPr marL="0" indent="0">
              <a:buNone/>
              <a:defRPr sz="3200">
                <a:solidFill>
                  <a:schemeClr val="bg1"/>
                </a:solidFill>
                <a:latin typeface="Segoe UI Black" panose="020B0A02040204020203" pitchFamily="34" charset="0"/>
                <a:ea typeface="Segoe UI Black" panose="020B0A02040204020203" pitchFamily="34" charset="0"/>
                <a:cs typeface="Segoe UI" panose="020B0502040204020203" pitchFamily="34" charset="0"/>
              </a:defRPr>
            </a:lvl1pPr>
            <a:lvl2pPr marL="457200" indent="0">
              <a:buNone/>
              <a:defRPr sz="3200">
                <a:solidFill>
                  <a:schemeClr val="bg1"/>
                </a:solidFill>
                <a:latin typeface="Segoe UI Black" panose="020B0A02040204020203" pitchFamily="34" charset="0"/>
                <a:ea typeface="Segoe UI Black" panose="020B0A02040204020203" pitchFamily="34" charset="0"/>
                <a:cs typeface="Segoe UI" panose="020B0502040204020203" pitchFamily="34" charset="0"/>
              </a:defRPr>
            </a:lvl2pPr>
            <a:lvl3pPr marL="914400" indent="0">
              <a:buNone/>
              <a:defRPr sz="3200">
                <a:solidFill>
                  <a:schemeClr val="bg1"/>
                </a:solidFill>
                <a:latin typeface="Segoe UI Black" panose="020B0A02040204020203" pitchFamily="34" charset="0"/>
                <a:ea typeface="Segoe UI Black" panose="020B0A02040204020203" pitchFamily="34" charset="0"/>
                <a:cs typeface="Segoe UI" panose="020B0502040204020203" pitchFamily="34" charset="0"/>
              </a:defRPr>
            </a:lvl3pPr>
            <a:lvl4pPr marL="1371600" indent="0">
              <a:buNone/>
              <a:defRPr sz="3200">
                <a:solidFill>
                  <a:schemeClr val="bg1"/>
                </a:solidFill>
                <a:latin typeface="Segoe UI Black" panose="020B0A02040204020203" pitchFamily="34" charset="0"/>
                <a:ea typeface="Segoe UI Black" panose="020B0A02040204020203" pitchFamily="34" charset="0"/>
                <a:cs typeface="Segoe UI" panose="020B0502040204020203" pitchFamily="34" charset="0"/>
              </a:defRPr>
            </a:lvl4pPr>
            <a:lvl5pPr marL="1828800" indent="0">
              <a:buNone/>
              <a:defRPr sz="3200">
                <a:solidFill>
                  <a:schemeClr val="bg1"/>
                </a:solidFill>
                <a:latin typeface="Segoe UI Black" panose="020B0A02040204020203" pitchFamily="34" charset="0"/>
                <a:ea typeface="Segoe UI Black" panose="020B0A02040204020203" pitchFamily="34" charset="0"/>
                <a:cs typeface="Segoe UI" panose="020B0502040204020203" pitchFamily="34" charset="0"/>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DAAD236E-7F1A-40DD-9248-1A105EAE617C}"/>
              </a:ext>
            </a:extLst>
          </p:cNvPr>
          <p:cNvSpPr>
            <a:spLocks noGrp="1"/>
          </p:cNvSpPr>
          <p:nvPr>
            <p:ph type="pic" sz="quarter" idx="12"/>
          </p:nvPr>
        </p:nvSpPr>
        <p:spPr>
          <a:xfrm>
            <a:off x="0" y="1503437"/>
            <a:ext cx="5114925" cy="4578276"/>
          </a:xfrm>
          <a:prstGeom prst="rect">
            <a:avLst/>
          </a:prstGeom>
        </p:spPr>
        <p:txBody>
          <a:bodyPr/>
          <a:lstStyle>
            <a:lvl1pPr marL="0" indent="0">
              <a:buNone/>
              <a:defRPr/>
            </a:lvl1pPr>
          </a:lstStyle>
          <a:p>
            <a:endParaRPr lang="en-US"/>
          </a:p>
        </p:txBody>
      </p:sp>
      <p:sp>
        <p:nvSpPr>
          <p:cNvPr id="10" name="Text Placeholder 9">
            <a:extLst>
              <a:ext uri="{FF2B5EF4-FFF2-40B4-BE49-F238E27FC236}">
                <a16:creationId xmlns:a16="http://schemas.microsoft.com/office/drawing/2014/main" id="{AC614C79-7A33-4CEF-9F7E-490F60550922}"/>
              </a:ext>
            </a:extLst>
          </p:cNvPr>
          <p:cNvSpPr>
            <a:spLocks noGrp="1"/>
          </p:cNvSpPr>
          <p:nvPr>
            <p:ph type="body" sz="quarter" idx="13"/>
          </p:nvPr>
        </p:nvSpPr>
        <p:spPr>
          <a:xfrm>
            <a:off x="5316538" y="1722438"/>
            <a:ext cx="6729412" cy="4359275"/>
          </a:xfrm>
          <a:prstGeom prst="rect">
            <a:avLst/>
          </a:prstGeom>
        </p:spPr>
        <p:txBody>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42723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slide - Big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E660FE-4299-4D62-8D68-27F91FD12E77}"/>
              </a:ext>
            </a:extLst>
          </p:cNvPr>
          <p:cNvSpPr>
            <a:spLocks noGrp="1"/>
          </p:cNvSpPr>
          <p:nvPr>
            <p:ph type="pic" sz="quarter" idx="16"/>
          </p:nvPr>
        </p:nvSpPr>
        <p:spPr>
          <a:xfrm>
            <a:off x="0" y="0"/>
            <a:ext cx="12192000" cy="6858000"/>
          </a:xfrm>
          <a:prstGeom prst="rect">
            <a:avLst/>
          </a:prstGeom>
        </p:spPr>
        <p:txBody>
          <a:bodyPr/>
          <a:lstStyle>
            <a:lvl1pPr marL="0" indent="0">
              <a:buNone/>
              <a:defRPr sz="1600"/>
            </a:lvl1pPr>
          </a:lstStyle>
          <a:p>
            <a:endParaRPr lang="en-US"/>
          </a:p>
        </p:txBody>
      </p:sp>
      <p:sp>
        <p:nvSpPr>
          <p:cNvPr id="8" name="Text Placeholder 7"/>
          <p:cNvSpPr>
            <a:spLocks noGrp="1"/>
          </p:cNvSpPr>
          <p:nvPr>
            <p:ph type="body" sz="quarter" idx="10"/>
          </p:nvPr>
        </p:nvSpPr>
        <p:spPr>
          <a:xfrm>
            <a:off x="0" y="4602424"/>
            <a:ext cx="12192000" cy="2255575"/>
          </a:xfrm>
          <a:prstGeom prst="rect">
            <a:avLst/>
          </a:prstGeom>
          <a:solidFill>
            <a:srgbClr val="003A5E"/>
          </a:solidFill>
          <a:ln>
            <a:noFill/>
          </a:ln>
        </p:spPr>
        <p:style>
          <a:lnRef idx="0">
            <a:scrgbClr r="0" g="0" b="0"/>
          </a:lnRef>
          <a:fillRef idx="0">
            <a:scrgbClr r="0" g="0" b="0"/>
          </a:fillRef>
          <a:effectRef idx="0">
            <a:scrgbClr r="0" g="0" b="0"/>
          </a:effectRef>
          <a:fontRef idx="minor">
            <a:schemeClr val="lt1"/>
          </a:fontRef>
        </p:style>
        <p:txBody>
          <a:bodyPr vert="horz" lIns="0" tIns="0" rIns="0" bIns="0" anchor="t" anchorCtr="0"/>
          <a:lstStyle>
            <a:lvl1pPr marL="1376363" indent="-230188" algn="l">
              <a:spcBef>
                <a:spcPts val="0"/>
              </a:spcBef>
              <a:spcAft>
                <a:spcPts val="0"/>
              </a:spcAft>
              <a:buClr>
                <a:schemeClr val="bg1"/>
              </a:buClr>
              <a:buFont typeface="Arial Narrow" panose="020B0606020202030204" pitchFamily="34" charset="0"/>
              <a:buChar char="│"/>
              <a:defRPr sz="3200" b="1" spc="-150" baseline="0">
                <a:solidFill>
                  <a:schemeClr val="bg1"/>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endParaRPr lang="en-US"/>
          </a:p>
          <a:p>
            <a:pPr lvl="0"/>
            <a:r>
              <a:rPr lang="en-US"/>
              <a:t>All Click to Edit Master Title Style</a:t>
            </a:r>
          </a:p>
        </p:txBody>
      </p:sp>
    </p:spTree>
    <p:custDataLst>
      <p:tags r:id="rId1"/>
    </p:custDataLst>
    <p:extLst>
      <p:ext uri="{BB962C8B-B14F-4D97-AF65-F5344CB8AC3E}">
        <p14:creationId xmlns:p14="http://schemas.microsoft.com/office/powerpoint/2010/main" val="196285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 Column Bulleted Text (Blue Heade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9600" y="632612"/>
            <a:ext cx="10972801" cy="967588"/>
          </a:xfrm>
          <a:prstGeom prst="rect">
            <a:avLst/>
          </a:prstGeom>
        </p:spPr>
        <p:txBody>
          <a:bodyPr vert="horz" lIns="0" tIns="0" rIns="0" bIns="0" anchor="t" anchorCtr="0"/>
          <a:lstStyle>
            <a:lvl1pPr marL="0" indent="0">
              <a:spcAft>
                <a:spcPts val="1000"/>
              </a:spcAft>
              <a:buNone/>
              <a:defRPr sz="28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3" name="Text Placeholder 2"/>
          <p:cNvSpPr>
            <a:spLocks noGrp="1"/>
          </p:cNvSpPr>
          <p:nvPr>
            <p:ph type="body" sz="quarter" idx="15"/>
          </p:nvPr>
        </p:nvSpPr>
        <p:spPr>
          <a:xfrm>
            <a:off x="609601" y="1828800"/>
            <a:ext cx="10972800" cy="4141788"/>
          </a:xfrm>
          <a:prstGeom prst="rect">
            <a:avLst/>
          </a:prstGeom>
        </p:spPr>
        <p:txBody>
          <a:bodyPr/>
          <a:lstStyle>
            <a:lvl1pPr marL="228600" indent="-228600">
              <a:buClr>
                <a:srgbClr val="00B0F0"/>
              </a:buClr>
              <a:buSzPct val="55000"/>
              <a:buFont typeface="Wingdings" panose="05000000000000000000" pitchFamily="2" charset="2"/>
              <a:buChar char="l"/>
              <a:defRPr sz="2400" spc="-90" baseline="0">
                <a:solidFill>
                  <a:schemeClr val="tx1"/>
                </a:solidFill>
                <a:latin typeface="Segoe UI" panose="020B0502040204020203" pitchFamily="34" charset="0"/>
                <a:cs typeface="Segoe UI" panose="020B0502040204020203" pitchFamily="34" charset="0"/>
              </a:defRPr>
            </a:lvl1pPr>
            <a:lvl2pPr marL="742950" indent="-285750">
              <a:buClr>
                <a:schemeClr val="bg2"/>
              </a:buClr>
              <a:buFont typeface="Arial" panose="020B0604020202020204" pitchFamily="34" charset="0"/>
              <a:buChar char="–"/>
              <a:defRPr sz="1800" spc="0" baseline="0">
                <a:solidFill>
                  <a:schemeClr val="tx1"/>
                </a:solidFill>
                <a:latin typeface="Segoe UI" panose="020B0502040204020203" pitchFamily="34" charset="0"/>
                <a:cs typeface="Segoe UI" panose="020B0502040204020203" pitchFamily="34" charset="0"/>
              </a:defRPr>
            </a:lvl2pPr>
            <a:lvl3pPr>
              <a:buClr>
                <a:schemeClr val="bg2"/>
              </a:buClr>
              <a:defRPr sz="1600" spc="0" baseline="0">
                <a:solidFill>
                  <a:schemeClr val="tx1"/>
                </a:solidFill>
                <a:latin typeface="Segoe UI" panose="020B0502040204020203" pitchFamily="34" charset="0"/>
                <a:cs typeface="Segoe UI" panose="020B0502040204020203" pitchFamily="34" charset="0"/>
              </a:defRPr>
            </a:lvl3pPr>
          </a:lstStyle>
          <a:p>
            <a:pPr lvl="0"/>
            <a:r>
              <a:rPr lang="en-US"/>
              <a:t>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F83D7678-4674-428E-B051-30EAE06A60AA}"/>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19257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2 Column Bulleted Text (Blue Heade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9600" y="632612"/>
            <a:ext cx="10972801" cy="967588"/>
          </a:xfrm>
          <a:prstGeom prst="rect">
            <a:avLst/>
          </a:prstGeom>
        </p:spPr>
        <p:txBody>
          <a:bodyPr vert="horz" lIns="0" tIns="0" rIns="0" bIns="0" anchor="t" anchorCtr="0"/>
          <a:lstStyle>
            <a:lvl1pPr marL="0" indent="0">
              <a:spcAft>
                <a:spcPts val="1000"/>
              </a:spcAft>
              <a:buNone/>
              <a:defRPr sz="28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3" name="Text Placeholder 2"/>
          <p:cNvSpPr>
            <a:spLocks noGrp="1"/>
          </p:cNvSpPr>
          <p:nvPr>
            <p:ph type="body" sz="quarter" idx="15"/>
          </p:nvPr>
        </p:nvSpPr>
        <p:spPr>
          <a:xfrm>
            <a:off x="609602" y="1828800"/>
            <a:ext cx="5046132" cy="4141788"/>
          </a:xfrm>
          <a:prstGeom prst="rect">
            <a:avLst/>
          </a:prstGeom>
        </p:spPr>
        <p:txBody>
          <a:bodyPr/>
          <a:lstStyle>
            <a:lvl1pPr marL="228600" indent="-228600">
              <a:buClr>
                <a:srgbClr val="00B0F0"/>
              </a:buClr>
              <a:buSzPct val="55000"/>
              <a:buFont typeface="Wingdings" panose="05000000000000000000" pitchFamily="2" charset="2"/>
              <a:buChar char="l"/>
              <a:defRPr sz="2400" spc="-90" baseline="0">
                <a:solidFill>
                  <a:schemeClr val="tx1"/>
                </a:solidFill>
                <a:latin typeface="Segoe UI" panose="020B0502040204020203" pitchFamily="34" charset="0"/>
                <a:cs typeface="Segoe UI" panose="020B0502040204020203" pitchFamily="34" charset="0"/>
              </a:defRPr>
            </a:lvl1pPr>
            <a:lvl2pPr marL="742950" indent="-285750">
              <a:buClr>
                <a:schemeClr val="bg2"/>
              </a:buClr>
              <a:buFont typeface="Arial" panose="020B0604020202020204" pitchFamily="34" charset="0"/>
              <a:buChar char="–"/>
              <a:defRPr sz="1800" spc="0" baseline="0">
                <a:solidFill>
                  <a:schemeClr val="tx1"/>
                </a:solidFill>
                <a:latin typeface="Segoe UI" panose="020B0502040204020203" pitchFamily="34" charset="0"/>
                <a:cs typeface="Segoe UI" panose="020B0502040204020203" pitchFamily="34" charset="0"/>
              </a:defRPr>
            </a:lvl2pPr>
            <a:lvl3pPr>
              <a:buClr>
                <a:schemeClr val="bg2"/>
              </a:buClr>
              <a:defRPr sz="1600" spc="0" baseline="0">
                <a:solidFill>
                  <a:schemeClr val="tx1"/>
                </a:solidFill>
                <a:latin typeface="Segoe UI" panose="020B0502040204020203" pitchFamily="34" charset="0"/>
                <a:cs typeface="Segoe UI" panose="020B0502040204020203" pitchFamily="34" charset="0"/>
              </a:defRPr>
            </a:lvl3pPr>
          </a:lstStyle>
          <a:p>
            <a:pPr lvl="0"/>
            <a:r>
              <a:rPr lang="en-US"/>
              <a:t>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CFCC1C06-1430-4EAB-A97C-848EFFB8A7E4}"/>
              </a:ext>
            </a:extLst>
          </p:cNvPr>
          <p:cNvSpPr>
            <a:spLocks noGrp="1"/>
          </p:cNvSpPr>
          <p:nvPr>
            <p:ph type="body" sz="quarter" idx="16"/>
          </p:nvPr>
        </p:nvSpPr>
        <p:spPr>
          <a:xfrm>
            <a:off x="6519335" y="1828800"/>
            <a:ext cx="5063067" cy="4141788"/>
          </a:xfrm>
          <a:prstGeom prst="rect">
            <a:avLst/>
          </a:prstGeom>
        </p:spPr>
        <p:txBody>
          <a:bodyPr/>
          <a:lstStyle>
            <a:lvl1pPr marL="228600" indent="-228600">
              <a:spcBef>
                <a:spcPts val="576"/>
              </a:spcBef>
              <a:buClr>
                <a:srgbClr val="00B0F0"/>
              </a:buClr>
              <a:buSzPct val="55000"/>
              <a:buFont typeface="Wingdings" panose="05000000000000000000" pitchFamily="2" charset="2"/>
              <a:buChar char="l"/>
              <a:defRPr sz="2400" spc="-150" baseline="0">
                <a:solidFill>
                  <a:schemeClr val="tx1"/>
                </a:solidFill>
                <a:latin typeface="Segoe UI" panose="020B0502040204020203" pitchFamily="34" charset="0"/>
                <a:cs typeface="Segoe UI" panose="020B0502040204020203" pitchFamily="34" charset="0"/>
              </a:defRPr>
            </a:lvl1pPr>
            <a:lvl2pPr>
              <a:defRPr sz="1800">
                <a:solidFill>
                  <a:schemeClr val="tx1"/>
                </a:solidFill>
                <a:latin typeface="Segoe UI" panose="020B0502040204020203" pitchFamily="34" charset="0"/>
                <a:cs typeface="Segoe UI" panose="020B0502040204020203" pitchFamily="34" charset="0"/>
              </a:defRPr>
            </a:lvl2pPr>
            <a:lvl3pPr>
              <a:defRPr sz="1600">
                <a:solidFill>
                  <a:schemeClr val="tx1"/>
                </a:solidFill>
                <a:latin typeface="Segoe UI" panose="020B0502040204020203" pitchFamily="34" charset="0"/>
                <a:cs typeface="Segoe UI" panose="020B0502040204020203" pitchFamily="34" charset="0"/>
              </a:defRPr>
            </a:lvl3pPr>
          </a:lstStyle>
          <a:p>
            <a:pPr lvl="0"/>
            <a:r>
              <a:rPr lang="en-US"/>
              <a:t>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23EB31FA-C3FC-4BC6-97A2-25F01D564BAE}"/>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85232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Left Blue Header / 1 Right Column Bulleted Text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9600" y="632612"/>
            <a:ext cx="3779520" cy="1500988"/>
          </a:xfrm>
          <a:prstGeom prst="rect">
            <a:avLst/>
          </a:prstGeom>
        </p:spPr>
        <p:txBody>
          <a:bodyPr vert="horz" lIns="0" tIns="0" rIns="0" bIns="0" anchor="t" anchorCtr="0"/>
          <a:lstStyle>
            <a:lvl1pPr marL="0" indent="0">
              <a:spcAft>
                <a:spcPts val="1000"/>
              </a:spcAft>
              <a:buNone/>
              <a:defRPr sz="28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3" name="Text Placeholder 2"/>
          <p:cNvSpPr>
            <a:spLocks noGrp="1"/>
          </p:cNvSpPr>
          <p:nvPr>
            <p:ph type="body" sz="quarter" idx="15"/>
          </p:nvPr>
        </p:nvSpPr>
        <p:spPr>
          <a:xfrm>
            <a:off x="4689232" y="632613"/>
            <a:ext cx="6893169" cy="5225577"/>
          </a:xfrm>
          <a:prstGeom prst="rect">
            <a:avLst/>
          </a:prstGeom>
        </p:spPr>
        <p:txBody>
          <a:bodyPr/>
          <a:lstStyle>
            <a:lvl1pPr marL="228600" indent="-228600">
              <a:buClr>
                <a:srgbClr val="00B0F0"/>
              </a:buClr>
              <a:buSzPct val="55000"/>
              <a:buFont typeface="Wingdings" panose="05000000000000000000" pitchFamily="2" charset="2"/>
              <a:buChar char="l"/>
              <a:defRPr sz="2400" spc="-90" baseline="0">
                <a:solidFill>
                  <a:schemeClr val="tx1"/>
                </a:solidFill>
                <a:latin typeface="Segoe UI" panose="020B0502040204020203" pitchFamily="34" charset="0"/>
                <a:cs typeface="Segoe UI" panose="020B0502040204020203" pitchFamily="34" charset="0"/>
              </a:defRPr>
            </a:lvl1pPr>
            <a:lvl2pPr marL="742950" indent="-285750">
              <a:buClr>
                <a:schemeClr val="bg2"/>
              </a:buClr>
              <a:buFont typeface="Arial" panose="020B0604020202020204" pitchFamily="34" charset="0"/>
              <a:buChar char="–"/>
              <a:defRPr sz="1800" spc="0" baseline="0">
                <a:solidFill>
                  <a:schemeClr val="tx1"/>
                </a:solidFill>
                <a:latin typeface="Segoe UI" panose="020B0502040204020203" pitchFamily="34" charset="0"/>
                <a:cs typeface="Segoe UI" panose="020B0502040204020203" pitchFamily="34" charset="0"/>
              </a:defRPr>
            </a:lvl2pPr>
            <a:lvl3pPr>
              <a:buClr>
                <a:schemeClr val="bg2"/>
              </a:buClr>
              <a:defRPr sz="1600" spc="0" baseline="0">
                <a:solidFill>
                  <a:schemeClr val="tx1"/>
                </a:solidFill>
                <a:latin typeface="Segoe UI" panose="020B0502040204020203" pitchFamily="34" charset="0"/>
                <a:cs typeface="Segoe UI" panose="020B0502040204020203" pitchFamily="34" charset="0"/>
              </a:defRPr>
            </a:lvl3pPr>
          </a:lstStyle>
          <a:p>
            <a:pPr lvl="0"/>
            <a:r>
              <a:rPr lang="en-US"/>
              <a:t>Edit Master text styles</a:t>
            </a:r>
          </a:p>
          <a:p>
            <a:pPr lvl="1"/>
            <a:r>
              <a:rPr lang="en-US"/>
              <a:t>Second level</a:t>
            </a:r>
          </a:p>
          <a:p>
            <a:pPr lvl="2"/>
            <a:r>
              <a:rPr lang="en-US"/>
              <a:t>Third level</a:t>
            </a:r>
          </a:p>
        </p:txBody>
      </p:sp>
      <p:sp>
        <p:nvSpPr>
          <p:cNvPr id="4" name="Text Placeholder 5">
            <a:extLst>
              <a:ext uri="{FF2B5EF4-FFF2-40B4-BE49-F238E27FC236}">
                <a16:creationId xmlns:a16="http://schemas.microsoft.com/office/drawing/2014/main" id="{3756AE2E-F7BF-4D3B-8B66-7A593EB1D407}"/>
              </a:ext>
            </a:extLst>
          </p:cNvPr>
          <p:cNvSpPr>
            <a:spLocks noGrp="1"/>
          </p:cNvSpPr>
          <p:nvPr>
            <p:ph type="body" sz="quarter" idx="11" hasCustomPrompt="1"/>
          </p:nvPr>
        </p:nvSpPr>
        <p:spPr>
          <a:xfrm>
            <a:off x="609601" y="5938839"/>
            <a:ext cx="10979151" cy="280987"/>
          </a:xfrm>
          <a:prstGeom prst="rect">
            <a:avLst/>
          </a:prstGeom>
        </p:spPr>
        <p:txBody>
          <a:bodyPr/>
          <a:lstStyle>
            <a:lvl1pPr marL="0" indent="0">
              <a:buNone/>
              <a:defRPr sz="1200" i="1">
                <a:latin typeface="Arial Narrow" panose="020B0606020202030204" pitchFamily="34" charset="0"/>
              </a:defRPr>
            </a:lvl1pPr>
            <a:lvl2pPr marL="457200" indent="0">
              <a:buNone/>
              <a:defRPr sz="1200" i="1">
                <a:latin typeface="Arial Narrow" panose="020B0606020202030204" pitchFamily="34" charset="0"/>
              </a:defRPr>
            </a:lvl2pPr>
            <a:lvl3pPr marL="914400" indent="0">
              <a:buNone/>
              <a:defRPr sz="1200" i="1">
                <a:latin typeface="Arial Narrow" panose="020B0606020202030204" pitchFamily="34" charset="0"/>
              </a:defRPr>
            </a:lvl3pPr>
            <a:lvl4pPr marL="1371600" indent="0">
              <a:buNone/>
              <a:defRPr sz="1200" i="1">
                <a:latin typeface="Arial Narrow" panose="020B0606020202030204" pitchFamily="34" charset="0"/>
              </a:defRPr>
            </a:lvl4pPr>
            <a:lvl5pPr marL="1828800" indent="0">
              <a:buNone/>
              <a:defRPr sz="1200" i="1">
                <a:latin typeface="Arial Narrow" panose="020B0606020202030204" pitchFamily="34" charset="0"/>
              </a:defRPr>
            </a:lvl5pPr>
          </a:lstStyle>
          <a:p>
            <a:pPr lvl="0"/>
            <a:r>
              <a:rPr lang="en-US"/>
              <a:t>Source: </a:t>
            </a:r>
          </a:p>
        </p:txBody>
      </p:sp>
      <p:sp>
        <p:nvSpPr>
          <p:cNvPr id="6" name="Slide Number Placeholder 5">
            <a:extLst>
              <a:ext uri="{FF2B5EF4-FFF2-40B4-BE49-F238E27FC236}">
                <a16:creationId xmlns:a16="http://schemas.microsoft.com/office/drawing/2014/main" id="{5DE56C36-7F03-4DB2-B853-91E0D35C53ED}"/>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420134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Left Image/ Right 1 Column Bulleted Text">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5105437" y="1828800"/>
            <a:ext cx="6476964" cy="4281488"/>
          </a:xfrm>
          <a:prstGeom prst="rect">
            <a:avLst/>
          </a:prstGeom>
        </p:spPr>
        <p:txBody>
          <a:bodyPr/>
          <a:lstStyle>
            <a:lvl1pPr marL="228600" indent="-228600">
              <a:buClr>
                <a:srgbClr val="00B0F0"/>
              </a:buClr>
              <a:buSzPct val="55000"/>
              <a:buFont typeface="Wingdings" panose="05000000000000000000" pitchFamily="2" charset="2"/>
              <a:buChar char="l"/>
              <a:defRPr sz="2400" spc="-90" baseline="0">
                <a:solidFill>
                  <a:schemeClr val="tx1"/>
                </a:solidFill>
                <a:latin typeface="Segoe UI" panose="020B0502040204020203" pitchFamily="34" charset="0"/>
                <a:cs typeface="Segoe UI" panose="020B0502040204020203" pitchFamily="34" charset="0"/>
              </a:defRPr>
            </a:lvl1pPr>
            <a:lvl2pPr marL="742950" indent="-285750">
              <a:buClr>
                <a:schemeClr val="bg2"/>
              </a:buClr>
              <a:buFont typeface="Arial" panose="020B0604020202020204" pitchFamily="34" charset="0"/>
              <a:buChar char="–"/>
              <a:defRPr sz="1800" spc="0" baseline="0">
                <a:solidFill>
                  <a:schemeClr val="tx1"/>
                </a:solidFill>
                <a:latin typeface="Segoe UI" panose="020B0502040204020203" pitchFamily="34" charset="0"/>
                <a:cs typeface="Segoe UI" panose="020B0502040204020203" pitchFamily="34" charset="0"/>
              </a:defRPr>
            </a:lvl2pPr>
            <a:lvl3pPr>
              <a:buClr>
                <a:schemeClr val="bg2"/>
              </a:buClr>
              <a:defRPr sz="1600" spc="0" baseline="0">
                <a:solidFill>
                  <a:schemeClr val="tx1"/>
                </a:solidFill>
                <a:latin typeface="Segoe UI" panose="020B0502040204020203" pitchFamily="34" charset="0"/>
                <a:cs typeface="Segoe UI" panose="020B0502040204020203" pitchFamily="34" charset="0"/>
              </a:defRPr>
            </a:lvl3pPr>
          </a:lstStyle>
          <a:p>
            <a:pPr lvl="0"/>
            <a:r>
              <a:rPr lang="en-US"/>
              <a:t>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C6E660FE-4299-4D62-8D68-27F91FD12E77}"/>
              </a:ext>
            </a:extLst>
          </p:cNvPr>
          <p:cNvSpPr>
            <a:spLocks noGrp="1"/>
          </p:cNvSpPr>
          <p:nvPr>
            <p:ph type="pic" sz="quarter" idx="16"/>
          </p:nvPr>
        </p:nvSpPr>
        <p:spPr>
          <a:xfrm>
            <a:off x="0" y="0"/>
            <a:ext cx="4852336" cy="6198781"/>
          </a:xfrm>
          <a:prstGeom prst="rect">
            <a:avLst/>
          </a:prstGeom>
        </p:spPr>
        <p:txBody>
          <a:bodyPr/>
          <a:lstStyle>
            <a:lvl1pPr marL="0" indent="0">
              <a:buNone/>
              <a:defRPr sz="1600"/>
            </a:lvl1pPr>
          </a:lstStyle>
          <a:p>
            <a:endParaRPr lang="en-US"/>
          </a:p>
        </p:txBody>
      </p:sp>
      <p:sp>
        <p:nvSpPr>
          <p:cNvPr id="8" name="Text Placeholder 7"/>
          <p:cNvSpPr>
            <a:spLocks noGrp="1"/>
          </p:cNvSpPr>
          <p:nvPr>
            <p:ph type="body" sz="quarter" idx="10" hasCustomPrompt="1"/>
          </p:nvPr>
        </p:nvSpPr>
        <p:spPr>
          <a:xfrm>
            <a:off x="5105435" y="330200"/>
            <a:ext cx="6476964" cy="1358900"/>
          </a:xfrm>
          <a:prstGeom prst="rect">
            <a:avLst/>
          </a:prstGeom>
          <a:solidFill>
            <a:srgbClr val="FFFFFF">
              <a:alpha val="85098"/>
            </a:srgbClr>
          </a:solidFill>
        </p:spPr>
        <p:txBody>
          <a:bodyPr vert="horz" lIns="0" tIns="0" rIns="0" bIns="0" anchor="t" anchorCtr="0"/>
          <a:lstStyle>
            <a:lvl1pPr marL="63500" indent="0">
              <a:spcAft>
                <a:spcPts val="1000"/>
              </a:spcAft>
              <a:buNone/>
              <a:defRPr sz="28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5" name="Slide Number Placeholder 5">
            <a:extLst>
              <a:ext uri="{FF2B5EF4-FFF2-40B4-BE49-F238E27FC236}">
                <a16:creationId xmlns:a16="http://schemas.microsoft.com/office/drawing/2014/main" id="{7F9E3467-F699-4457-821C-BECCDF61B889}"/>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178722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ags" Target="../tags/tag6.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07C0F81-C040-465D-BA2F-0A63AB77E67A}"/>
              </a:ext>
            </a:extLst>
          </p:cNvPr>
          <p:cNvPicPr>
            <a:picLocks noChangeAspect="1"/>
          </p:cNvPicPr>
          <p:nvPr userDrawn="1"/>
        </p:nvPicPr>
        <p:blipFill>
          <a:blip r:embed="rId4"/>
          <a:stretch>
            <a:fillRect/>
          </a:stretch>
        </p:blipFill>
        <p:spPr>
          <a:xfrm>
            <a:off x="-2" y="1082374"/>
            <a:ext cx="7063742" cy="3518465"/>
          </a:xfrm>
          <a:prstGeom prst="rect">
            <a:avLst/>
          </a:prstGeom>
        </p:spPr>
      </p:pic>
      <p:sp>
        <p:nvSpPr>
          <p:cNvPr id="9" name="Rectangle 8">
            <a:extLst>
              <a:ext uri="{FF2B5EF4-FFF2-40B4-BE49-F238E27FC236}">
                <a16:creationId xmlns:a16="http://schemas.microsoft.com/office/drawing/2014/main" id="{9B86FDB5-D77C-4EB2-B814-1A9DCC1F40A0}"/>
              </a:ext>
            </a:extLst>
          </p:cNvPr>
          <p:cNvSpPr/>
          <p:nvPr userDrawn="1"/>
        </p:nvSpPr>
        <p:spPr>
          <a:xfrm>
            <a:off x="-2" y="5888358"/>
            <a:ext cx="12192000" cy="1032271"/>
          </a:xfrm>
          <a:prstGeom prst="rect">
            <a:avLst/>
          </a:prstGeom>
          <a:solidFill>
            <a:srgbClr val="000000">
              <a:alpha val="8470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3FEA2D23-C614-4D90-B021-0B7D90078D15}"/>
              </a:ext>
            </a:extLst>
          </p:cNvPr>
          <p:cNvPicPr>
            <a:picLocks noChangeAspect="1"/>
          </p:cNvPicPr>
          <p:nvPr userDrawn="1"/>
        </p:nvPicPr>
        <p:blipFill>
          <a:blip r:embed="rId5"/>
          <a:stretch>
            <a:fillRect/>
          </a:stretch>
        </p:blipFill>
        <p:spPr>
          <a:xfrm>
            <a:off x="393542" y="6166086"/>
            <a:ext cx="2628900" cy="523875"/>
          </a:xfrm>
          <a:prstGeom prst="rect">
            <a:avLst/>
          </a:prstGeom>
        </p:spPr>
      </p:pic>
    </p:spTree>
    <p:custDataLst>
      <p:tags r:id="rId3"/>
    </p:custDataLst>
    <p:extLst>
      <p:ext uri="{BB962C8B-B14F-4D97-AF65-F5344CB8AC3E}">
        <p14:creationId xmlns:p14="http://schemas.microsoft.com/office/powerpoint/2010/main" val="3657402033"/>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9CA74B-D0E9-4DA1-88DB-3FF2E80F1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5CDDC-DD31-4FC6-9BF8-E772042A1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CB6B6-3FFC-4EE3-88E4-9A96A8E8C9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B218E-D142-4798-9318-6ABEA83CDEFE}" type="datetimeFigureOut">
              <a:rPr lang="en-US" smtClean="0"/>
              <a:t>3/8/2024</a:t>
            </a:fld>
            <a:endParaRPr lang="en-US"/>
          </a:p>
        </p:txBody>
      </p:sp>
      <p:sp>
        <p:nvSpPr>
          <p:cNvPr id="5" name="Footer Placeholder 4">
            <a:extLst>
              <a:ext uri="{FF2B5EF4-FFF2-40B4-BE49-F238E27FC236}">
                <a16:creationId xmlns:a16="http://schemas.microsoft.com/office/drawing/2014/main" id="{F792AE35-60B1-4B90-B2AC-349875C3B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832F3C-1B9F-4942-85A7-71FE7FD92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C069-2C74-4B8F-A6D5-B98BACB7D858}" type="slidenum">
              <a:rPr lang="en-US" smtClean="0"/>
              <a:t>‹#›</a:t>
            </a:fld>
            <a:endParaRPr lang="en-US"/>
          </a:p>
        </p:txBody>
      </p:sp>
      <p:pic>
        <p:nvPicPr>
          <p:cNvPr id="7" name="Picture 6" descr="Background pattern&#10;&#10;Description automatically generated">
            <a:extLst>
              <a:ext uri="{FF2B5EF4-FFF2-40B4-BE49-F238E27FC236}">
                <a16:creationId xmlns:a16="http://schemas.microsoft.com/office/drawing/2014/main" id="{90E18D06-FD2C-435D-B4DA-A80B4652963F}"/>
              </a:ext>
            </a:extLst>
          </p:cNvPr>
          <p:cNvPicPr>
            <a:picLocks noChangeAspect="1"/>
          </p:cNvPicPr>
          <p:nvPr userDrawn="1"/>
        </p:nvPicPr>
        <p:blipFill rotWithShape="1">
          <a:blip r:embed="rId4"/>
          <a:srcRect r="11462"/>
          <a:stretch/>
        </p:blipFill>
        <p:spPr>
          <a:xfrm>
            <a:off x="-1" y="-1076"/>
            <a:ext cx="12192001" cy="6859076"/>
          </a:xfrm>
          <a:prstGeom prst="rect">
            <a:avLst/>
          </a:prstGeom>
        </p:spPr>
      </p:pic>
      <p:pic>
        <p:nvPicPr>
          <p:cNvPr id="10" name="Picture 9" descr="Icon&#10;&#10;Description automatically generated">
            <a:extLst>
              <a:ext uri="{FF2B5EF4-FFF2-40B4-BE49-F238E27FC236}">
                <a16:creationId xmlns:a16="http://schemas.microsoft.com/office/drawing/2014/main" id="{0E1F56BC-F506-42EC-914D-96F9BA938827}"/>
              </a:ext>
            </a:extLst>
          </p:cNvPr>
          <p:cNvPicPr>
            <a:picLocks noChangeAspect="1"/>
          </p:cNvPicPr>
          <p:nvPr userDrawn="1"/>
        </p:nvPicPr>
        <p:blipFill>
          <a:blip r:embed="rId5">
            <a:alphaModFix amt="9000"/>
          </a:blip>
          <a:stretch>
            <a:fillRect/>
          </a:stretch>
        </p:blipFill>
        <p:spPr>
          <a:xfrm>
            <a:off x="8334157" y="1599574"/>
            <a:ext cx="5624627" cy="5624627"/>
          </a:xfrm>
          <a:prstGeom prst="rect">
            <a:avLst/>
          </a:prstGeom>
        </p:spPr>
      </p:pic>
      <p:sp>
        <p:nvSpPr>
          <p:cNvPr id="9" name="Rectangle 8">
            <a:extLst>
              <a:ext uri="{FF2B5EF4-FFF2-40B4-BE49-F238E27FC236}">
                <a16:creationId xmlns:a16="http://schemas.microsoft.com/office/drawing/2014/main" id="{72B0EA6E-1713-458D-AD23-B7F920A3ADDB}"/>
              </a:ext>
            </a:extLst>
          </p:cNvPr>
          <p:cNvSpPr/>
          <p:nvPr userDrawn="1"/>
        </p:nvSpPr>
        <p:spPr>
          <a:xfrm>
            <a:off x="0" y="5825729"/>
            <a:ext cx="12192000" cy="1032271"/>
          </a:xfrm>
          <a:prstGeom prst="rect">
            <a:avLst/>
          </a:prstGeom>
          <a:solidFill>
            <a:srgbClr val="3C3D3E">
              <a:alpha val="85098"/>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10" descr="Text&#10;&#10;Description automatically generated">
            <a:extLst>
              <a:ext uri="{FF2B5EF4-FFF2-40B4-BE49-F238E27FC236}">
                <a16:creationId xmlns:a16="http://schemas.microsoft.com/office/drawing/2014/main" id="{07BD01F5-6513-4524-A6C7-C4DA38DA013D}"/>
              </a:ext>
            </a:extLst>
          </p:cNvPr>
          <p:cNvPicPr>
            <a:picLocks noChangeAspect="1"/>
          </p:cNvPicPr>
          <p:nvPr userDrawn="1"/>
        </p:nvPicPr>
        <p:blipFill>
          <a:blip r:embed="rId6"/>
          <a:stretch>
            <a:fillRect/>
          </a:stretch>
        </p:blipFill>
        <p:spPr>
          <a:xfrm>
            <a:off x="393542" y="6166086"/>
            <a:ext cx="2628900" cy="523875"/>
          </a:xfrm>
          <a:prstGeom prst="rect">
            <a:avLst/>
          </a:prstGeom>
        </p:spPr>
      </p:pic>
    </p:spTree>
    <p:custDataLst>
      <p:tags r:id="rId3"/>
    </p:custDataLst>
    <p:extLst>
      <p:ext uri="{BB962C8B-B14F-4D97-AF65-F5344CB8AC3E}">
        <p14:creationId xmlns:p14="http://schemas.microsoft.com/office/powerpoint/2010/main" val="3203491869"/>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EEC837B-1A0E-4B38-A934-17EE231FECEA}"/>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1">
                    <a:lumMod val="50000"/>
                  </a:schemeClr>
                </a:solidFill>
                <a:latin typeface="Segoe UI" panose="020B0502040204020203" pitchFamily="34" charset="0"/>
                <a:cs typeface="Segoe UI" panose="020B0502040204020203" pitchFamily="34" charset="0"/>
              </a:defRPr>
            </a:lvl1pPr>
          </a:lstStyle>
          <a:p>
            <a:fld id="{8475E058-4C20-A242-8A48-FEF4035371A2}" type="slidenum">
              <a:rPr lang="en-US" smtClean="0"/>
              <a:pPr/>
              <a:t>‹#›</a:t>
            </a:fld>
            <a:endParaRPr lang="en-US"/>
          </a:p>
        </p:txBody>
      </p:sp>
      <p:cxnSp>
        <p:nvCxnSpPr>
          <p:cNvPr id="6" name="Straight Connector 5">
            <a:extLst>
              <a:ext uri="{FF2B5EF4-FFF2-40B4-BE49-F238E27FC236}">
                <a16:creationId xmlns:a16="http://schemas.microsoft.com/office/drawing/2014/main" id="{29518E40-9907-4627-B9F1-3796024819A0}"/>
              </a:ext>
            </a:extLst>
          </p:cNvPr>
          <p:cNvCxnSpPr>
            <a:cxnSpLocks/>
          </p:cNvCxnSpPr>
          <p:nvPr userDrawn="1"/>
        </p:nvCxnSpPr>
        <p:spPr>
          <a:xfrm>
            <a:off x="0" y="6208343"/>
            <a:ext cx="12192000" cy="0"/>
          </a:xfrm>
          <a:prstGeom prst="line">
            <a:avLst/>
          </a:prstGeom>
          <a:ln w="60325">
            <a:solidFill>
              <a:srgbClr val="003B5E"/>
            </a:solidFill>
            <a:beve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9A65F2F-A3C8-4FA6-ACD1-A617A290B893}"/>
              </a:ext>
            </a:extLst>
          </p:cNvPr>
          <p:cNvPicPr>
            <a:picLocks noChangeAspect="1"/>
          </p:cNvPicPr>
          <p:nvPr userDrawn="1"/>
        </p:nvPicPr>
        <p:blipFill rotWithShape="1">
          <a:blip r:embed="rId16"/>
          <a:srcRect b="20486"/>
          <a:stretch/>
        </p:blipFill>
        <p:spPr>
          <a:xfrm>
            <a:off x="344768" y="6402067"/>
            <a:ext cx="1601912" cy="316492"/>
          </a:xfrm>
          <a:prstGeom prst="rect">
            <a:avLst/>
          </a:prstGeom>
        </p:spPr>
      </p:pic>
    </p:spTree>
    <p:custDataLst>
      <p:tags r:id="rId15"/>
    </p:custDataLst>
    <p:extLst>
      <p:ext uri="{BB962C8B-B14F-4D97-AF65-F5344CB8AC3E}">
        <p14:creationId xmlns:p14="http://schemas.microsoft.com/office/powerpoint/2010/main" val="4242856656"/>
      </p:ext>
    </p:extLst>
  </p:cSld>
  <p:clrMap bg1="lt1" tx1="dk1" bg2="lt2" tx2="dk2" accent1="accent1" accent2="accent2" accent3="accent3" accent4="accent4" accent5="accent5" accent6="accent6" hlink="hlink" folHlink="folHlink"/>
  <p:sldLayoutIdLst>
    <p:sldLayoutId id="2147483694" r:id="rId1"/>
    <p:sldLayoutId id="2147483703" r:id="rId2"/>
    <p:sldLayoutId id="2147483692" r:id="rId3"/>
    <p:sldLayoutId id="2147483689" r:id="rId4"/>
    <p:sldLayoutId id="2147483690" r:id="rId5"/>
    <p:sldLayoutId id="2147483656" r:id="rId6"/>
    <p:sldLayoutId id="2147483688" r:id="rId7"/>
    <p:sldLayoutId id="2147483691" r:id="rId8"/>
    <p:sldLayoutId id="2147483682" r:id="rId9"/>
    <p:sldLayoutId id="2147483675" r:id="rId10"/>
    <p:sldLayoutId id="2147483695" r:id="rId11"/>
    <p:sldLayoutId id="2147483697" r:id="rId12"/>
    <p:sldLayoutId id="2147483696" r:id="rId1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9D1F7-1193-4220-9526-A835442758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43D648-BEBA-40FD-B074-E7605BA5E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5ABD9-278F-4DDF-A1A6-1B4914B26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6EE11-5A3A-4FD7-8131-E53CACE0477A}" type="datetimeFigureOut">
              <a:rPr lang="en-US" smtClean="0"/>
              <a:t>3/8/2024</a:t>
            </a:fld>
            <a:endParaRPr lang="en-US" dirty="0"/>
          </a:p>
        </p:txBody>
      </p:sp>
      <p:sp>
        <p:nvSpPr>
          <p:cNvPr id="5" name="Footer Placeholder 4">
            <a:extLst>
              <a:ext uri="{FF2B5EF4-FFF2-40B4-BE49-F238E27FC236}">
                <a16:creationId xmlns:a16="http://schemas.microsoft.com/office/drawing/2014/main" id="{B891F06B-50F9-4E38-AB2B-1981D44DE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E2E1AA3-4C57-46C7-85D1-B10197904F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B4CAA-4861-427F-AB4A-EC3454AD7FB3}" type="slidenum">
              <a:rPr lang="en-US" smtClean="0"/>
              <a:t>‹#›</a:t>
            </a:fld>
            <a:endParaRPr lang="en-US" dirty="0"/>
          </a:p>
        </p:txBody>
      </p:sp>
      <p:sp>
        <p:nvSpPr>
          <p:cNvPr id="7" name="MSIPCMContentMarking" descr="{&quot;HashCode&quot;:1990712160,&quot;Placement&quot;:&quot;Footer&quot;,&quot;Top&quot;:516.65155,&quot;Left&quot;:879.706238,&quot;SlideWidth&quot;:960,&quot;SlideHeight&quot;:540}">
            <a:extLst>
              <a:ext uri="{FF2B5EF4-FFF2-40B4-BE49-F238E27FC236}">
                <a16:creationId xmlns:a16="http://schemas.microsoft.com/office/drawing/2014/main" id="{C03EBB86-C6C8-47AE-8F06-E0D32CB899D5}"/>
              </a:ext>
            </a:extLst>
          </p:cNvPr>
          <p:cNvSpPr txBox="1"/>
          <p:nvPr userDrawn="1"/>
        </p:nvSpPr>
        <p:spPr>
          <a:xfrm>
            <a:off x="11172269" y="6561475"/>
            <a:ext cx="1019731" cy="296525"/>
          </a:xfrm>
          <a:prstGeom prst="rect">
            <a:avLst/>
          </a:prstGeom>
          <a:noFill/>
        </p:spPr>
        <p:txBody>
          <a:bodyPr vert="horz" wrap="square" lIns="0" tIns="0" rIns="0" bIns="0" rtlCol="0" anchor="ctr" anchorCtr="1">
            <a:spAutoFit/>
          </a:bodyPr>
          <a:lstStyle/>
          <a:p>
            <a:pPr algn="r">
              <a:spcBef>
                <a:spcPts val="0"/>
              </a:spcBef>
              <a:spcAft>
                <a:spcPts val="0"/>
              </a:spcAft>
            </a:pPr>
            <a:r>
              <a:rPr lang="en-US" sz="1200" dirty="0">
                <a:solidFill>
                  <a:srgbClr val="000000"/>
                </a:solidFill>
                <a:latin typeface="Calibri" panose="020F0502020204030204" pitchFamily="34" charset="0"/>
              </a:rPr>
              <a:t>Official Use</a:t>
            </a:r>
          </a:p>
        </p:txBody>
      </p:sp>
    </p:spTree>
    <p:extLst>
      <p:ext uri="{BB962C8B-B14F-4D97-AF65-F5344CB8AC3E}">
        <p14:creationId xmlns:p14="http://schemas.microsoft.com/office/powerpoint/2010/main" val="122676924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2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ry cracking soil">
            <a:extLst>
              <a:ext uri="{FF2B5EF4-FFF2-40B4-BE49-F238E27FC236}">
                <a16:creationId xmlns:a16="http://schemas.microsoft.com/office/drawing/2014/main" id="{C2B4C0CB-E7F6-626D-0AF2-F5593A546470}"/>
              </a:ext>
            </a:extLst>
          </p:cNvPr>
          <p:cNvPicPr>
            <a:picLocks noChangeAspect="1"/>
          </p:cNvPicPr>
          <p:nvPr/>
        </p:nvPicPr>
        <p:blipFill rotWithShape="1">
          <a:blip r:embed="rId4"/>
          <a:srcRect b="15709"/>
          <a:stretch/>
        </p:blipFill>
        <p:spPr>
          <a:xfrm>
            <a:off x="0" y="-1"/>
            <a:ext cx="12191998" cy="6858001"/>
          </a:xfrm>
          <a:prstGeom prst="rect">
            <a:avLst/>
          </a:prstGeom>
        </p:spPr>
      </p:pic>
      <p:sp>
        <p:nvSpPr>
          <p:cNvPr id="22" name="Rectangle 21">
            <a:extLst>
              <a:ext uri="{FF2B5EF4-FFF2-40B4-BE49-F238E27FC236}">
                <a16:creationId xmlns:a16="http://schemas.microsoft.com/office/drawing/2014/main" id="{63606750-9CCD-4D82-BA33-A62307756B99}"/>
              </a:ext>
            </a:extLst>
          </p:cNvPr>
          <p:cNvSpPr/>
          <p:nvPr/>
        </p:nvSpPr>
        <p:spPr>
          <a:xfrm>
            <a:off x="-2" y="5792974"/>
            <a:ext cx="12192000" cy="1065026"/>
          </a:xfrm>
          <a:prstGeom prst="rect">
            <a:avLst/>
          </a:prstGeom>
          <a:solidFill>
            <a:srgbClr val="003B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9504D43-5025-4213-9F49-FA1A0E6273D8}"/>
              </a:ext>
            </a:extLst>
          </p:cNvPr>
          <p:cNvSpPr/>
          <p:nvPr/>
        </p:nvSpPr>
        <p:spPr>
          <a:xfrm>
            <a:off x="3046679" y="1976143"/>
            <a:ext cx="7063742" cy="2176207"/>
          </a:xfrm>
          <a:prstGeom prst="rect">
            <a:avLst/>
          </a:prstGeom>
          <a:gradFill flip="none" rotWithShape="1">
            <a:gsLst>
              <a:gs pos="50000">
                <a:srgbClr val="57B474"/>
              </a:gs>
              <a:gs pos="0">
                <a:srgbClr val="00B0F0"/>
              </a:gs>
              <a:gs pos="100000">
                <a:srgbClr val="57B47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314E7609-4031-41AC-A65D-04396C8E076E}"/>
              </a:ext>
            </a:extLst>
          </p:cNvPr>
          <p:cNvSpPr txBox="1">
            <a:spLocks/>
          </p:cNvSpPr>
          <p:nvPr/>
        </p:nvSpPr>
        <p:spPr>
          <a:xfrm>
            <a:off x="6519044" y="5571661"/>
            <a:ext cx="5638499" cy="893233"/>
          </a:xfrm>
          <a:prstGeom prst="rect">
            <a:avLst/>
          </a:prstGeom>
        </p:spPr>
        <p:txBody>
          <a:bodyPr lIns="91440" tIns="45720" rIns="91440" bIns="45720" anchor="t"/>
          <a:lstStyle>
            <a:lvl1pPr marL="0" indent="0" algn="l"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sz="1600" dirty="0">
              <a:solidFill>
                <a:schemeClr val="bg1"/>
              </a:solidFill>
            </a:endParaRPr>
          </a:p>
          <a:p>
            <a:pPr algn="r"/>
            <a:r>
              <a:rPr lang="en-US" sz="1800" b="1" dirty="0">
                <a:solidFill>
                  <a:schemeClr val="bg1"/>
                </a:solidFill>
              </a:rPr>
              <a:t>Carmen Nonay</a:t>
            </a:r>
          </a:p>
          <a:p>
            <a:pPr algn="r"/>
            <a:r>
              <a:rPr lang="en-US" sz="1600" dirty="0">
                <a:solidFill>
                  <a:schemeClr val="bg1"/>
                </a:solidFill>
              </a:rPr>
              <a:t>IEG, Director for Sustainable Development, Infrastructure, Finance and Private Sector Department </a:t>
            </a:r>
          </a:p>
        </p:txBody>
      </p:sp>
      <p:pic>
        <p:nvPicPr>
          <p:cNvPr id="21" name="Picture 20" descr="Text&#10;&#10;Description automatically generated">
            <a:extLst>
              <a:ext uri="{FF2B5EF4-FFF2-40B4-BE49-F238E27FC236}">
                <a16:creationId xmlns:a16="http://schemas.microsoft.com/office/drawing/2014/main" id="{577BF9AD-DB75-4754-8189-9AA6D1158DCE}"/>
              </a:ext>
            </a:extLst>
          </p:cNvPr>
          <p:cNvPicPr>
            <a:picLocks noChangeAspect="1"/>
          </p:cNvPicPr>
          <p:nvPr/>
        </p:nvPicPr>
        <p:blipFill>
          <a:blip r:embed="rId5"/>
          <a:stretch>
            <a:fillRect/>
          </a:stretch>
        </p:blipFill>
        <p:spPr>
          <a:xfrm>
            <a:off x="393542" y="6166086"/>
            <a:ext cx="2628900" cy="523875"/>
          </a:xfrm>
          <a:prstGeom prst="rect">
            <a:avLst/>
          </a:prstGeom>
        </p:spPr>
      </p:pic>
      <p:sp>
        <p:nvSpPr>
          <p:cNvPr id="19" name="Title 1">
            <a:extLst>
              <a:ext uri="{FF2B5EF4-FFF2-40B4-BE49-F238E27FC236}">
                <a16:creationId xmlns:a16="http://schemas.microsoft.com/office/drawing/2014/main" id="{AB339F97-17F0-49FE-AD76-4AA1610DCF01}"/>
              </a:ext>
            </a:extLst>
          </p:cNvPr>
          <p:cNvSpPr txBox="1">
            <a:spLocks/>
          </p:cNvSpPr>
          <p:nvPr/>
        </p:nvSpPr>
        <p:spPr>
          <a:xfrm>
            <a:off x="34615" y="3524819"/>
            <a:ext cx="6509320" cy="11340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Segoe UI Black" panose="020B0A02040204020203" pitchFamily="34" charset="0"/>
                <a:ea typeface="Segoe UI Black" panose="020B0A02040204020203" pitchFamily="34" charset="0"/>
                <a:cs typeface="+mj-cs"/>
              </a:defRPr>
            </a:lvl1pPr>
          </a:lstStyle>
          <a:p>
            <a:pPr>
              <a:defRPr/>
            </a:pPr>
            <a:endParaRPr lang="en-US" sz="3200" b="0" i="0" u="none" strike="noStrike" kern="1200" cap="none" spc="0" normalizeH="0" baseline="0" noProof="0">
              <a:ln>
                <a:noFill/>
              </a:ln>
              <a:effectLst/>
              <a:uLnTx/>
              <a:uFillTx/>
              <a:latin typeface="Segoe UI Black"/>
              <a:ea typeface="Segoe UI Black"/>
            </a:endParaRPr>
          </a:p>
        </p:txBody>
      </p:sp>
      <p:sp>
        <p:nvSpPr>
          <p:cNvPr id="20" name="Title 1">
            <a:extLst>
              <a:ext uri="{FF2B5EF4-FFF2-40B4-BE49-F238E27FC236}">
                <a16:creationId xmlns:a16="http://schemas.microsoft.com/office/drawing/2014/main" id="{4320D1ED-07BA-4EAA-81DF-9141A54FDE1E}"/>
              </a:ext>
            </a:extLst>
          </p:cNvPr>
          <p:cNvSpPr txBox="1">
            <a:spLocks/>
          </p:cNvSpPr>
          <p:nvPr/>
        </p:nvSpPr>
        <p:spPr>
          <a:xfrm>
            <a:off x="3124983" y="2189548"/>
            <a:ext cx="6907133" cy="20305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Segoe UI Black" panose="020B0A02040204020203" pitchFamily="34" charset="0"/>
                <a:ea typeface="Segoe UI Black" panose="020B0A02040204020203" pitchFamily="34" charset="0"/>
                <a:cs typeface="+mj-cs"/>
              </a:defRPr>
            </a:lvl1pPr>
          </a:lstStyle>
          <a:p>
            <a:pPr algn="just"/>
            <a:r>
              <a:rPr lang="en-US" sz="2400" b="1" i="1" dirty="0">
                <a:latin typeface="Segoe UI Semibold"/>
                <a:ea typeface="Segoe UI Black"/>
                <a:cs typeface="Segoe UI Semibold"/>
              </a:rPr>
              <a:t>ECG Spring 2024 meeting (March 12, 2024)</a:t>
            </a:r>
          </a:p>
          <a:p>
            <a:pPr algn="just"/>
            <a:endParaRPr lang="en-US" sz="2400" b="1" dirty="0">
              <a:latin typeface="Segoe UI Semibold"/>
              <a:ea typeface="Segoe UI Black"/>
              <a:cs typeface="Segoe UI Semibold"/>
            </a:endParaRPr>
          </a:p>
          <a:p>
            <a:pPr algn="just"/>
            <a:endParaRPr lang="en-US" sz="2400" dirty="0">
              <a:latin typeface="Segoe UI Semibold"/>
              <a:ea typeface="Segoe UI Black"/>
              <a:cs typeface="Segoe UI Semibold"/>
            </a:endParaRPr>
          </a:p>
          <a:p>
            <a:pPr algn="just"/>
            <a:r>
              <a:rPr lang="en-US" sz="2400" b="1" i="1" dirty="0">
                <a:latin typeface="Segoe UI Semibold"/>
                <a:ea typeface="Segoe UI Black"/>
                <a:cs typeface="Segoe UI Semibold"/>
              </a:rPr>
              <a:t>Advancing the role of MDBs on Green Finance</a:t>
            </a:r>
          </a:p>
          <a:p>
            <a:pPr algn="just"/>
            <a:endParaRPr lang="en-US" sz="2400" dirty="0">
              <a:latin typeface="Segoe UI Semibold"/>
              <a:ea typeface="Segoe UI Black"/>
              <a:cs typeface="Segoe UI Semibold"/>
            </a:endParaRPr>
          </a:p>
        </p:txBody>
      </p:sp>
    </p:spTree>
    <p:custDataLst>
      <p:tags r:id="rId1"/>
    </p:custDataLst>
    <p:extLst>
      <p:ext uri="{BB962C8B-B14F-4D97-AF65-F5344CB8AC3E}">
        <p14:creationId xmlns:p14="http://schemas.microsoft.com/office/powerpoint/2010/main" val="2370070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44CE64-F490-43B0-9C9F-4876A61BC3E8}"/>
              </a:ext>
            </a:extLst>
          </p:cNvPr>
          <p:cNvPicPr>
            <a:picLocks noChangeAspect="1"/>
          </p:cNvPicPr>
          <p:nvPr/>
        </p:nvPicPr>
        <p:blipFill>
          <a:blip r:embed="rId3"/>
          <a:srcRect l="11954" r="11954"/>
          <a:stretch/>
        </p:blipFill>
        <p:spPr>
          <a:xfrm>
            <a:off x="0" y="-156754"/>
            <a:ext cx="12192000" cy="7014754"/>
          </a:xfrm>
          <a:prstGeom prst="rect">
            <a:avLst/>
          </a:prstGeom>
        </p:spPr>
      </p:pic>
      <p:sp>
        <p:nvSpPr>
          <p:cNvPr id="10" name="Rectangle 9">
            <a:extLst>
              <a:ext uri="{FF2B5EF4-FFF2-40B4-BE49-F238E27FC236}">
                <a16:creationId xmlns:a16="http://schemas.microsoft.com/office/drawing/2014/main" id="{62AF2605-B62C-4EB9-9C56-583BF890628A}"/>
              </a:ext>
            </a:extLst>
          </p:cNvPr>
          <p:cNvSpPr/>
          <p:nvPr/>
        </p:nvSpPr>
        <p:spPr>
          <a:xfrm>
            <a:off x="-5818" y="4681793"/>
            <a:ext cx="7063742" cy="2176207"/>
          </a:xfrm>
          <a:prstGeom prst="rect">
            <a:avLst/>
          </a:prstGeom>
          <a:gradFill flip="none" rotWithShape="1">
            <a:gsLst>
              <a:gs pos="50000">
                <a:srgbClr val="57B474"/>
              </a:gs>
              <a:gs pos="0">
                <a:srgbClr val="00B0F0"/>
              </a:gs>
              <a:gs pos="100000">
                <a:srgbClr val="57B47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Text&#10;&#10;Description automatically generated">
            <a:extLst>
              <a:ext uri="{FF2B5EF4-FFF2-40B4-BE49-F238E27FC236}">
                <a16:creationId xmlns:a16="http://schemas.microsoft.com/office/drawing/2014/main" id="{577BF9AD-DB75-4754-8189-9AA6D1158DCE}"/>
              </a:ext>
            </a:extLst>
          </p:cNvPr>
          <p:cNvPicPr>
            <a:picLocks noChangeAspect="1"/>
          </p:cNvPicPr>
          <p:nvPr/>
        </p:nvPicPr>
        <p:blipFill>
          <a:blip r:embed="rId4"/>
          <a:stretch>
            <a:fillRect/>
          </a:stretch>
        </p:blipFill>
        <p:spPr>
          <a:xfrm>
            <a:off x="650483" y="5993960"/>
            <a:ext cx="2628900" cy="523875"/>
          </a:xfrm>
          <a:prstGeom prst="rect">
            <a:avLst/>
          </a:prstGeom>
        </p:spPr>
      </p:pic>
      <p:sp>
        <p:nvSpPr>
          <p:cNvPr id="5" name="Text Placeholder 4">
            <a:extLst>
              <a:ext uri="{FF2B5EF4-FFF2-40B4-BE49-F238E27FC236}">
                <a16:creationId xmlns:a16="http://schemas.microsoft.com/office/drawing/2014/main" id="{248E733C-73AC-49A3-9E56-02AD58A19FBF}"/>
              </a:ext>
            </a:extLst>
          </p:cNvPr>
          <p:cNvSpPr>
            <a:spLocks noGrp="1"/>
          </p:cNvSpPr>
          <p:nvPr>
            <p:ph type="body" sz="quarter" idx="10"/>
          </p:nvPr>
        </p:nvSpPr>
        <p:spPr>
          <a:xfrm>
            <a:off x="650483" y="5065340"/>
            <a:ext cx="4242736" cy="704556"/>
          </a:xfrm>
        </p:spPr>
        <p:txBody>
          <a:bodyPr/>
          <a:lstStyle/>
          <a:p>
            <a:r>
              <a:rPr lang="en-US" sz="3600" dirty="0">
                <a:latin typeface="Segoe UI Semibold" panose="020B0702040204020203" pitchFamily="34" charset="0"/>
                <a:cs typeface="Segoe UI Semibold" panose="020B0702040204020203" pitchFamily="34" charset="0"/>
              </a:rPr>
              <a:t>Thank you</a:t>
            </a:r>
          </a:p>
        </p:txBody>
      </p:sp>
    </p:spTree>
    <p:custDataLst>
      <p:tags r:id="rId1"/>
    </p:custDataLst>
    <p:extLst>
      <p:ext uri="{BB962C8B-B14F-4D97-AF65-F5344CB8AC3E}">
        <p14:creationId xmlns:p14="http://schemas.microsoft.com/office/powerpoint/2010/main" val="288154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50C157-0745-BC13-4678-AABE17C8755E}"/>
              </a:ext>
            </a:extLst>
          </p:cNvPr>
          <p:cNvSpPr/>
          <p:nvPr/>
        </p:nvSpPr>
        <p:spPr>
          <a:xfrm>
            <a:off x="0" y="0"/>
            <a:ext cx="12192000" cy="1028327"/>
          </a:xfrm>
          <a:prstGeom prst="rect">
            <a:avLst/>
          </a:prstGeom>
          <a:solidFill>
            <a:srgbClr val="003B5E"/>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4691CD9D-9693-4495-8A6A-644645E1243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75E058-4C20-A242-8A48-FEF4035371A2}" type="slidenum">
              <a:rPr kumimoji="0" lang="en-US" sz="900" b="0" i="0" u="none" strike="noStrike" kern="1200" cap="none" spc="0" normalizeH="0" baseline="0" noProof="0" smtClean="0">
                <a:ln>
                  <a:noFill/>
                </a:ln>
                <a:solidFill>
                  <a:srgbClr val="D8D8D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D8D8D8"/>
              </a:solidFill>
              <a:effectLst/>
              <a:uLnTx/>
              <a:uFillTx/>
              <a:latin typeface="Arial"/>
              <a:ea typeface="+mn-ea"/>
              <a:cs typeface="Arial"/>
            </a:endParaRPr>
          </a:p>
        </p:txBody>
      </p:sp>
      <p:sp>
        <p:nvSpPr>
          <p:cNvPr id="9" name="Text Placeholder 2">
            <a:extLst>
              <a:ext uri="{FF2B5EF4-FFF2-40B4-BE49-F238E27FC236}">
                <a16:creationId xmlns:a16="http://schemas.microsoft.com/office/drawing/2014/main" id="{FBE89175-F05A-4EA2-873C-909216D2E396}"/>
              </a:ext>
            </a:extLst>
          </p:cNvPr>
          <p:cNvSpPr txBox="1">
            <a:spLocks/>
          </p:cNvSpPr>
          <p:nvPr/>
        </p:nvSpPr>
        <p:spPr>
          <a:xfrm>
            <a:off x="108394" y="266837"/>
            <a:ext cx="12192000" cy="1028327"/>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00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Calibri"/>
                <a:ea typeface="Segoe UI Black"/>
                <a:cs typeface="Segoe UI"/>
              </a:rPr>
              <a:t>Today's agenda</a:t>
            </a:r>
            <a:endParaRPr kumimoji="0" lang="en-US" sz="3200" b="0" i="0" u="none" strike="noStrike" kern="1200" cap="none" spc="0" normalizeH="0" baseline="0" noProof="0" dirty="0">
              <a:ln>
                <a:noFill/>
              </a:ln>
              <a:solidFill>
                <a:srgbClr val="33A0DD"/>
              </a:solidFill>
              <a:effectLst/>
              <a:uLnTx/>
              <a:uFillTx/>
              <a:latin typeface="Calibri"/>
              <a:ea typeface="+mn-ea"/>
              <a:cs typeface="+mn-cs"/>
            </a:endParaRPr>
          </a:p>
        </p:txBody>
      </p:sp>
      <p:grpSp>
        <p:nvGrpSpPr>
          <p:cNvPr id="26" name="Group 25">
            <a:extLst>
              <a:ext uri="{FF2B5EF4-FFF2-40B4-BE49-F238E27FC236}">
                <a16:creationId xmlns:a16="http://schemas.microsoft.com/office/drawing/2014/main" id="{25F68734-4D94-6C07-8BA1-DA9F5D56D065}"/>
              </a:ext>
            </a:extLst>
          </p:cNvPr>
          <p:cNvGrpSpPr/>
          <p:nvPr/>
        </p:nvGrpSpPr>
        <p:grpSpPr>
          <a:xfrm>
            <a:off x="5582767" y="3049828"/>
            <a:ext cx="1243254" cy="923330"/>
            <a:chOff x="4271810" y="3221350"/>
            <a:chExt cx="1243254" cy="923330"/>
          </a:xfrm>
        </p:grpSpPr>
        <p:sp>
          <p:nvSpPr>
            <p:cNvPr id="38" name="Rectangle 37">
              <a:extLst>
                <a:ext uri="{FF2B5EF4-FFF2-40B4-BE49-F238E27FC236}">
                  <a16:creationId xmlns:a16="http://schemas.microsoft.com/office/drawing/2014/main" id="{82047682-DEF0-8D50-BB19-5FA314A0532C}"/>
                </a:ext>
              </a:extLst>
            </p:cNvPr>
            <p:cNvSpPr/>
            <p:nvPr/>
          </p:nvSpPr>
          <p:spPr>
            <a:xfrm>
              <a:off x="5389857" y="3241581"/>
              <a:ext cx="125207" cy="882869"/>
            </a:xfrm>
            <a:prstGeom prst="rect">
              <a:avLst/>
            </a:prstGeom>
            <a:solidFill>
              <a:srgbClr val="94C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4C126"/>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A586692F-9FD8-0A30-477A-EDAF68832D55}"/>
                </a:ext>
              </a:extLst>
            </p:cNvPr>
            <p:cNvSpPr/>
            <p:nvPr/>
          </p:nvSpPr>
          <p:spPr>
            <a:xfrm>
              <a:off x="4271810" y="3221350"/>
              <a:ext cx="1018759" cy="923330"/>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94C126"/>
                  </a:solidFill>
                  <a:effectLst/>
                  <a:uLnTx/>
                  <a:uFillTx/>
                  <a:latin typeface="Segoe UI Black" panose="020B0A02040204020203" pitchFamily="34" charset="0"/>
                  <a:ea typeface="Segoe UI Black" panose="020B0A02040204020203" pitchFamily="34" charset="0"/>
                  <a:cs typeface="Segoe UI Semibold" panose="020B0702040204020203" pitchFamily="34" charset="0"/>
                </a:rPr>
                <a:t>2</a:t>
              </a:r>
            </a:p>
          </p:txBody>
        </p:sp>
      </p:grpSp>
      <p:grpSp>
        <p:nvGrpSpPr>
          <p:cNvPr id="27" name="Group 26">
            <a:extLst>
              <a:ext uri="{FF2B5EF4-FFF2-40B4-BE49-F238E27FC236}">
                <a16:creationId xmlns:a16="http://schemas.microsoft.com/office/drawing/2014/main" id="{3A93956F-B534-6081-FD65-FC164E49DC4A}"/>
              </a:ext>
            </a:extLst>
          </p:cNvPr>
          <p:cNvGrpSpPr/>
          <p:nvPr/>
        </p:nvGrpSpPr>
        <p:grpSpPr>
          <a:xfrm>
            <a:off x="500619" y="3071598"/>
            <a:ext cx="3217817" cy="923330"/>
            <a:chOff x="473872" y="3221350"/>
            <a:chExt cx="3217817" cy="923330"/>
          </a:xfrm>
        </p:grpSpPr>
        <p:sp>
          <p:nvSpPr>
            <p:cNvPr id="36" name="Rectangle 35">
              <a:extLst>
                <a:ext uri="{FF2B5EF4-FFF2-40B4-BE49-F238E27FC236}">
                  <a16:creationId xmlns:a16="http://schemas.microsoft.com/office/drawing/2014/main" id="{8E51162D-B250-A59F-873F-3F400A35CA95}"/>
                </a:ext>
              </a:extLst>
            </p:cNvPr>
            <p:cNvSpPr/>
            <p:nvPr/>
          </p:nvSpPr>
          <p:spPr>
            <a:xfrm>
              <a:off x="1795735" y="3221350"/>
              <a:ext cx="1895954"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B474"/>
                </a:solidFill>
                <a:effectLst/>
                <a:uLnTx/>
                <a:uFillTx/>
                <a:latin typeface="Segoe UI" panose="020B0502040204020203" pitchFamily="34" charset="0"/>
                <a:ea typeface="+mn-ea"/>
                <a:cs typeface="Segoe UI" panose="020B0502040204020203" pitchFamily="34" charset="0"/>
              </a:endParaRPr>
            </a:p>
          </p:txBody>
        </p:sp>
        <p:sp>
          <p:nvSpPr>
            <p:cNvPr id="37" name="Rectangle 36">
              <a:extLst>
                <a:ext uri="{FF2B5EF4-FFF2-40B4-BE49-F238E27FC236}">
                  <a16:creationId xmlns:a16="http://schemas.microsoft.com/office/drawing/2014/main" id="{D280C02C-A700-B18E-117C-7B1B4A314383}"/>
                </a:ext>
              </a:extLst>
            </p:cNvPr>
            <p:cNvSpPr/>
            <p:nvPr/>
          </p:nvSpPr>
          <p:spPr>
            <a:xfrm>
              <a:off x="473872" y="3221350"/>
              <a:ext cx="1018759" cy="9233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7B474"/>
                  </a:solidFill>
                  <a:effectLst/>
                  <a:uLnTx/>
                  <a:uFillTx/>
                  <a:latin typeface="Segoe UI Black" panose="020B0A02040204020203" pitchFamily="34" charset="0"/>
                  <a:ea typeface="Segoe UI Black" panose="020B0A02040204020203" pitchFamily="34" charset="0"/>
                  <a:cs typeface="Segoe UI Semibold" panose="020B0702040204020203" pitchFamily="34" charset="0"/>
                </a:rPr>
                <a:t>1</a:t>
              </a:r>
            </a:p>
          </p:txBody>
        </p:sp>
      </p:grpSp>
      <p:sp>
        <p:nvSpPr>
          <p:cNvPr id="31" name="Text Placeholder 36">
            <a:extLst>
              <a:ext uri="{FF2B5EF4-FFF2-40B4-BE49-F238E27FC236}">
                <a16:creationId xmlns:a16="http://schemas.microsoft.com/office/drawing/2014/main" id="{98DC2148-5C8B-6AFC-CAA6-FA8E028A20E2}"/>
              </a:ext>
            </a:extLst>
          </p:cNvPr>
          <p:cNvSpPr txBox="1">
            <a:spLocks/>
          </p:cNvSpPr>
          <p:nvPr/>
        </p:nvSpPr>
        <p:spPr>
          <a:xfrm>
            <a:off x="6925308" y="3165460"/>
            <a:ext cx="3760285" cy="914400"/>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A0DD"/>
                </a:solidFill>
                <a:effectLst/>
                <a:uLnTx/>
                <a:uFillTx/>
                <a:latin typeface="Calibri"/>
                <a:ea typeface="+mn-ea"/>
                <a:cs typeface="+mn-cs"/>
              </a:rPr>
              <a:t>IEG’s evaluation on Climate Change Enabling Environment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3A0DD"/>
              </a:solidFill>
              <a:effectLst/>
              <a:uLnTx/>
              <a:uFillTx/>
              <a:latin typeface="Calibri"/>
              <a:ea typeface="+mn-ea"/>
              <a:cs typeface="Calibri"/>
            </a:endParaRPr>
          </a:p>
        </p:txBody>
      </p:sp>
      <p:sp>
        <p:nvSpPr>
          <p:cNvPr id="32" name="Text Placeholder 36">
            <a:extLst>
              <a:ext uri="{FF2B5EF4-FFF2-40B4-BE49-F238E27FC236}">
                <a16:creationId xmlns:a16="http://schemas.microsoft.com/office/drawing/2014/main" id="{7E42B01F-8617-2844-80F1-1C7DE0FE8510}"/>
              </a:ext>
            </a:extLst>
          </p:cNvPr>
          <p:cNvSpPr txBox="1">
            <a:spLocks/>
          </p:cNvSpPr>
          <p:nvPr/>
        </p:nvSpPr>
        <p:spPr>
          <a:xfrm>
            <a:off x="1822481" y="3137946"/>
            <a:ext cx="3760285" cy="935566"/>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A0DD"/>
                </a:solidFill>
                <a:effectLst/>
                <a:uLnTx/>
                <a:uFillTx/>
                <a:latin typeface="Calibri"/>
                <a:ea typeface="+mn-ea"/>
                <a:cs typeface="Segoe UI"/>
              </a:rPr>
              <a:t>Opportunities for Climate Change evaluations</a:t>
            </a:r>
            <a:endParaRPr kumimoji="0" lang="en-US" sz="2000" b="0" i="0" u="none" strike="noStrike" kern="1200" cap="none" spc="0" normalizeH="0" baseline="0" noProof="0" dirty="0">
              <a:ln>
                <a:noFill/>
              </a:ln>
              <a:solidFill>
                <a:srgbClr val="33A0DD"/>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1A1558FC-7876-6D34-2A49-12B58514A19B}"/>
              </a:ext>
            </a:extLst>
          </p:cNvPr>
          <p:cNvSpPr/>
          <p:nvPr/>
        </p:nvSpPr>
        <p:spPr>
          <a:xfrm>
            <a:off x="1556062" y="3091828"/>
            <a:ext cx="125207" cy="882869"/>
          </a:xfrm>
          <a:prstGeom prst="rect">
            <a:avLst/>
          </a:prstGeom>
          <a:solidFill>
            <a:srgbClr val="57B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4C126"/>
              </a:solidFill>
              <a:effectLst/>
              <a:uLnTx/>
              <a:uFillTx/>
              <a:latin typeface="Calibri"/>
              <a:ea typeface="+mn-ea"/>
              <a:cs typeface="+mn-cs"/>
            </a:endParaRPr>
          </a:p>
        </p:txBody>
      </p:sp>
    </p:spTree>
    <p:extLst>
      <p:ext uri="{BB962C8B-B14F-4D97-AF65-F5344CB8AC3E}">
        <p14:creationId xmlns:p14="http://schemas.microsoft.com/office/powerpoint/2010/main" val="1505832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50C157-0745-BC13-4678-AABE17C8755E}"/>
              </a:ext>
            </a:extLst>
          </p:cNvPr>
          <p:cNvSpPr/>
          <p:nvPr/>
        </p:nvSpPr>
        <p:spPr>
          <a:xfrm>
            <a:off x="0" y="0"/>
            <a:ext cx="12192000" cy="1028327"/>
          </a:xfrm>
          <a:prstGeom prst="rect">
            <a:avLst/>
          </a:prstGeom>
          <a:solidFill>
            <a:srgbClr val="003B5E"/>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4691CD9D-9693-4495-8A6A-644645E1243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75E058-4C20-A242-8A48-FEF4035371A2}" type="slidenum">
              <a:rPr kumimoji="0" lang="en-US" sz="900" b="0" i="0" u="none" strike="noStrike" kern="1200" cap="none" spc="0" normalizeH="0" baseline="0" noProof="0" smtClean="0">
                <a:ln>
                  <a:noFill/>
                </a:ln>
                <a:solidFill>
                  <a:srgbClr val="D8D8D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D8D8D8"/>
              </a:solidFill>
              <a:effectLst/>
              <a:uLnTx/>
              <a:uFillTx/>
              <a:latin typeface="Arial"/>
              <a:ea typeface="+mn-ea"/>
              <a:cs typeface="Arial"/>
            </a:endParaRPr>
          </a:p>
        </p:txBody>
      </p:sp>
      <p:sp>
        <p:nvSpPr>
          <p:cNvPr id="9" name="Text Placeholder 2">
            <a:extLst>
              <a:ext uri="{FF2B5EF4-FFF2-40B4-BE49-F238E27FC236}">
                <a16:creationId xmlns:a16="http://schemas.microsoft.com/office/drawing/2014/main" id="{FBE89175-F05A-4EA2-873C-909216D2E396}"/>
              </a:ext>
            </a:extLst>
          </p:cNvPr>
          <p:cNvSpPr txBox="1">
            <a:spLocks/>
          </p:cNvSpPr>
          <p:nvPr/>
        </p:nvSpPr>
        <p:spPr>
          <a:xfrm>
            <a:off x="55298" y="6020"/>
            <a:ext cx="12308416" cy="1028327"/>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00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Calibri"/>
                <a:ea typeface="Segoe UI Black"/>
                <a:cs typeface="Segoe UI"/>
              </a:rPr>
              <a:t>Opportunities for climate evaluations: Scaling up private climate finance</a:t>
            </a:r>
            <a:endParaRPr kumimoji="0" lang="en-US" sz="3200" b="1" i="0" u="none" strike="noStrike" kern="1200" cap="none" spc="0" normalizeH="0" baseline="0" noProof="0" dirty="0">
              <a:ln>
                <a:noFill/>
              </a:ln>
              <a:solidFill>
                <a:prstClr val="white"/>
              </a:solidFill>
              <a:effectLst/>
              <a:uLnTx/>
              <a:uFillTx/>
              <a:latin typeface="Calibri"/>
              <a:ea typeface="Segoe UI Black" panose="020B0A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76622686-DFD9-EE0E-73C7-99CCF822C4CB}"/>
              </a:ext>
            </a:extLst>
          </p:cNvPr>
          <p:cNvSpPr txBox="1"/>
          <p:nvPr/>
        </p:nvSpPr>
        <p:spPr>
          <a:xfrm>
            <a:off x="500465" y="1323814"/>
            <a:ext cx="1145582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B0F0"/>
                </a:solidFill>
                <a:effectLst/>
                <a:uLnTx/>
                <a:uFillTx/>
                <a:latin typeface="Calibri"/>
                <a:ea typeface="Calibri"/>
                <a:cs typeface="Calibri"/>
              </a:rPr>
              <a:t>The private sector is pivotal </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in climate finance.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05151E"/>
              </a:solidFill>
              <a:latin typeface="Calibri"/>
              <a:ea typeface="Calibri"/>
              <a:cs typeface="Calibri"/>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B0F0"/>
                </a:solidFill>
                <a:effectLst/>
                <a:uLnTx/>
                <a:uFillTx/>
                <a:latin typeface="Calibri"/>
                <a:ea typeface="Calibri"/>
                <a:cs typeface="Calibri"/>
              </a:rPr>
              <a:t>Scaling impact </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requires more than just direct fund mobilization.</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5151E"/>
              </a:solidFill>
              <a:effectLst/>
              <a:uLnTx/>
              <a:uFillTx/>
              <a:latin typeface="Calibri"/>
              <a:ea typeface="Calibri"/>
              <a:cs typeface="Calibri"/>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Evaluations could ask:</a:t>
            </a: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How effective have climate interventions been at </a:t>
            </a:r>
            <a:r>
              <a:rPr kumimoji="0" lang="en-US" sz="2400" b="0" i="0" u="none" strike="noStrike" kern="1200" cap="none" spc="0" normalizeH="0" baseline="0" noProof="0" dirty="0">
                <a:ln>
                  <a:noFill/>
                </a:ln>
                <a:solidFill>
                  <a:srgbClr val="05151E">
                    <a:lumMod val="50000"/>
                    <a:lumOff val="50000"/>
                  </a:srgbClr>
                </a:solidFill>
                <a:effectLst/>
                <a:uLnTx/>
                <a:uFillTx/>
                <a:latin typeface="Calibri"/>
                <a:ea typeface="Calibri"/>
                <a:cs typeface="Calibri"/>
              </a:rPr>
              <a:t>creating markets, fostering demonstration and replication effects, and supporting new technologies</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a:t>
            </a: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Have interventions adequately considered the </a:t>
            </a:r>
            <a:r>
              <a:rPr kumimoji="0" lang="en-US" sz="2400" b="0" i="0" u="none" strike="noStrike" kern="1200" cap="none" spc="0" normalizeH="0" baseline="0" noProof="0" dirty="0">
                <a:ln>
                  <a:noFill/>
                </a:ln>
                <a:solidFill>
                  <a:srgbClr val="05151E">
                    <a:lumMod val="50000"/>
                    <a:lumOff val="50000"/>
                  </a:srgbClr>
                </a:solidFill>
                <a:effectLst/>
                <a:uLnTx/>
                <a:uFillTx/>
                <a:latin typeface="Calibri"/>
                <a:ea typeface="Calibri"/>
                <a:cs typeface="Calibri"/>
              </a:rPr>
              <a:t>fiscal consequences for clients from public guarantees and other contingent liabilities</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a:t>
            </a: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Are our efforts on </a:t>
            </a:r>
            <a:r>
              <a:rPr kumimoji="0" lang="en-US" sz="2400" b="0" i="0" u="none" strike="noStrike" kern="1200" cap="none" spc="0" normalizeH="0" baseline="0" noProof="0" dirty="0">
                <a:ln>
                  <a:noFill/>
                </a:ln>
                <a:solidFill>
                  <a:srgbClr val="05151E">
                    <a:lumMod val="50000"/>
                    <a:lumOff val="50000"/>
                  </a:srgbClr>
                </a:solidFill>
                <a:effectLst/>
                <a:uLnTx/>
                <a:uFillTx/>
                <a:latin typeface="Calibri"/>
                <a:ea typeface="Calibri"/>
                <a:cs typeface="Calibri"/>
              </a:rPr>
              <a:t>green finance likely to be scalable</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a:t>
            </a: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5151E"/>
              </a:solidFill>
              <a:effectLst/>
              <a:uLnTx/>
              <a:uFillTx/>
              <a:latin typeface="Calibri"/>
              <a:ea typeface="Calibri"/>
              <a:cs typeface="Calibri"/>
            </a:endParaRP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5151E"/>
              </a:solidFill>
              <a:effectLst/>
              <a:uLnTx/>
              <a:uFillTx/>
              <a:latin typeface="Calibri"/>
              <a:ea typeface="Calibri"/>
              <a:cs typeface="Calibri"/>
            </a:endParaRPr>
          </a:p>
        </p:txBody>
      </p:sp>
    </p:spTree>
    <p:extLst>
      <p:ext uri="{BB962C8B-B14F-4D97-AF65-F5344CB8AC3E}">
        <p14:creationId xmlns:p14="http://schemas.microsoft.com/office/powerpoint/2010/main" val="239331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50C157-0745-BC13-4678-AABE17C8755E}"/>
              </a:ext>
            </a:extLst>
          </p:cNvPr>
          <p:cNvSpPr/>
          <p:nvPr/>
        </p:nvSpPr>
        <p:spPr>
          <a:xfrm>
            <a:off x="0" y="0"/>
            <a:ext cx="12192000" cy="1028327"/>
          </a:xfrm>
          <a:prstGeom prst="rect">
            <a:avLst/>
          </a:prstGeom>
          <a:solidFill>
            <a:srgbClr val="003B5E"/>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4691CD9D-9693-4495-8A6A-644645E1243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75E058-4C20-A242-8A48-FEF4035371A2}" type="slidenum">
              <a:rPr kumimoji="0" lang="en-US" sz="900" b="0" i="0" u="none" strike="noStrike" kern="1200" cap="none" spc="0" normalizeH="0" baseline="0" noProof="0" smtClean="0">
                <a:ln>
                  <a:noFill/>
                </a:ln>
                <a:solidFill>
                  <a:srgbClr val="D8D8D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D8D8D8"/>
              </a:solidFill>
              <a:effectLst/>
              <a:uLnTx/>
              <a:uFillTx/>
              <a:latin typeface="Arial"/>
              <a:ea typeface="+mn-ea"/>
              <a:cs typeface="Arial"/>
            </a:endParaRPr>
          </a:p>
        </p:txBody>
      </p:sp>
      <p:sp>
        <p:nvSpPr>
          <p:cNvPr id="9" name="Text Placeholder 2">
            <a:extLst>
              <a:ext uri="{FF2B5EF4-FFF2-40B4-BE49-F238E27FC236}">
                <a16:creationId xmlns:a16="http://schemas.microsoft.com/office/drawing/2014/main" id="{FBE89175-F05A-4EA2-873C-909216D2E396}"/>
              </a:ext>
            </a:extLst>
          </p:cNvPr>
          <p:cNvSpPr txBox="1">
            <a:spLocks/>
          </p:cNvSpPr>
          <p:nvPr/>
        </p:nvSpPr>
        <p:spPr>
          <a:xfrm>
            <a:off x="55298" y="6020"/>
            <a:ext cx="12308416" cy="1028327"/>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00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Calibri"/>
                <a:ea typeface="Segoe UI Black"/>
                <a:cs typeface="Segoe UI"/>
              </a:rPr>
              <a:t>Opportunities for climate evaluations: Just Transition</a:t>
            </a:r>
            <a:endParaRPr kumimoji="0" lang="en-US" sz="3200" b="1" i="0" u="none" strike="noStrike" kern="1200" cap="none" spc="0" normalizeH="0" baseline="0" noProof="0" dirty="0">
              <a:ln>
                <a:noFill/>
              </a:ln>
              <a:solidFill>
                <a:prstClr val="white"/>
              </a:solidFill>
              <a:effectLst/>
              <a:uLnTx/>
              <a:uFillTx/>
              <a:latin typeface="Calibri"/>
              <a:ea typeface="Segoe UI Black" panose="020B0A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76622686-DFD9-EE0E-73C7-99CCF822C4CB}"/>
              </a:ext>
            </a:extLst>
          </p:cNvPr>
          <p:cNvSpPr txBox="1"/>
          <p:nvPr/>
        </p:nvSpPr>
        <p:spPr>
          <a:xfrm>
            <a:off x="500465" y="1323814"/>
            <a:ext cx="1145582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Greening economies creates both </a:t>
            </a:r>
            <a:r>
              <a:rPr kumimoji="0" lang="en-US" sz="2400" b="0" i="0" u="none" strike="noStrike" kern="1200" cap="none" spc="0" normalizeH="0" baseline="0" noProof="0" dirty="0">
                <a:ln>
                  <a:noFill/>
                </a:ln>
                <a:solidFill>
                  <a:srgbClr val="00B0F0"/>
                </a:solidFill>
                <a:effectLst/>
                <a:uLnTx/>
                <a:uFillTx/>
                <a:latin typeface="Calibri"/>
                <a:ea typeface="Calibri"/>
                <a:cs typeface="Calibri"/>
              </a:rPr>
              <a:t>winners and losers</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 impacting sectors and regions differently.</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5151E"/>
              </a:solidFill>
              <a:effectLst/>
              <a:uLnTx/>
              <a:uFillTx/>
              <a:latin typeface="Calibri"/>
              <a:ea typeface="Calibri"/>
              <a:cs typeface="Calibri"/>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B0F0"/>
                </a:solidFill>
                <a:effectLst/>
                <a:uLnTx/>
                <a:uFillTx/>
                <a:latin typeface="Calibri"/>
                <a:ea typeface="Calibri"/>
                <a:cs typeface="Calibri"/>
              </a:rPr>
              <a:t>Supporting the most affected countries </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is crucial for fairness and to navigate the political hurdles of the green shift.</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5151E"/>
              </a:solidFill>
              <a:effectLst/>
              <a:uLnTx/>
              <a:uFillTx/>
              <a:latin typeface="Calibri"/>
              <a:ea typeface="Calibri"/>
              <a:cs typeface="Calibri"/>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Evaluation can help to support a Just Transition:</a:t>
            </a: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Are we adequately promoting </a:t>
            </a:r>
            <a:r>
              <a:rPr kumimoji="0" lang="en-US" sz="2400" b="0" i="0" u="none" strike="noStrike" kern="1200" cap="none" spc="0" normalizeH="0" baseline="0" noProof="0" dirty="0">
                <a:ln>
                  <a:noFill/>
                </a:ln>
                <a:solidFill>
                  <a:srgbClr val="05151E">
                    <a:lumMod val="50000"/>
                    <a:lumOff val="50000"/>
                  </a:srgbClr>
                </a:solidFill>
                <a:effectLst/>
                <a:uLnTx/>
                <a:uFillTx/>
                <a:latin typeface="Calibri"/>
                <a:ea typeface="Calibri"/>
                <a:cs typeface="Calibri"/>
              </a:rPr>
              <a:t>livelihoods and jobs for those harmed by climate transitions</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a:t>
            </a: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Are our climate change interventions </a:t>
            </a:r>
            <a:r>
              <a:rPr kumimoji="0" lang="en-US" sz="2400" b="0" i="0" u="none" strike="noStrike" kern="1200" cap="none" spc="0" normalizeH="0" baseline="0" noProof="0" dirty="0">
                <a:ln>
                  <a:noFill/>
                </a:ln>
                <a:solidFill>
                  <a:srgbClr val="05151E">
                    <a:lumMod val="50000"/>
                    <a:lumOff val="50000"/>
                  </a:srgbClr>
                </a:solidFill>
                <a:effectLst/>
                <a:uLnTx/>
                <a:uFillTx/>
                <a:latin typeface="Calibri"/>
                <a:ea typeface="Calibri"/>
                <a:cs typeface="Calibri"/>
              </a:rPr>
              <a:t>supporting social inclusion</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 </a:t>
            </a: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Are our institutions adequately considering </a:t>
            </a:r>
            <a:r>
              <a:rPr kumimoji="0" lang="en-US" sz="2400" b="0" i="0" u="none" strike="noStrike" kern="1200" cap="none" spc="0" normalizeH="0" baseline="0" noProof="0" dirty="0">
                <a:ln>
                  <a:noFill/>
                </a:ln>
                <a:solidFill>
                  <a:srgbClr val="05151E">
                    <a:lumMod val="50000"/>
                    <a:lumOff val="50000"/>
                  </a:srgbClr>
                </a:solidFill>
                <a:effectLst/>
                <a:uLnTx/>
                <a:uFillTx/>
                <a:latin typeface="Calibri"/>
                <a:ea typeface="Calibri"/>
                <a:cs typeface="Calibri"/>
              </a:rPr>
              <a:t>risk management and tradeoffs through our E&amp;S systems</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5151E"/>
              </a:solidFill>
              <a:effectLst/>
              <a:uLnTx/>
              <a:uFillTx/>
              <a:latin typeface="Calibri"/>
              <a:ea typeface="Calibri"/>
              <a:cs typeface="Calibri"/>
            </a:endParaRPr>
          </a:p>
        </p:txBody>
      </p:sp>
    </p:spTree>
    <p:extLst>
      <p:ext uri="{BB962C8B-B14F-4D97-AF65-F5344CB8AC3E}">
        <p14:creationId xmlns:p14="http://schemas.microsoft.com/office/powerpoint/2010/main" val="328223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50C157-0745-BC13-4678-AABE17C8755E}"/>
              </a:ext>
            </a:extLst>
          </p:cNvPr>
          <p:cNvSpPr/>
          <p:nvPr/>
        </p:nvSpPr>
        <p:spPr>
          <a:xfrm>
            <a:off x="0" y="0"/>
            <a:ext cx="12192000" cy="1028327"/>
          </a:xfrm>
          <a:prstGeom prst="rect">
            <a:avLst/>
          </a:prstGeom>
          <a:solidFill>
            <a:srgbClr val="003B5E"/>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4691CD9D-9693-4495-8A6A-644645E1243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75E058-4C20-A242-8A48-FEF4035371A2}" type="slidenum">
              <a:rPr kumimoji="0" lang="en-US" sz="900" b="0" i="0" u="none" strike="noStrike" kern="1200" cap="none" spc="0" normalizeH="0" baseline="0" noProof="0" smtClean="0">
                <a:ln>
                  <a:noFill/>
                </a:ln>
                <a:solidFill>
                  <a:srgbClr val="D8D8D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D8D8D8"/>
              </a:solidFill>
              <a:effectLst/>
              <a:uLnTx/>
              <a:uFillTx/>
              <a:latin typeface="Arial"/>
              <a:ea typeface="+mn-ea"/>
              <a:cs typeface="Arial"/>
            </a:endParaRPr>
          </a:p>
        </p:txBody>
      </p:sp>
      <p:sp>
        <p:nvSpPr>
          <p:cNvPr id="9" name="Text Placeholder 2">
            <a:extLst>
              <a:ext uri="{FF2B5EF4-FFF2-40B4-BE49-F238E27FC236}">
                <a16:creationId xmlns:a16="http://schemas.microsoft.com/office/drawing/2014/main" id="{FBE89175-F05A-4EA2-873C-909216D2E396}"/>
              </a:ext>
            </a:extLst>
          </p:cNvPr>
          <p:cNvSpPr txBox="1">
            <a:spLocks/>
          </p:cNvSpPr>
          <p:nvPr/>
        </p:nvSpPr>
        <p:spPr>
          <a:xfrm>
            <a:off x="55298" y="6020"/>
            <a:ext cx="12308416" cy="1028327"/>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00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Calibri"/>
                <a:ea typeface="Segoe UI Black"/>
                <a:cs typeface="Segoe UI"/>
              </a:rPr>
              <a:t>Opportunities for climate evaluations: Partnerships and IFI architecture</a:t>
            </a:r>
            <a:endParaRPr kumimoji="0" lang="en-US" sz="3200" b="1" i="0" u="none" strike="noStrike" kern="1200" cap="none" spc="0" normalizeH="0" baseline="0" noProof="0" dirty="0">
              <a:ln>
                <a:noFill/>
              </a:ln>
              <a:solidFill>
                <a:prstClr val="white"/>
              </a:solidFill>
              <a:effectLst/>
              <a:uLnTx/>
              <a:uFillTx/>
              <a:latin typeface="Calibri"/>
              <a:ea typeface="Segoe UI Black" panose="020B0A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76622686-DFD9-EE0E-73C7-99CCF822C4CB}"/>
              </a:ext>
            </a:extLst>
          </p:cNvPr>
          <p:cNvSpPr txBox="1"/>
          <p:nvPr/>
        </p:nvSpPr>
        <p:spPr>
          <a:xfrm>
            <a:off x="500465" y="1323814"/>
            <a:ext cx="1145582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Climate action has generated a </a:t>
            </a:r>
            <a:r>
              <a:rPr kumimoji="0" lang="en-US" sz="2400" b="0" i="0" u="none" strike="noStrike" kern="1200" cap="none" spc="0" normalizeH="0" baseline="0" noProof="0" dirty="0">
                <a:ln>
                  <a:noFill/>
                </a:ln>
                <a:solidFill>
                  <a:srgbClr val="00B0F0"/>
                </a:solidFill>
                <a:effectLst/>
                <a:uLnTx/>
                <a:uFillTx/>
                <a:latin typeface="Calibri"/>
                <a:ea typeface="Calibri"/>
                <a:cs typeface="Calibri"/>
              </a:rPr>
              <a:t>complex network of funds</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 complicating coordination and burdening clients.</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5151E"/>
              </a:solidFill>
              <a:effectLst/>
              <a:uLnTx/>
              <a:uFillTx/>
              <a:latin typeface="Calibri"/>
              <a:ea typeface="Calibri"/>
              <a:cs typeface="Calibri"/>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B0F0"/>
                </a:solidFill>
                <a:effectLst/>
                <a:uLnTx/>
                <a:uFillTx/>
                <a:latin typeface="Calibri"/>
                <a:ea typeface="Calibri"/>
                <a:cs typeface="Calibri"/>
              </a:rPr>
              <a:t>Our evaluation mandates often fall short </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in assessing these multifaceted challenges.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5151E"/>
              </a:solidFill>
              <a:effectLst/>
              <a:uLnTx/>
              <a:uFillTx/>
              <a:latin typeface="Calibri"/>
              <a:ea typeface="Calibri"/>
              <a:cs typeface="Calibri"/>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We could make progress by assessing:</a:t>
            </a: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What steps could be taken to </a:t>
            </a:r>
            <a:r>
              <a:rPr kumimoji="0" lang="en-US" sz="2400" b="0" i="0" u="none" strike="noStrike" kern="1200" cap="none" spc="0" normalizeH="0" baseline="0" noProof="0" dirty="0">
                <a:ln>
                  <a:noFill/>
                </a:ln>
                <a:solidFill>
                  <a:srgbClr val="05151E">
                    <a:lumMod val="50000"/>
                    <a:lumOff val="50000"/>
                  </a:srgbClr>
                </a:solidFill>
                <a:effectLst/>
                <a:uLnTx/>
                <a:uFillTx/>
                <a:latin typeface="Calibri"/>
                <a:ea typeface="Calibri"/>
                <a:cs typeface="Calibri"/>
              </a:rPr>
              <a:t>reduce fragmentation of climate finance</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a:t>
            </a: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lumMod val="50000"/>
                    <a:lumOff val="50000"/>
                  </a:srgbClr>
                </a:solidFill>
                <a:effectLst/>
                <a:uLnTx/>
                <a:uFillTx/>
                <a:latin typeface="Calibri"/>
                <a:ea typeface="Calibri"/>
                <a:cs typeface="Calibri"/>
              </a:rPr>
              <a:t>How well are we partnering</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 Are we working as a system?</a:t>
            </a: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How well are we </a:t>
            </a:r>
            <a:r>
              <a:rPr kumimoji="0" lang="en-US" sz="2400" b="0" i="0" u="none" strike="noStrike" kern="1200" cap="none" spc="0" normalizeH="0" baseline="0" noProof="0" dirty="0">
                <a:ln>
                  <a:noFill/>
                </a:ln>
                <a:solidFill>
                  <a:srgbClr val="05151E">
                    <a:lumMod val="50000"/>
                    <a:lumOff val="50000"/>
                  </a:srgbClr>
                </a:solidFill>
                <a:effectLst/>
                <a:uLnTx/>
                <a:uFillTx/>
                <a:latin typeface="Calibri"/>
                <a:ea typeface="Calibri"/>
                <a:cs typeface="Calibri"/>
              </a:rPr>
              <a:t>managing trust fund architecture</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a:t>
            </a: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5151E"/>
              </a:solidFill>
              <a:effectLst/>
              <a:uLnTx/>
              <a:uFillTx/>
              <a:latin typeface="Calibri"/>
              <a:ea typeface="Calibri"/>
              <a:cs typeface="Calibri"/>
            </a:endParaRPr>
          </a:p>
        </p:txBody>
      </p:sp>
    </p:spTree>
    <p:extLst>
      <p:ext uri="{BB962C8B-B14F-4D97-AF65-F5344CB8AC3E}">
        <p14:creationId xmlns:p14="http://schemas.microsoft.com/office/powerpoint/2010/main" val="346174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50C157-0745-BC13-4678-AABE17C8755E}"/>
              </a:ext>
            </a:extLst>
          </p:cNvPr>
          <p:cNvSpPr/>
          <p:nvPr/>
        </p:nvSpPr>
        <p:spPr>
          <a:xfrm>
            <a:off x="0" y="0"/>
            <a:ext cx="12192000" cy="1028327"/>
          </a:xfrm>
          <a:prstGeom prst="rect">
            <a:avLst/>
          </a:prstGeom>
          <a:solidFill>
            <a:srgbClr val="003B5E"/>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4691CD9D-9693-4495-8A6A-644645E1243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75E058-4C20-A242-8A48-FEF4035371A2}" type="slidenum">
              <a:rPr kumimoji="0" lang="en-US" sz="900" b="0" i="0" u="none" strike="noStrike" kern="1200" cap="none" spc="0" normalizeH="0" baseline="0" noProof="0" smtClean="0">
                <a:ln>
                  <a:noFill/>
                </a:ln>
                <a:solidFill>
                  <a:srgbClr val="D8D8D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D8D8D8"/>
              </a:solidFill>
              <a:effectLst/>
              <a:uLnTx/>
              <a:uFillTx/>
              <a:latin typeface="Arial"/>
              <a:ea typeface="+mn-ea"/>
              <a:cs typeface="Arial"/>
            </a:endParaRPr>
          </a:p>
        </p:txBody>
      </p:sp>
      <p:sp>
        <p:nvSpPr>
          <p:cNvPr id="9" name="Text Placeholder 2">
            <a:extLst>
              <a:ext uri="{FF2B5EF4-FFF2-40B4-BE49-F238E27FC236}">
                <a16:creationId xmlns:a16="http://schemas.microsoft.com/office/drawing/2014/main" id="{FBE89175-F05A-4EA2-873C-909216D2E396}"/>
              </a:ext>
            </a:extLst>
          </p:cNvPr>
          <p:cNvSpPr txBox="1">
            <a:spLocks/>
          </p:cNvSpPr>
          <p:nvPr/>
        </p:nvSpPr>
        <p:spPr>
          <a:xfrm>
            <a:off x="55298" y="6020"/>
            <a:ext cx="12308416" cy="1028327"/>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000"/>
              </a:spcAft>
              <a:buClrTx/>
              <a:buSzTx/>
              <a:buFont typeface="Arial"/>
              <a:buNone/>
              <a:tabLst/>
              <a:defRPr/>
            </a:pPr>
            <a:r>
              <a:rPr kumimoji="0" lang="en-US" sz="3200" b="1" i="0" u="none" strike="noStrike" kern="1200" cap="none" spc="0" normalizeH="0" baseline="0" noProof="0" dirty="0">
                <a:ln>
                  <a:noFill/>
                </a:ln>
                <a:solidFill>
                  <a:prstClr val="white"/>
                </a:solidFill>
                <a:effectLst/>
                <a:uLnTx/>
                <a:uFillTx/>
                <a:latin typeface="Calibri"/>
                <a:ea typeface="Segoe UI Black"/>
                <a:cs typeface="Segoe UI"/>
              </a:rPr>
              <a:t>Opportunities for climate evaluations: Internal corporate tools and incentives</a:t>
            </a:r>
            <a:endParaRPr kumimoji="0" lang="en-US" sz="3200" b="1" i="0" u="none" strike="noStrike" kern="1200" cap="none" spc="0" normalizeH="0" baseline="0" noProof="0" dirty="0">
              <a:ln>
                <a:noFill/>
              </a:ln>
              <a:solidFill>
                <a:prstClr val="white"/>
              </a:solidFill>
              <a:effectLst/>
              <a:uLnTx/>
              <a:uFillTx/>
              <a:latin typeface="Calibri"/>
              <a:ea typeface="Segoe UI Black" panose="020B0A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76622686-DFD9-EE0E-73C7-99CCF822C4CB}"/>
              </a:ext>
            </a:extLst>
          </p:cNvPr>
          <p:cNvSpPr txBox="1"/>
          <p:nvPr/>
        </p:nvSpPr>
        <p:spPr>
          <a:xfrm>
            <a:off x="500465" y="1323814"/>
            <a:ext cx="1145582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Our institutions are implementing </a:t>
            </a:r>
            <a:r>
              <a:rPr kumimoji="0" lang="en-US" sz="2400" b="0" i="0" u="none" strike="noStrike" kern="1200" cap="none" spc="0" normalizeH="0" baseline="0" noProof="0" dirty="0">
                <a:ln>
                  <a:noFill/>
                </a:ln>
                <a:solidFill>
                  <a:srgbClr val="00B0F0"/>
                </a:solidFill>
                <a:effectLst/>
                <a:uLnTx/>
                <a:uFillTx/>
                <a:latin typeface="Calibri"/>
                <a:ea typeface="Calibri"/>
                <a:cs typeface="Calibri"/>
              </a:rPr>
              <a:t>tools, mandates, incentives, and reporting systems to mainstream climate</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05151E"/>
              </a:solidFill>
              <a:latin typeface="Calibri"/>
              <a:ea typeface="Calibri"/>
              <a:cs typeface="Calibri"/>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But are these </a:t>
            </a:r>
            <a:r>
              <a:rPr kumimoji="0" lang="en-US" sz="2400" b="0" i="0" u="none" strike="noStrike" kern="1200" cap="none" spc="0" normalizeH="0" baseline="0" noProof="0" dirty="0">
                <a:ln>
                  <a:noFill/>
                </a:ln>
                <a:solidFill>
                  <a:srgbClr val="00B0F0"/>
                </a:solidFill>
                <a:effectLst/>
                <a:uLnTx/>
                <a:uFillTx/>
                <a:latin typeface="Calibri"/>
                <a:ea typeface="Calibri"/>
                <a:cs typeface="Calibri"/>
              </a:rPr>
              <a:t>fit for purpose</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5151E"/>
              </a:solidFill>
              <a:effectLst/>
              <a:uLnTx/>
              <a:uFillTx/>
              <a:latin typeface="Calibri"/>
              <a:ea typeface="Calibri"/>
              <a:cs typeface="Calibri"/>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Our evaluations could ask:</a:t>
            </a: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Are our </a:t>
            </a:r>
            <a:r>
              <a:rPr kumimoji="0" lang="en-US" sz="2400" b="0" i="0" u="none" strike="noStrike" kern="1200" cap="none" spc="0" normalizeH="0" baseline="0" noProof="0" dirty="0">
                <a:ln>
                  <a:noFill/>
                </a:ln>
                <a:solidFill>
                  <a:srgbClr val="05151E">
                    <a:lumMod val="50000"/>
                    <a:lumOff val="50000"/>
                  </a:srgbClr>
                </a:solidFill>
                <a:effectLst/>
                <a:uLnTx/>
                <a:uFillTx/>
                <a:latin typeface="Calibri"/>
                <a:ea typeface="Calibri"/>
                <a:cs typeface="Calibri"/>
              </a:rPr>
              <a:t>internal corporate approaches </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to climate </a:t>
            </a:r>
            <a:r>
              <a:rPr kumimoji="0" lang="en-US" sz="2400" b="0" i="0" u="none" strike="noStrike" kern="1200" cap="none" spc="0" normalizeH="0" baseline="0" noProof="0" dirty="0">
                <a:ln>
                  <a:noFill/>
                </a:ln>
                <a:solidFill>
                  <a:srgbClr val="05151E">
                    <a:lumMod val="50000"/>
                    <a:lumOff val="50000"/>
                  </a:srgbClr>
                </a:solidFill>
                <a:effectLst/>
                <a:uLnTx/>
                <a:uFillTx/>
                <a:latin typeface="Calibri"/>
                <a:ea typeface="Calibri"/>
                <a:cs typeface="Calibri"/>
              </a:rPr>
              <a:t>effective</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 in generating our goals, and are they </a:t>
            </a:r>
            <a:r>
              <a:rPr kumimoji="0" lang="en-US" sz="2400" b="0" i="0" u="none" strike="noStrike" kern="1200" cap="none" spc="0" normalizeH="0" baseline="0" noProof="0" dirty="0">
                <a:ln>
                  <a:noFill/>
                </a:ln>
                <a:solidFill>
                  <a:srgbClr val="05151E">
                    <a:lumMod val="50000"/>
                    <a:lumOff val="50000"/>
                  </a:srgbClr>
                </a:solidFill>
                <a:effectLst/>
                <a:uLnTx/>
                <a:uFillTx/>
                <a:latin typeface="Calibri"/>
                <a:ea typeface="Calibri"/>
                <a:cs typeface="Calibri"/>
              </a:rPr>
              <a:t>efficient</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a:t>
            </a:r>
          </a:p>
          <a:p>
            <a:pPr marL="800100" marR="0" lvl="1"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5151E"/>
                </a:solidFill>
                <a:effectLst/>
                <a:uLnTx/>
                <a:uFillTx/>
                <a:latin typeface="Calibri"/>
                <a:ea typeface="Calibri"/>
                <a:cs typeface="Calibri"/>
              </a:rPr>
              <a:t>Are new </a:t>
            </a:r>
            <a:r>
              <a:rPr kumimoji="0" lang="en-US" sz="2400" b="0" i="0" u="none" strike="noStrike" kern="1200" cap="none" spc="0" normalizeH="0" baseline="0" noProof="0" dirty="0">
                <a:ln>
                  <a:noFill/>
                </a:ln>
                <a:solidFill>
                  <a:srgbClr val="05151E">
                    <a:lumMod val="50000"/>
                    <a:lumOff val="50000"/>
                  </a:srgbClr>
                </a:solidFill>
                <a:effectLst/>
                <a:uLnTx/>
                <a:uFillTx/>
                <a:latin typeface="Calibri"/>
                <a:ea typeface="Calibri"/>
                <a:cs typeface="Calibri"/>
              </a:rPr>
              <a:t>metrics and reporting systems serving decentralized decision-making needs</a:t>
            </a:r>
            <a:r>
              <a:rPr kumimoji="0" lang="en-US" sz="2400" b="0" i="0" u="none" strike="noStrike" kern="1200" cap="none" spc="0" normalizeH="0" baseline="0" noProof="0" dirty="0">
                <a:ln>
                  <a:noFill/>
                </a:ln>
                <a:solidFill>
                  <a:srgbClr val="05151E"/>
                </a:solidFill>
                <a:effectLst/>
                <a:uLnTx/>
                <a:uFillTx/>
                <a:latin typeface="Calibri"/>
                <a:ea typeface="Calibri"/>
                <a:cs typeface="Calibri"/>
              </a:rPr>
              <a:t>, or only the demands of the authorizing environment?</a:t>
            </a:r>
          </a:p>
        </p:txBody>
      </p:sp>
    </p:spTree>
    <p:extLst>
      <p:ext uri="{BB962C8B-B14F-4D97-AF65-F5344CB8AC3E}">
        <p14:creationId xmlns:p14="http://schemas.microsoft.com/office/powerpoint/2010/main" val="213070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50C157-0745-BC13-4678-AABE17C8755E}"/>
              </a:ext>
            </a:extLst>
          </p:cNvPr>
          <p:cNvSpPr/>
          <p:nvPr/>
        </p:nvSpPr>
        <p:spPr>
          <a:xfrm>
            <a:off x="0" y="0"/>
            <a:ext cx="12192000" cy="1028327"/>
          </a:xfrm>
          <a:prstGeom prst="rect">
            <a:avLst/>
          </a:prstGeom>
          <a:solidFill>
            <a:srgbClr val="003B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691CD9D-9693-4495-8A6A-644645E1243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75E058-4C20-A242-8A48-FEF4035371A2}" type="slidenum">
              <a:rPr kumimoji="0" lang="en-US" sz="900" b="0" i="0" u="none" strike="noStrike" kern="1200" cap="none" spc="0" normalizeH="0" baseline="0" noProof="0" smtClean="0">
                <a:ln>
                  <a:noFill/>
                </a:ln>
                <a:solidFill>
                  <a:srgbClr val="D8D8D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D8D8D8"/>
              </a:solidFill>
              <a:effectLst/>
              <a:uLnTx/>
              <a:uFillTx/>
              <a:latin typeface="Arial"/>
              <a:ea typeface="+mn-ea"/>
              <a:cs typeface="Arial"/>
            </a:endParaRPr>
          </a:p>
        </p:txBody>
      </p:sp>
      <p:sp>
        <p:nvSpPr>
          <p:cNvPr id="9" name="Text Placeholder 2">
            <a:extLst>
              <a:ext uri="{FF2B5EF4-FFF2-40B4-BE49-F238E27FC236}">
                <a16:creationId xmlns:a16="http://schemas.microsoft.com/office/drawing/2014/main" id="{FBE89175-F05A-4EA2-873C-909216D2E396}"/>
              </a:ext>
            </a:extLst>
          </p:cNvPr>
          <p:cNvSpPr txBox="1">
            <a:spLocks/>
          </p:cNvSpPr>
          <p:nvPr/>
        </p:nvSpPr>
        <p:spPr>
          <a:xfrm>
            <a:off x="164955" y="-1"/>
            <a:ext cx="12192000" cy="1028327"/>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000"/>
              </a:spcAft>
              <a:buNone/>
              <a:defRPr/>
            </a:pPr>
            <a:r>
              <a:rPr lang="en-US" b="1" dirty="0">
                <a:solidFill>
                  <a:schemeClr val="bg1"/>
                </a:solidFill>
                <a:ea typeface="Segoe UI Black"/>
                <a:cs typeface="Segoe UI"/>
              </a:rPr>
              <a:t>Creating an Enabling Environment for Private Sector Climate Action (EEPSCA)</a:t>
            </a:r>
          </a:p>
        </p:txBody>
      </p:sp>
      <p:pic>
        <p:nvPicPr>
          <p:cNvPr id="1026" name="Picture 2">
            <a:extLst>
              <a:ext uri="{FF2B5EF4-FFF2-40B4-BE49-F238E27FC236}">
                <a16:creationId xmlns:a16="http://schemas.microsoft.com/office/drawing/2014/main" id="{C36E6682-0D5C-4E12-AC01-E37A941BF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87" y="1677971"/>
            <a:ext cx="2586833" cy="369059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73BBF6E-502B-ABEE-7634-75754D161AB1}"/>
              </a:ext>
            </a:extLst>
          </p:cNvPr>
          <p:cNvSpPr txBox="1">
            <a:spLocks/>
          </p:cNvSpPr>
          <p:nvPr/>
        </p:nvSpPr>
        <p:spPr>
          <a:xfrm>
            <a:off x="3297311" y="1638643"/>
            <a:ext cx="8359688" cy="3958106"/>
          </a:xfr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95000"/>
              </a:lnSpc>
              <a:spcAft>
                <a:spcPts val="600"/>
              </a:spcAft>
            </a:pPr>
            <a:r>
              <a:rPr lang="en-US" sz="2200" dirty="0">
                <a:solidFill>
                  <a:schemeClr val="tx2"/>
                </a:solidFill>
                <a:latin typeface="Calibri"/>
                <a:ea typeface="Calibri"/>
                <a:cs typeface="Calibri"/>
              </a:rPr>
              <a:t>This evaluation covered the </a:t>
            </a:r>
            <a:r>
              <a:rPr lang="en-US" sz="2200" b="1" dirty="0">
                <a:solidFill>
                  <a:srgbClr val="00B0F0"/>
                </a:solidFill>
                <a:latin typeface="Calibri"/>
                <a:ea typeface="Calibri"/>
                <a:cs typeface="Calibri"/>
              </a:rPr>
              <a:t>relevance and effectiveness </a:t>
            </a:r>
            <a:r>
              <a:rPr lang="en-US" sz="2200" dirty="0">
                <a:solidFill>
                  <a:schemeClr val="tx2"/>
                </a:solidFill>
                <a:latin typeface="Calibri"/>
                <a:ea typeface="Calibri"/>
                <a:cs typeface="Calibri"/>
              </a:rPr>
              <a:t>of World Bank and IFC activities that sought to improve the enabling environment for private sector climate action.</a:t>
            </a:r>
            <a:endParaRPr lang="en-US" dirty="0">
              <a:solidFill>
                <a:schemeClr val="tx2"/>
              </a:solidFill>
              <a:latin typeface="Calibri"/>
              <a:ea typeface="Calibri"/>
              <a:cs typeface="Calibri"/>
            </a:endParaRPr>
          </a:p>
          <a:p>
            <a:pPr algn="just">
              <a:lnSpc>
                <a:spcPct val="95000"/>
              </a:lnSpc>
              <a:spcAft>
                <a:spcPts val="600"/>
              </a:spcAft>
              <a:buFont typeface="Arial" panose="020B0604020202020204" pitchFamily="34" charset="0"/>
              <a:buChar char="•"/>
            </a:pPr>
            <a:r>
              <a:rPr lang="en-US" sz="2200" b="1" dirty="0">
                <a:solidFill>
                  <a:srgbClr val="00B0F0"/>
                </a:solidFill>
                <a:latin typeface="Calibri"/>
                <a:ea typeface="Calibri"/>
                <a:cs typeface="Calibri"/>
              </a:rPr>
              <a:t>Enabling environment </a:t>
            </a:r>
            <a:r>
              <a:rPr lang="en-US" sz="2200" dirty="0">
                <a:solidFill>
                  <a:schemeClr val="tx2"/>
                </a:solidFill>
                <a:latin typeface="Calibri"/>
                <a:ea typeface="Calibri"/>
                <a:cs typeface="Calibri"/>
              </a:rPr>
              <a:t>refers to the set of laws and regulations, incentives, standards, information, and institutions that facilitate the private sector to invest or behave in ways that reduce GHG emissions or adapt to the current or anticipated impacts of climate change.</a:t>
            </a:r>
          </a:p>
          <a:p>
            <a:pPr algn="just">
              <a:lnSpc>
                <a:spcPct val="95000"/>
              </a:lnSpc>
              <a:spcAft>
                <a:spcPts val="600"/>
              </a:spcAft>
            </a:pPr>
            <a:r>
              <a:rPr lang="en-US" sz="2200" b="1" dirty="0">
                <a:solidFill>
                  <a:srgbClr val="00B0F0"/>
                </a:solidFill>
                <a:latin typeface="Calibri" panose="020F0502020204030204" pitchFamily="34" charset="0"/>
                <a:cs typeface="Calibri" panose="020F0502020204030204" pitchFamily="34" charset="0"/>
              </a:rPr>
              <a:t>The evaluation covered:</a:t>
            </a:r>
            <a:endParaRPr lang="en-US" sz="2200" b="1" dirty="0">
              <a:solidFill>
                <a:srgbClr val="00B0F0"/>
              </a:solidFill>
              <a:latin typeface="Calibri" panose="020F0502020204030204" pitchFamily="34" charset="0"/>
              <a:ea typeface="Calibri" panose="020F0502020204030204" pitchFamily="34" charset="0"/>
              <a:cs typeface="Calibri" panose="020F0502020204030204" pitchFamily="34" charset="0"/>
            </a:endParaRPr>
          </a:p>
          <a:p>
            <a:pPr marL="800100" algn="just">
              <a:lnSpc>
                <a:spcPct val="95000"/>
              </a:lnSpc>
              <a:spcAft>
                <a:spcPts val="600"/>
              </a:spcAft>
              <a:buFont typeface="Wingdings" panose="05000000000000000000" pitchFamily="2" charset="2"/>
              <a:buChar char="ü"/>
            </a:pPr>
            <a:r>
              <a:rPr lang="en-US" sz="2200" dirty="0">
                <a:solidFill>
                  <a:schemeClr val="tx2"/>
                </a:solidFill>
                <a:latin typeface="Calibri"/>
                <a:ea typeface="Calibri"/>
                <a:cs typeface="Calibri"/>
              </a:rPr>
              <a:t>268 World Bank lending operations</a:t>
            </a:r>
          </a:p>
          <a:p>
            <a:pPr marL="800100" algn="just">
              <a:lnSpc>
                <a:spcPct val="95000"/>
              </a:lnSpc>
              <a:spcAft>
                <a:spcPts val="600"/>
              </a:spcAft>
              <a:buFont typeface="Wingdings" panose="05000000000000000000" pitchFamily="2" charset="2"/>
              <a:buChar char="ü"/>
            </a:pPr>
            <a:r>
              <a:rPr lang="en-US" sz="2200" dirty="0">
                <a:solidFill>
                  <a:schemeClr val="tx2"/>
                </a:solidFill>
                <a:latin typeface="Calibri"/>
                <a:ea typeface="Calibri"/>
                <a:cs typeface="Calibri"/>
              </a:rPr>
              <a:t>116 IFC Advisory Service projects</a:t>
            </a:r>
          </a:p>
        </p:txBody>
      </p:sp>
    </p:spTree>
    <p:extLst>
      <p:ext uri="{BB962C8B-B14F-4D97-AF65-F5344CB8AC3E}">
        <p14:creationId xmlns:p14="http://schemas.microsoft.com/office/powerpoint/2010/main" val="70359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50C157-0745-BC13-4678-AABE17C8755E}"/>
              </a:ext>
            </a:extLst>
          </p:cNvPr>
          <p:cNvSpPr/>
          <p:nvPr/>
        </p:nvSpPr>
        <p:spPr>
          <a:xfrm>
            <a:off x="0" y="0"/>
            <a:ext cx="12192000" cy="1028327"/>
          </a:xfrm>
          <a:prstGeom prst="rect">
            <a:avLst/>
          </a:prstGeom>
          <a:solidFill>
            <a:srgbClr val="003B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691CD9D-9693-4495-8A6A-644645E1243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75E058-4C20-A242-8A48-FEF4035371A2}" type="slidenum">
              <a:rPr kumimoji="0" lang="en-US" sz="900" b="0" i="0" u="none" strike="noStrike" kern="1200" cap="none" spc="0" normalizeH="0" baseline="0" noProof="0" smtClean="0">
                <a:ln>
                  <a:noFill/>
                </a:ln>
                <a:solidFill>
                  <a:srgbClr val="D8D8D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D8D8D8"/>
              </a:solidFill>
              <a:effectLst/>
              <a:uLnTx/>
              <a:uFillTx/>
              <a:latin typeface="Arial"/>
              <a:ea typeface="+mn-ea"/>
              <a:cs typeface="Arial"/>
            </a:endParaRPr>
          </a:p>
        </p:txBody>
      </p:sp>
      <p:sp>
        <p:nvSpPr>
          <p:cNvPr id="9" name="Text Placeholder 2">
            <a:extLst>
              <a:ext uri="{FF2B5EF4-FFF2-40B4-BE49-F238E27FC236}">
                <a16:creationId xmlns:a16="http://schemas.microsoft.com/office/drawing/2014/main" id="{FBE89175-F05A-4EA2-873C-909216D2E396}"/>
              </a:ext>
            </a:extLst>
          </p:cNvPr>
          <p:cNvSpPr txBox="1">
            <a:spLocks/>
          </p:cNvSpPr>
          <p:nvPr/>
        </p:nvSpPr>
        <p:spPr>
          <a:xfrm>
            <a:off x="164955" y="-1"/>
            <a:ext cx="12192000" cy="1028327"/>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000"/>
              </a:spcAft>
              <a:buNone/>
              <a:defRPr/>
            </a:pPr>
            <a:r>
              <a:rPr lang="en-US" b="1" dirty="0">
                <a:solidFill>
                  <a:schemeClr val="bg1"/>
                </a:solidFill>
                <a:ea typeface="Segoe UI Black"/>
                <a:cs typeface="Segoe UI"/>
              </a:rPr>
              <a:t>Key findings</a:t>
            </a:r>
          </a:p>
        </p:txBody>
      </p:sp>
      <p:sp>
        <p:nvSpPr>
          <p:cNvPr id="5" name="Content Placeholder 4">
            <a:extLst>
              <a:ext uri="{FF2B5EF4-FFF2-40B4-BE49-F238E27FC236}">
                <a16:creationId xmlns:a16="http://schemas.microsoft.com/office/drawing/2014/main" id="{A73BBF6E-502B-ABEE-7634-75754D161AB1}"/>
              </a:ext>
            </a:extLst>
          </p:cNvPr>
          <p:cNvSpPr txBox="1">
            <a:spLocks/>
          </p:cNvSpPr>
          <p:nvPr/>
        </p:nvSpPr>
        <p:spPr>
          <a:xfrm>
            <a:off x="520700" y="1638643"/>
            <a:ext cx="11136299" cy="3958106"/>
          </a:xfr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95000"/>
              </a:lnSpc>
              <a:spcAft>
                <a:spcPts val="600"/>
              </a:spcAft>
              <a:buNone/>
            </a:pPr>
            <a:endParaRPr lang="en-US" sz="2200" dirty="0">
              <a:solidFill>
                <a:schemeClr val="tx2"/>
              </a:solidFill>
              <a:latin typeface="Calibri"/>
              <a:ea typeface="Calibri"/>
              <a:cs typeface="Calibri"/>
            </a:endParaRPr>
          </a:p>
        </p:txBody>
      </p:sp>
      <p:graphicFrame>
        <p:nvGraphicFramePr>
          <p:cNvPr id="13" name="Diagram 12">
            <a:extLst>
              <a:ext uri="{FF2B5EF4-FFF2-40B4-BE49-F238E27FC236}">
                <a16:creationId xmlns:a16="http://schemas.microsoft.com/office/drawing/2014/main" id="{BA3D7DC7-61D9-7EE3-C9B9-7D28A7C0E59D}"/>
              </a:ext>
            </a:extLst>
          </p:cNvPr>
          <p:cNvGraphicFramePr/>
          <p:nvPr>
            <p:extLst>
              <p:ext uri="{D42A27DB-BD31-4B8C-83A1-F6EECF244321}">
                <p14:modId xmlns:p14="http://schemas.microsoft.com/office/powerpoint/2010/main" val="790958657"/>
              </p:ext>
            </p:extLst>
          </p:nvPr>
        </p:nvGraphicFramePr>
        <p:xfrm>
          <a:off x="-1205058" y="71966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Bullseye with solid fill">
            <a:extLst>
              <a:ext uri="{FF2B5EF4-FFF2-40B4-BE49-F238E27FC236}">
                <a16:creationId xmlns:a16="http://schemas.microsoft.com/office/drawing/2014/main" id="{65B710DF-F67B-AD32-4ABE-CB683D300C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05150" y="1295141"/>
            <a:ext cx="914400" cy="914400"/>
          </a:xfrm>
          <a:prstGeom prst="rect">
            <a:avLst/>
          </a:prstGeom>
        </p:spPr>
      </p:pic>
      <p:pic>
        <p:nvPicPr>
          <p:cNvPr id="8" name="Graphic 7" descr="Leaf with solid fill">
            <a:extLst>
              <a:ext uri="{FF2B5EF4-FFF2-40B4-BE49-F238E27FC236}">
                <a16:creationId xmlns:a16="http://schemas.microsoft.com/office/drawing/2014/main" id="{954B441D-7B7B-8908-7E31-FF80B8412BB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5150" y="4543796"/>
            <a:ext cx="914400" cy="914400"/>
          </a:xfrm>
          <a:prstGeom prst="rect">
            <a:avLst/>
          </a:prstGeom>
        </p:spPr>
      </p:pic>
      <p:pic>
        <p:nvPicPr>
          <p:cNvPr id="11" name="Graphic 10" descr="Checkmark with solid fill">
            <a:extLst>
              <a:ext uri="{FF2B5EF4-FFF2-40B4-BE49-F238E27FC236}">
                <a16:creationId xmlns:a16="http://schemas.microsoft.com/office/drawing/2014/main" id="{63E54C49-6E5A-5592-3F37-591381E7B9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38550" y="2971798"/>
            <a:ext cx="914400" cy="914400"/>
          </a:xfrm>
          <a:prstGeom prst="rect">
            <a:avLst/>
          </a:prstGeom>
        </p:spPr>
      </p:pic>
      <p:sp>
        <p:nvSpPr>
          <p:cNvPr id="12" name="TextBox 11">
            <a:extLst>
              <a:ext uri="{FF2B5EF4-FFF2-40B4-BE49-F238E27FC236}">
                <a16:creationId xmlns:a16="http://schemas.microsoft.com/office/drawing/2014/main" id="{2C4B2C05-B814-42F4-67A8-27017AB0E13B}"/>
              </a:ext>
            </a:extLst>
          </p:cNvPr>
          <p:cNvSpPr txBox="1"/>
          <p:nvPr/>
        </p:nvSpPr>
        <p:spPr>
          <a:xfrm>
            <a:off x="5343525" y="4608630"/>
            <a:ext cx="701343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rPr>
              <a:t>Green bonds and global green bond markets </a:t>
            </a:r>
          </a:p>
          <a:p>
            <a:pPr marL="342900" indent="-342900">
              <a:buFont typeface="Arial" panose="020B0604020202020204" pitchFamily="34" charset="0"/>
              <a:buChar char="•"/>
            </a:pPr>
            <a:r>
              <a:rPr lang="en-US" sz="2400" dirty="0">
                <a:solidFill>
                  <a:srgbClr val="000000"/>
                </a:solidFill>
              </a:rPr>
              <a:t>Country Climate and Development Reports (CCDRs)</a:t>
            </a:r>
          </a:p>
          <a:p>
            <a:pPr marL="342900" indent="-342900">
              <a:buFont typeface="Arial" panose="020B0604020202020204" pitchFamily="34" charset="0"/>
              <a:buChar char="•"/>
            </a:pPr>
            <a:endParaRPr lang="en-US" sz="2400" dirty="0">
              <a:solidFill>
                <a:srgbClr val="000000"/>
              </a:solidFill>
            </a:endParaRPr>
          </a:p>
        </p:txBody>
      </p:sp>
    </p:spTree>
    <p:extLst>
      <p:ext uri="{BB962C8B-B14F-4D97-AF65-F5344CB8AC3E}">
        <p14:creationId xmlns:p14="http://schemas.microsoft.com/office/powerpoint/2010/main" val="154429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50C157-0745-BC13-4678-AABE17C8755E}"/>
              </a:ext>
            </a:extLst>
          </p:cNvPr>
          <p:cNvSpPr/>
          <p:nvPr/>
        </p:nvSpPr>
        <p:spPr>
          <a:xfrm>
            <a:off x="0" y="0"/>
            <a:ext cx="12192000" cy="1028327"/>
          </a:xfrm>
          <a:prstGeom prst="rect">
            <a:avLst/>
          </a:prstGeom>
          <a:solidFill>
            <a:srgbClr val="003B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691CD9D-9693-4495-8A6A-644645E1243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75E058-4C20-A242-8A48-FEF4035371A2}" type="slidenum">
              <a:rPr kumimoji="0" lang="en-US" sz="900" b="0" i="0" u="none" strike="noStrike" kern="1200" cap="none" spc="0" normalizeH="0" baseline="0" noProof="0" smtClean="0">
                <a:ln>
                  <a:noFill/>
                </a:ln>
                <a:solidFill>
                  <a:srgbClr val="D8D8D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D8D8D8"/>
              </a:solidFill>
              <a:effectLst/>
              <a:uLnTx/>
              <a:uFillTx/>
              <a:latin typeface="Arial"/>
              <a:ea typeface="+mn-ea"/>
              <a:cs typeface="Arial"/>
            </a:endParaRPr>
          </a:p>
        </p:txBody>
      </p:sp>
      <p:sp>
        <p:nvSpPr>
          <p:cNvPr id="9" name="Text Placeholder 2">
            <a:extLst>
              <a:ext uri="{FF2B5EF4-FFF2-40B4-BE49-F238E27FC236}">
                <a16:creationId xmlns:a16="http://schemas.microsoft.com/office/drawing/2014/main" id="{FBE89175-F05A-4EA2-873C-909216D2E396}"/>
              </a:ext>
            </a:extLst>
          </p:cNvPr>
          <p:cNvSpPr txBox="1">
            <a:spLocks/>
          </p:cNvSpPr>
          <p:nvPr/>
        </p:nvSpPr>
        <p:spPr>
          <a:xfrm>
            <a:off x="164955" y="-1"/>
            <a:ext cx="12192000" cy="1028327"/>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000"/>
              </a:spcAft>
              <a:buNone/>
              <a:defRPr/>
            </a:pPr>
            <a:r>
              <a:rPr lang="en-US" b="1" dirty="0">
                <a:solidFill>
                  <a:schemeClr val="bg1"/>
                </a:solidFill>
                <a:ea typeface="Segoe UI Black"/>
                <a:cs typeface="Segoe UI"/>
              </a:rPr>
              <a:t>Creating an Enabling Environment for Private Sector Climate Action (EEPSCA)</a:t>
            </a:r>
          </a:p>
        </p:txBody>
      </p:sp>
      <p:sp>
        <p:nvSpPr>
          <p:cNvPr id="5" name="Content Placeholder 4">
            <a:extLst>
              <a:ext uri="{FF2B5EF4-FFF2-40B4-BE49-F238E27FC236}">
                <a16:creationId xmlns:a16="http://schemas.microsoft.com/office/drawing/2014/main" id="{A73BBF6E-502B-ABEE-7634-75754D161AB1}"/>
              </a:ext>
            </a:extLst>
          </p:cNvPr>
          <p:cNvSpPr txBox="1">
            <a:spLocks/>
          </p:cNvSpPr>
          <p:nvPr/>
        </p:nvSpPr>
        <p:spPr>
          <a:xfrm>
            <a:off x="243209" y="1190103"/>
            <a:ext cx="11519555" cy="1425228"/>
          </a:xfr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5000"/>
              </a:lnSpc>
              <a:spcAft>
                <a:spcPts val="600"/>
              </a:spcAft>
              <a:buNone/>
            </a:pPr>
            <a:r>
              <a:rPr lang="en-US" sz="2200" b="1" dirty="0">
                <a:solidFill>
                  <a:srgbClr val="00B0F0"/>
                </a:solidFill>
                <a:latin typeface="Calibri" panose="020F0502020204030204" pitchFamily="34" charset="0"/>
                <a:cs typeface="Calibri" panose="020F0502020204030204" pitchFamily="34" charset="0"/>
              </a:rPr>
              <a:t>Recommendations</a:t>
            </a:r>
          </a:p>
        </p:txBody>
      </p:sp>
      <p:sp>
        <p:nvSpPr>
          <p:cNvPr id="10" name="TextBox 9">
            <a:extLst>
              <a:ext uri="{FF2B5EF4-FFF2-40B4-BE49-F238E27FC236}">
                <a16:creationId xmlns:a16="http://schemas.microsoft.com/office/drawing/2014/main" id="{428FEE6F-8339-0EF9-8F73-024E8FCE5BA6}"/>
              </a:ext>
            </a:extLst>
          </p:cNvPr>
          <p:cNvSpPr txBox="1"/>
          <p:nvPr/>
        </p:nvSpPr>
        <p:spPr>
          <a:xfrm>
            <a:off x="209271" y="1846320"/>
            <a:ext cx="11587430" cy="3785652"/>
          </a:xfrm>
          <a:prstGeom prst="rect">
            <a:avLst/>
          </a:prstGeom>
          <a:noFill/>
        </p:spPr>
        <p:txBody>
          <a:bodyPr wrap="square">
            <a:spAutoFit/>
          </a:bodyPr>
          <a:lstStyle/>
          <a:p>
            <a:pPr marL="457200" indent="-457200" algn="just">
              <a:buFont typeface="+mj-lt"/>
              <a:buAutoNum type="arabicPeriod"/>
            </a:pPr>
            <a:endParaRPr lang="en-US" sz="2400" dirty="0">
              <a:solidFill>
                <a:srgbClr val="002060"/>
              </a:solidFill>
            </a:endParaRPr>
          </a:p>
          <a:p>
            <a:pPr marL="457200" indent="-457200" algn="just">
              <a:buFont typeface="+mj-lt"/>
              <a:buAutoNum type="arabicPeriod"/>
            </a:pPr>
            <a:r>
              <a:rPr lang="en-US" sz="2400" dirty="0">
                <a:solidFill>
                  <a:srgbClr val="002060"/>
                </a:solidFill>
              </a:rPr>
              <a:t>The World Bank and IFC should </a:t>
            </a:r>
            <a:r>
              <a:rPr lang="en-US" sz="2400" dirty="0">
                <a:solidFill>
                  <a:srgbClr val="00B0F0"/>
                </a:solidFill>
              </a:rPr>
              <a:t>develop and standardize private sector business models for new areas of climate action</a:t>
            </a:r>
            <a:r>
              <a:rPr lang="en-US" sz="2400" dirty="0">
                <a:solidFill>
                  <a:srgbClr val="002060"/>
                </a:solidFill>
              </a:rPr>
              <a:t>.</a:t>
            </a:r>
          </a:p>
          <a:p>
            <a:pPr marL="457200" indent="-457200" algn="just">
              <a:buFont typeface="+mj-lt"/>
              <a:buAutoNum type="arabicPeriod"/>
            </a:pPr>
            <a:endParaRPr lang="en-US" sz="2400" dirty="0">
              <a:solidFill>
                <a:srgbClr val="002060"/>
              </a:solidFill>
            </a:endParaRPr>
          </a:p>
          <a:p>
            <a:pPr marL="457200" indent="-457200" algn="just">
              <a:buFont typeface="+mj-lt"/>
              <a:buAutoNum type="arabicPeriod"/>
            </a:pPr>
            <a:r>
              <a:rPr lang="en-US" sz="2400" dirty="0">
                <a:solidFill>
                  <a:srgbClr val="002060"/>
                </a:solidFill>
              </a:rPr>
              <a:t>The World Bank and IFC should </a:t>
            </a:r>
            <a:r>
              <a:rPr lang="en-US" sz="2400" dirty="0">
                <a:solidFill>
                  <a:srgbClr val="00B0F0"/>
                </a:solidFill>
              </a:rPr>
              <a:t>identify and articulate realistic long-term financing strategies for climate action </a:t>
            </a:r>
            <a:r>
              <a:rPr lang="en-US" sz="2400" dirty="0">
                <a:solidFill>
                  <a:srgbClr val="002060"/>
                </a:solidFill>
              </a:rPr>
              <a:t>in relevant country level climate diagnostics, including the CCDR.</a:t>
            </a:r>
          </a:p>
          <a:p>
            <a:pPr marL="457200" indent="-457200" algn="just">
              <a:buFont typeface="+mj-lt"/>
              <a:buAutoNum type="arabicPeriod"/>
            </a:pPr>
            <a:endParaRPr lang="en-US" sz="2400" dirty="0">
              <a:solidFill>
                <a:srgbClr val="002060"/>
              </a:solidFill>
            </a:endParaRPr>
          </a:p>
          <a:p>
            <a:pPr marL="457200" indent="-457200" algn="just">
              <a:buFont typeface="+mj-lt"/>
              <a:buAutoNum type="arabicPeriod"/>
            </a:pPr>
            <a:r>
              <a:rPr lang="en-US" sz="2400" dirty="0">
                <a:solidFill>
                  <a:srgbClr val="002060"/>
                </a:solidFill>
              </a:rPr>
              <a:t>The World Bank and IFC should </a:t>
            </a:r>
            <a:r>
              <a:rPr lang="en-US" sz="2400" dirty="0">
                <a:solidFill>
                  <a:srgbClr val="00B0F0"/>
                </a:solidFill>
              </a:rPr>
              <a:t>explicitly consider the scalability of private sector climate business models </a:t>
            </a:r>
            <a:r>
              <a:rPr lang="en-US" sz="2400" dirty="0">
                <a:solidFill>
                  <a:srgbClr val="002060"/>
                </a:solidFill>
              </a:rPr>
              <a:t>that they support.</a:t>
            </a:r>
          </a:p>
        </p:txBody>
      </p:sp>
    </p:spTree>
    <p:extLst>
      <p:ext uri="{BB962C8B-B14F-4D97-AF65-F5344CB8AC3E}">
        <p14:creationId xmlns:p14="http://schemas.microsoft.com/office/powerpoint/2010/main" val="1883744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INTERIOR SLIDE" val="szsx3i4P"/>
  <p:tag name="ARTICULATE_DESIGN_ID_CUSTOM DESIGN" val="5qHI0atD"/>
  <p:tag name="ARTICULATE_DESIGN_ID_IEG-TEMPLATE-PRESENTATION" val="XJzLk4hV"/>
  <p:tag name="ARTICULATE_DESIGN_ID_1_CUSTOM DESIGN" val="KSO77SXS"/>
  <p:tag name="ARTICULATE_DESIGN_ID_2_CUSTOM DESIGN" val="1siLmRif"/>
  <p:tag name="ARTICULATE_PROJECT_OPEN" val="0"/>
  <p:tag name="ARTICULATE_SLIDE_THUMBNAIL_REFRESH" val="1"/>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ior Slide">
  <a:themeElements>
    <a:clrScheme name="Custom 2">
      <a:dk1>
        <a:srgbClr val="33A0DD"/>
      </a:dk1>
      <a:lt1>
        <a:sysClr val="window" lastClr="FFFFFF"/>
      </a:lt1>
      <a:dk2>
        <a:srgbClr val="05151E"/>
      </a:dk2>
      <a:lt2>
        <a:srgbClr val="E5B149"/>
      </a:lt2>
      <a:accent1>
        <a:srgbClr val="2E3192"/>
      </a:accent1>
      <a:accent2>
        <a:srgbClr val="2E3192"/>
      </a:accent2>
      <a:accent3>
        <a:srgbClr val="1E1C10"/>
      </a:accent3>
      <a:accent4>
        <a:srgbClr val="1D063C"/>
      </a:accent4>
      <a:accent5>
        <a:srgbClr val="1E3E29"/>
      </a:accent5>
      <a:accent6>
        <a:srgbClr val="CF6413"/>
      </a:accent6>
      <a:hlink>
        <a:srgbClr val="E5B149"/>
      </a:hlink>
      <a:folHlink>
        <a:srgbClr val="E5B149"/>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hatWorks_PowerPoint_template.potx" id="{D58684F3-E5C6-4331-8B1F-5326AB38A455}" vid="{650CEA47-109D-4C0B-B14F-D3363CA059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neCMS_Document" ma:contentTypeID="0x010100AF87B42F0C344341B239E919EB90A3670100ACFA18C6129FD943A5AC6C43CC6CB7A5" ma:contentTypeVersion="59" ma:contentTypeDescription="OneCMS_Document" ma:contentTypeScope="" ma:versionID="3722d0f0b1851c736e9a88833cd1b300">
  <xsd:schema xmlns:xsd="http://www.w3.org/2001/XMLSchema" xmlns:xs="http://www.w3.org/2001/XMLSchema" xmlns:p="http://schemas.microsoft.com/office/2006/metadata/properties" xmlns:ns1="http://schemas.microsoft.com/sharepoint/v3" xmlns:ns2="3e02667f-0271-471b-bd6e-11a2e16def1d" targetNamespace="http://schemas.microsoft.com/office/2006/metadata/properties" ma:root="true" ma:fieldsID="78d39a41f36ff3e29b60c8e03fede8a0" ns1:_="" ns2:_="">
    <xsd:import namespace="http://schemas.microsoft.com/sharepoint/v3"/>
    <xsd:import namespace="3e02667f-0271-471b-bd6e-11a2e16def1d"/>
    <xsd:element name="properties">
      <xsd:complexType>
        <xsd:sequence>
          <xsd:element name="documentManagement">
            <xsd:complexType>
              <xsd:all>
                <xsd:element ref="ns2:h40645383bce4db190f92f65d69cf557" minOccurs="0"/>
                <xsd:element ref="ns2:TaxCatchAll" minOccurs="0"/>
                <xsd:element ref="ns2:TaxCatchAllLabel" minOccurs="0"/>
                <xsd:element ref="ns2:ncc44d6e437c4ee18d4e35566604faa7" minOccurs="0"/>
                <xsd:element ref="ns2:e0919e4a962d4c1aa34dcc9ee85a7530" minOccurs="0"/>
                <xsd:element ref="ns2:n3588c81c2504f79a2ae07b8fc872de1" minOccurs="0"/>
                <xsd:element ref="ns2:le7312e839b9405fb813e48a1ee083cb" minOccurs="0"/>
                <xsd:element ref="ns2:g60ac5c7cc5e48988332aa7f3f7675f4" minOccurs="0"/>
                <xsd:element ref="ns2:f6836c8cfc5146d888b8918e85fd4b0e" minOccurs="0"/>
                <xsd:element ref="ns2:Abstract" minOccurs="0"/>
                <xsd:element ref="ns2:Authors" minOccurs="0"/>
                <xsd:element ref="ns2:TaxKeywordTaxHTField" minOccurs="0"/>
                <xsd:element ref="ns2:fbe16eaccf4749f086104f7c67297f76" minOccurs="0"/>
                <xsd:element ref="ns2:DateLaunch" minOccurs="0"/>
                <xsd:element ref="ns2:ExternalURL" minOccurs="0"/>
                <xsd:element ref="ns2:Feature" minOccurs="0"/>
                <xsd:element ref="ns2:FeatureToTile" minOccurs="0"/>
                <xsd:element ref="ns2:SystemData" minOccurs="0"/>
                <xsd:element ref="ns2:UserData" minOccurs="0"/>
                <xsd:element ref="ns2:o8e900f321d24bb18bb65b4f51774acf" minOccurs="0"/>
                <xsd:element ref="ns2:Contact_x0028_s_x0029_" minOccurs="0"/>
                <xsd:element ref="ns1:ArticleStartDate" minOccurs="0"/>
                <xsd:element ref="ns2:EnableComments" minOccurs="0"/>
                <xsd:element ref="ns2:EnableRating" minOccurs="0"/>
                <xsd:element ref="ns2:PageInfo" minOccurs="0"/>
                <xsd:element ref="ns1:PublishingPageImage" minOccurs="0"/>
                <xsd:element ref="ns2:DocumentCategory" minOccurs="0"/>
                <xsd:element ref="ns2:g24ce987e2a14cd88b1be8bba67dc4d6" minOccurs="0"/>
                <xsd:element ref="ns2:m30f5f85ad26449189da578bd9e06217" minOccurs="0"/>
                <xsd:element ref="ns2:ProjectID" minOccurs="0"/>
                <xsd:element ref="ns1:PublishingContact" minOccurs="0"/>
                <xsd:element ref="ns2:e7fed2b567784b7fb4115fec76c3b6ef" minOccurs="0"/>
                <xsd:element ref="ns2:KBcollectionType" minOccurs="0"/>
                <xsd:element ref="ns2:KBAssetType" minOccurs="0"/>
                <xsd:element ref="ns2:AddToKnowledgeBase" minOccurs="0"/>
                <xsd:element ref="ns2:SubCategory" minOccurs="0"/>
                <xsd:element ref="ns2:_dlc_DocId" minOccurs="0"/>
                <xsd:element ref="ns2:_dlc_DocIdUrl" minOccurs="0"/>
                <xsd:element ref="ns2:_dlc_DocIdPersistId" minOccurs="0"/>
                <xsd:element ref="ns2:Commen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rticleStartDate" ma:index="40" nillable="true" ma:displayName="Article Date" ma:description="Article Date is a site column created by the Publishing feature. It is used on the Article Page Content Type as the date of the page." ma:format="DateOnly" ma:internalName="ArticleStartDate">
      <xsd:simpleType>
        <xsd:restriction base="dms:DateTime"/>
      </xsd:simpleType>
    </xsd:element>
    <xsd:element name="PublishingPageImage" ma:index="44" nillable="true" ma:displayName="Page Image" ma:description="Page Image is a site column created by the Publishing feature. It is used on the Article Page Content Type as the primary image of the page." ma:internalName="PublishingPageImage">
      <xsd:simpleType>
        <xsd:restriction base="dms:Unknown"/>
      </xsd:simpleType>
    </xsd:element>
    <xsd:element name="PublishingContact" ma:index="5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h40645383bce4db190f92f65d69cf557" ma:index="8" nillable="true" ma:taxonomy="true" ma:internalName="h40645383bce4db190f92f65d69cf557" ma:taxonomyFieldName="VPU" ma:displayName="VPU" ma:default="" ma:fieldId="{14064538-3bce-4db1-90f9-2f65d69cf557}" ma:taxonomyMulti="true" ma:sspId="2a6c10d7-b926-4fc0-945e-3cbf5049f6bd" ma:termSetId="d49201c8-9b91-492e-899c-b5b3e12a5ed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add7cc6-e2d4-4332-a31c-c2a01df11584}" ma:internalName="TaxCatchAll" ma:showField="CatchAllData" ma:web="5d8161b9-8ab6-41ec-b98e-c1c26eb0c5d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add7cc6-e2d4-4332-a31c-c2a01df11584}" ma:internalName="TaxCatchAllLabel" ma:readOnly="true" ma:showField="CatchAllDataLabel" ma:web="5d8161b9-8ab6-41ec-b98e-c1c26eb0c5d8">
      <xsd:complexType>
        <xsd:complexContent>
          <xsd:extension base="dms:MultiChoiceLookup">
            <xsd:sequence>
              <xsd:element name="Value" type="dms:Lookup" maxOccurs="unbounded" minOccurs="0" nillable="true"/>
            </xsd:sequence>
          </xsd:extension>
        </xsd:complexContent>
      </xsd:complexType>
    </xsd:element>
    <xsd:element name="ncc44d6e437c4ee18d4e35566604faa7" ma:index="12" nillable="true" ma:taxonomy="true" ma:internalName="ncc44d6e437c4ee18d4e35566604faa7" ma:taxonomyFieldName="Topics" ma:displayName="Topics" ma:default="" ma:fieldId="{7cc44d6e-437c-4ee1-8d4e-35566604faa7}" ma:taxonomyMulti="true" ma:sspId="2a6c10d7-b926-4fc0-945e-3cbf5049f6bd" ma:termSetId="52c8dc5b-2000-4eb2-836c-73f156eae2f8" ma:anchorId="00000000-0000-0000-0000-000000000000" ma:open="false" ma:isKeyword="false">
      <xsd:complexType>
        <xsd:sequence>
          <xsd:element ref="pc:Terms" minOccurs="0" maxOccurs="1"/>
        </xsd:sequence>
      </xsd:complexType>
    </xsd:element>
    <xsd:element name="e0919e4a962d4c1aa34dcc9ee85a7530" ma:index="14" nillable="true" ma:taxonomy="true" ma:internalName="e0919e4a962d4c1aa34dcc9ee85a7530" ma:taxonomyFieldName="Country" ma:displayName="Country and City" ma:default="" ma:fieldId="{e0919e4a-962d-4c1a-a34d-cc9ee85a7530}" ma:taxonomyMulti="true" ma:sspId="2a6c10d7-b926-4fc0-945e-3cbf5049f6bd" ma:termSetId="d4c2a98a-c9a1-4fb7-a107-4340f5ef9596" ma:anchorId="00000000-0000-0000-0000-000000000000" ma:open="false" ma:isKeyword="false">
      <xsd:complexType>
        <xsd:sequence>
          <xsd:element ref="pc:Terms" minOccurs="0" maxOccurs="1"/>
        </xsd:sequence>
      </xsd:complexType>
    </xsd:element>
    <xsd:element name="n3588c81c2504f79a2ae07b8fc872de1" ma:index="16" nillable="true" ma:taxonomy="true" ma:internalName="n3588c81c2504f79a2ae07b8fc872de1" ma:taxonomyFieldName="InformationClassification" ma:displayName="Information Classification" ma:default="1;#Official Use Only|4119b812-446b-4199-aebc-580c95bfd42a" ma:fieldId="{73588c81-c250-4f79-a2ae-07b8fc872de1}" ma:sspId="2a6c10d7-b926-4fc0-945e-3cbf5049f6bd" ma:termSetId="64584bab-8e1a-4e77-9a74-729fd66acaac" ma:anchorId="00000000-0000-0000-0000-000000000000" ma:open="false" ma:isKeyword="false">
      <xsd:complexType>
        <xsd:sequence>
          <xsd:element ref="pc:Terms" minOccurs="0" maxOccurs="1"/>
        </xsd:sequence>
      </xsd:complexType>
    </xsd:element>
    <xsd:element name="le7312e839b9405fb813e48a1ee083cb" ma:index="18" nillable="true" ma:taxonomy="true" ma:internalName="le7312e839b9405fb813e48a1ee083cb" ma:taxonomyFieldName="Languages" ma:displayName="Languages" ma:default="2;#English|e31af5d6-94ea-4ba5-925e-022fd8479dfd" ma:fieldId="{5e7312e8-39b9-405f-b813-e48a1ee083cb}" ma:sspId="2a6c10d7-b926-4fc0-945e-3cbf5049f6bd" ma:termSetId="df4cdebe-530a-4c7f-82dc-f183711160e8" ma:anchorId="00000000-0000-0000-0000-000000000000" ma:open="false" ma:isKeyword="false">
      <xsd:complexType>
        <xsd:sequence>
          <xsd:element ref="pc:Terms" minOccurs="0" maxOccurs="1"/>
        </xsd:sequence>
      </xsd:complexType>
    </xsd:element>
    <xsd:element name="g60ac5c7cc5e48988332aa7f3f7675f4" ma:index="20" nillable="true" ma:taxonomy="true" ma:internalName="g60ac5c7cc5e48988332aa7f3f7675f4" ma:taxonomyFieldName="Region" ma:displayName="Region and Country" ma:default="4;#World|181f87ec-6d12-43c8-9f7a-dc47bc14aa64" ma:fieldId="{060ac5c7-cc5e-4898-8332-aa7f3f7675f4}" ma:taxonomyMulti="true" ma:sspId="2a6c10d7-b926-4fc0-945e-3cbf5049f6bd" ma:termSetId="bc82f570-771a-4efe-b637-ab15e81e67d6" ma:anchorId="00000000-0000-0000-0000-000000000000" ma:open="false" ma:isKeyword="false">
      <xsd:complexType>
        <xsd:sequence>
          <xsd:element ref="pc:Terms" minOccurs="0" maxOccurs="1"/>
        </xsd:sequence>
      </xsd:complexType>
    </xsd:element>
    <xsd:element name="f6836c8cfc5146d888b8918e85fd4b0e" ma:index="22" nillable="true" ma:taxonomy="true" ma:internalName="f6836c8cfc5146d888b8918e85fd4b0e" ma:taxonomyFieldName="GeographicArea" ma:displayName="Geographic Area" ma:default="4;#World|181f87ec-6d12-43c8-9f7a-dc47bc14aa64" ma:fieldId="{f6836c8c-fc51-46d8-88b8-918e85fd4b0e}" ma:taxonomyMulti="true" ma:sspId="2a6c10d7-b926-4fc0-945e-3cbf5049f6bd" ma:termSetId="bc82f570-771a-4efe-b637-ab15e81e67d6" ma:anchorId="00000000-0000-0000-0000-000000000000" ma:open="false" ma:isKeyword="false">
      <xsd:complexType>
        <xsd:sequence>
          <xsd:element ref="pc:Terms" minOccurs="0" maxOccurs="1"/>
        </xsd:sequence>
      </xsd:complexType>
    </xsd:element>
    <xsd:element name="Abstract" ma:index="24" nillable="true" ma:displayName="Abstract" ma:internalName="Abstract">
      <xsd:simpleType>
        <xsd:restriction base="dms:Note"/>
      </xsd:simpleType>
    </xsd:element>
    <xsd:element name="Authors" ma:index="25" nillable="true" ma:displayName="Authors" ma:internalName="Authors">
      <xsd:simpleType>
        <xsd:restriction base="dms:Note"/>
      </xsd:simpleType>
    </xsd:element>
    <xsd:element name="TaxKeywordTaxHTField" ma:index="26" nillable="true" ma:taxonomy="true" ma:internalName="TaxKeywordTaxHTField" ma:taxonomyFieldName="TaxKeyword" ma:displayName="Enterprise Keywords" ma:fieldId="{23f27201-bee3-471e-b2e7-b64fd8b7ca38}" ma:taxonomyMulti="true" ma:sspId="2a6c10d7-b926-4fc0-945e-3cbf5049f6bd" ma:termSetId="00000000-0000-0000-0000-000000000000" ma:anchorId="00000000-0000-0000-0000-000000000000" ma:open="true" ma:isKeyword="true">
      <xsd:complexType>
        <xsd:sequence>
          <xsd:element ref="pc:Terms" minOccurs="0" maxOccurs="1"/>
        </xsd:sequence>
      </xsd:complexType>
    </xsd:element>
    <xsd:element name="fbe16eaccf4749f086104f7c67297f76" ma:index="28" nillable="true" ma:taxonomy="true" ma:internalName="fbe16eaccf4749f086104f7c67297f76" ma:taxonomyFieldName="Organization" ma:displayName="Organization" ma:default="3;#World Bank|bc205cc9-8a56-48a3-9f30-b099e7707c1b" ma:fieldId="{fbe16eac-cf47-49f0-8610-4f7c67297f76}" ma:taxonomyMulti="true" ma:sspId="2a6c10d7-b926-4fc0-945e-3cbf5049f6bd" ma:termSetId="f1062a45-b171-4440-8f47-0528c2ab8fc7" ma:anchorId="00000000-0000-0000-0000-000000000000" ma:open="false" ma:isKeyword="false">
      <xsd:complexType>
        <xsd:sequence>
          <xsd:element ref="pc:Terms" minOccurs="0" maxOccurs="1"/>
        </xsd:sequence>
      </xsd:complexType>
    </xsd:element>
    <xsd:element name="DateLaunch" ma:index="31" nillable="true" ma:displayName="Date launched on web" ma:format="DateTime" ma:internalName="DateLaunch">
      <xsd:simpleType>
        <xsd:restriction base="dms:DateTime"/>
      </xsd:simpleType>
    </xsd:element>
    <xsd:element name="ExternalURL" ma:index="32" nillable="true" ma:displayName="External URL" ma:internalName="ExternalURL">
      <xsd:simpleType>
        <xsd:restriction base="dms:Text"/>
      </xsd:simpleType>
    </xsd:element>
    <xsd:element name="Feature" ma:index="33" nillable="true" ma:displayName="Add to Featured" ma:default="0" ma:internalName="Feature">
      <xsd:simpleType>
        <xsd:restriction base="dms:Boolean"/>
      </xsd:simpleType>
    </xsd:element>
    <xsd:element name="FeatureToTile" ma:index="34" nillable="true" ma:displayName="Feature To Tile" ma:internalName="FeatureToTile">
      <xsd:simpleType>
        <xsd:restriction base="dms:Boolean"/>
      </xsd:simpleType>
    </xsd:element>
    <xsd:element name="SystemData" ma:index="35" nillable="true" ma:displayName="SystemData" ma:internalName="SystemData">
      <xsd:simpleType>
        <xsd:restriction base="dms:Note"/>
      </xsd:simpleType>
    </xsd:element>
    <xsd:element name="UserData" ma:index="36" nillable="true" ma:displayName="UserData" ma:internalName="UserData">
      <xsd:simpleType>
        <xsd:restriction base="dms:Note"/>
      </xsd:simpleType>
    </xsd:element>
    <xsd:element name="o8e900f321d24bb18bb65b4f51774acf" ma:index="37" nillable="true" ma:taxonomy="true" ma:internalName="o8e900f321d24bb18bb65b4f51774acf" ma:taxonomyFieldName="DocumentType" ma:displayName="Document Type" ma:default="" ma:fieldId="{88e900f3-21d2-4bb1-8bb6-5b4f51774acf}" ma:taxonomyMulti="true" ma:sspId="2a6c10d7-b926-4fc0-945e-3cbf5049f6bd" ma:termSetId="fe5d0590-9a37-47b6-bc2b-3c53aa671283" ma:anchorId="00000000-0000-0000-0000-000000000000" ma:open="false" ma:isKeyword="false">
      <xsd:complexType>
        <xsd:sequence>
          <xsd:element ref="pc:Terms" minOccurs="0" maxOccurs="1"/>
        </xsd:sequence>
      </xsd:complexType>
    </xsd:element>
    <xsd:element name="Contact_x0028_s_x0029_" ma:index="39" nillable="true" ma:displayName="Contact(s)" ma:list="UserInfo" ma:SharePointGroup="0" ma:internalName="Contact_x0028_s_x0029_"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nableComments" ma:index="41" nillable="true" ma:displayName="Enable Comments" ma:internalName="EnableComments">
      <xsd:simpleType>
        <xsd:restriction base="dms:Boolean"/>
      </xsd:simpleType>
    </xsd:element>
    <xsd:element name="EnableRating" ma:index="42" nillable="true" ma:displayName="Enable Rating" ma:internalName="EnableRating">
      <xsd:simpleType>
        <xsd:restriction base="dms:Boolean"/>
      </xsd:simpleType>
    </xsd:element>
    <xsd:element name="PageInfo" ma:index="43" nillable="true" ma:displayName="PageInfo" ma:internalName="PageInfo">
      <xsd:simpleType>
        <xsd:restriction base="dms:Note">
          <xsd:maxLength value="255"/>
        </xsd:restriction>
      </xsd:simpleType>
    </xsd:element>
    <xsd:element name="DocumentCategory" ma:index="45" nillable="true" ma:displayName="Document Category" ma:default="Document" ma:format="Dropdown" ma:internalName="DocumentCategory">
      <xsd:simpleType>
        <xsd:restriction base="dms:Choice">
          <xsd:enumeration value="Document"/>
          <xsd:enumeration value="KB Document"/>
          <xsd:enumeration value="KB Links"/>
        </xsd:restriction>
      </xsd:simpleType>
    </xsd:element>
    <xsd:element name="g24ce987e2a14cd88b1be8bba67dc4d6" ma:index="46" nillable="true" ma:taxonomy="true" ma:internalName="g24ce987e2a14cd88b1be8bba67dc4d6" ma:taxonomyFieldName="ExternalSponsor" ma:displayName="External Sponsor" ma:default="" ma:fieldId="{024ce987-e2a1-4cd8-8b1b-e8bba67dc4d6}" ma:sspId="2a6c10d7-b926-4fc0-945e-3cbf5049f6bd" ma:termSetId="dfaaa827-5eeb-4880-9a85-fc0311ecbb37" ma:anchorId="00000000-0000-0000-0000-000000000000" ma:open="false" ma:isKeyword="false">
      <xsd:complexType>
        <xsd:sequence>
          <xsd:element ref="pc:Terms" minOccurs="0" maxOccurs="1"/>
        </xsd:sequence>
      </xsd:complexType>
    </xsd:element>
    <xsd:element name="m30f5f85ad26449189da578bd9e06217" ma:index="48" nillable="true" ma:taxonomy="true" ma:internalName="m30f5f85ad26449189da578bd9e06217" ma:taxonomyFieldName="InternalSponsor" ma:displayName="Internal Sponsor" ma:default="" ma:fieldId="{630f5f85-ad26-4491-89da-578bd9e06217}" ma:sspId="2a6c10d7-b926-4fc0-945e-3cbf5049f6bd" ma:termSetId="c1dc34fa-d16b-4d70-bdd2-768a61141102" ma:anchorId="00000000-0000-0000-0000-000000000000" ma:open="false" ma:isKeyword="false">
      <xsd:complexType>
        <xsd:sequence>
          <xsd:element ref="pc:Terms" minOccurs="0" maxOccurs="1"/>
        </xsd:sequence>
      </xsd:complexType>
    </xsd:element>
    <xsd:element name="ProjectID" ma:index="50" nillable="true" ma:displayName="ProjectID" ma:internalName="ProjectID">
      <xsd:simpleType>
        <xsd:restriction base="dms:Text"/>
      </xsd:simpleType>
    </xsd:element>
    <xsd:element name="e7fed2b567784b7fb4115fec76c3b6ef" ma:index="52" nillable="true" ma:taxonomy="true" ma:internalName="e7fed2b567784b7fb4115fec76c3b6ef" ma:taxonomyFieldName="BusinessFunctions" ma:displayName="BusinessFunctions" ma:default="" ma:fieldId="{e7fed2b5-6778-4b7f-b411-5fec76c3b6ef}" ma:taxonomyMulti="true" ma:sspId="2a6c10d7-b926-4fc0-945e-3cbf5049f6bd" ma:termSetId="db3575e5-83ce-417a-a0d0-81b3c1db79e8" ma:anchorId="00000000-0000-0000-0000-000000000000" ma:open="false" ma:isKeyword="false">
      <xsd:complexType>
        <xsd:sequence>
          <xsd:element ref="pc:Terms" minOccurs="0" maxOccurs="1"/>
        </xsd:sequence>
      </xsd:complexType>
    </xsd:element>
    <xsd:element name="KBcollectionType" ma:index="54" nillable="true" ma:displayName="KBcollectionType" ma:internalName="KBcollectionType">
      <xsd:simpleType>
        <xsd:restriction base="dms:Text">
          <xsd:maxLength value="255"/>
        </xsd:restriction>
      </xsd:simpleType>
    </xsd:element>
    <xsd:element name="KBAssetType" ma:index="55" nillable="true" ma:displayName="KBAssetType" ma:internalName="KBAssetType">
      <xsd:simpleType>
        <xsd:restriction base="dms:Text">
          <xsd:maxLength value="255"/>
        </xsd:restriction>
      </xsd:simpleType>
    </xsd:element>
    <xsd:element name="AddToKnowledgeBase" ma:index="56" nillable="true" ma:displayName="AddToKnowledgeBase" ma:default="0" ma:internalName="AddToKnowledgeBase">
      <xsd:simpleType>
        <xsd:restriction base="dms:Boolean"/>
      </xsd:simpleType>
    </xsd:element>
    <xsd:element name="SubCategory" ma:index="58" nillable="true" ma:displayName="SubCategory" ma:internalName="SubCategory">
      <xsd:simpleType>
        <xsd:restriction base="dms:Text">
          <xsd:maxLength value="255"/>
        </xsd:restriction>
      </xsd:simpleType>
    </xsd:element>
    <xsd:element name="_dlc_DocId" ma:index="59" nillable="true" ma:displayName="Document ID Value" ma:description="The value of the document ID assigned to this item." ma:internalName="_dlc_DocId" ma:readOnly="true">
      <xsd:simpleType>
        <xsd:restriction base="dms:Text"/>
      </xsd:simpleType>
    </xsd:element>
    <xsd:element name="_dlc_DocIdUrl" ma:index="6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1" nillable="true" ma:displayName="Persist ID" ma:description="Keep ID on add." ma:hidden="true" ma:internalName="_dlc_DocIdPersistId" ma:readOnly="true">
      <xsd:simpleType>
        <xsd:restriction base="dms:Boolean"/>
      </xsd:simpleType>
    </xsd:element>
    <xsd:element name="CommentID" ma:index="62" nillable="true" ma:displayName="CommentID" ma:internalName="Comment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30"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57"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ystemData xmlns="3e02667f-0271-471b-bd6e-11a2e16def1d" xsi:nil="true"/>
    <PageInfo xmlns="3e02667f-0271-471b-bd6e-11a2e16def1d" xsi:nil="true"/>
    <ExternalURL xmlns="3e02667f-0271-471b-bd6e-11a2e16def1d" xsi:nil="true"/>
    <f6836c8cfc5146d888b8918e85fd4b0e xmlns="3e02667f-0271-471b-bd6e-11a2e16def1d">
      <Terms xmlns="http://schemas.microsoft.com/office/infopath/2007/PartnerControls">
        <TermInfo xmlns="http://schemas.microsoft.com/office/infopath/2007/PartnerControls">
          <TermName xmlns="http://schemas.microsoft.com/office/infopath/2007/PartnerControls">World</TermName>
          <TermId xmlns="http://schemas.microsoft.com/office/infopath/2007/PartnerControls">181f87ec-6d12-43c8-9f7a-dc47bc14aa64</TermId>
        </TermInfo>
      </Terms>
    </f6836c8cfc5146d888b8918e85fd4b0e>
    <ProjectID xmlns="3e02667f-0271-471b-bd6e-11a2e16def1d" xsi:nil="true"/>
    <TaxKeywordTaxHTField xmlns="3e02667f-0271-471b-bd6e-11a2e16def1d">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d69fdaec-5891-4a6c-9c79-13d08cd26bb8</TermId>
        </TermInfo>
      </Terms>
    </TaxKeywordTaxHTField>
    <h40645383bce4db190f92f65d69cf557 xmlns="3e02667f-0271-471b-bd6e-11a2e16def1d">
      <Terms xmlns="http://schemas.microsoft.com/office/infopath/2007/PartnerControls">
        <TermInfo xmlns="http://schemas.microsoft.com/office/infopath/2007/PartnerControls">
          <TermName xmlns="http://schemas.microsoft.com/office/infopath/2007/PartnerControls">Independent Evaluation Group (IEG)</TermName>
          <TermId xmlns="http://schemas.microsoft.com/office/infopath/2007/PartnerControls">f55027e7-830f-4662-b5c5-fbfa579c309f</TermId>
        </TermInfo>
      </Terms>
    </h40645383bce4db190f92f65d69cf557>
    <UserData xmlns="3e02667f-0271-471b-bd6e-11a2e16def1d">{"UserData":{"Contacts":[{"FullName":"Ma Roanna Santos Sayes","PictureURL":"https://zoom.worldbank.org/photo/people/000407139.jpg","UserLinkURL":"https://intranet.worldbank.org/people/profile?id=000407139","JobTitle":"Senior Knowledge Management Assistant","Unit":"IEGKC","UPI":"000407139","Email":"msayes@worldbankgroup.org","Location":"WASHINGTON, DC (IBRD)"}]}}</UserData>
    <EnableRating xmlns="3e02667f-0271-471b-bd6e-11a2e16def1d">false</EnableRating>
    <fbe16eaccf4749f086104f7c67297f76 xmlns="3e02667f-0271-471b-bd6e-11a2e16def1d">
      <Terms xmlns="http://schemas.microsoft.com/office/infopath/2007/PartnerControls">
        <TermInfo xmlns="http://schemas.microsoft.com/office/infopath/2007/PartnerControls">
          <TermName xmlns="http://schemas.microsoft.com/office/infopath/2007/PartnerControls">World Bank</TermName>
          <TermId xmlns="http://schemas.microsoft.com/office/infopath/2007/PartnerControls">bc205cc9-8a56-48a3-9f30-b099e7707c1b</TermId>
        </TermInfo>
      </Terms>
    </fbe16eaccf4749f086104f7c67297f76>
    <e7fed2b567784b7fb4115fec76c3b6ef xmlns="3e02667f-0271-471b-bd6e-11a2e16def1d">
      <Terms xmlns="http://schemas.microsoft.com/office/infopath/2007/PartnerControls"/>
    </e7fed2b567784b7fb4115fec76c3b6ef>
    <SubCategory xmlns="3e02667f-0271-471b-bd6e-11a2e16def1d" xsi:nil="true"/>
    <le7312e839b9405fb813e48a1ee083cb xmlns="3e02667f-0271-471b-bd6e-11a2e16def1d">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e31af5d6-94ea-4ba5-925e-022fd8479dfd</TermId>
        </TermInfo>
      </Terms>
    </le7312e839b9405fb813e48a1ee083cb>
    <Contact_x0028_s_x0029_ xmlns="3e02667f-0271-471b-bd6e-11a2e16def1d">
      <UserInfo>
        <DisplayName>6602</DisplayName>
        <AccountId>6602</AccountId>
        <AccountType/>
      </UserInfo>
    </Contact_x0028_s_x0029_>
    <n3588c81c2504f79a2ae07b8fc872de1 xmlns="3e02667f-0271-471b-bd6e-11a2e16def1d">
      <Terms xmlns="http://schemas.microsoft.com/office/infopath/2007/PartnerControls">
        <TermInfo xmlns="http://schemas.microsoft.com/office/infopath/2007/PartnerControls">
          <TermName xmlns="http://schemas.microsoft.com/office/infopath/2007/PartnerControls">Official Use Only</TermName>
          <TermId xmlns="http://schemas.microsoft.com/office/infopath/2007/PartnerControls">4119b812-446b-4199-aebc-580c95bfd42a</TermId>
        </TermInfo>
      </Terms>
    </n3588c81c2504f79a2ae07b8fc872de1>
    <m30f5f85ad26449189da578bd9e06217 xmlns="3e02667f-0271-471b-bd6e-11a2e16def1d">
      <Terms xmlns="http://schemas.microsoft.com/office/infopath/2007/PartnerControls"/>
    </m30f5f85ad26449189da578bd9e06217>
    <e0919e4a962d4c1aa34dcc9ee85a7530 xmlns="3e02667f-0271-471b-bd6e-11a2e16def1d">
      <Terms xmlns="http://schemas.microsoft.com/office/infopath/2007/PartnerControls"/>
    </e0919e4a962d4c1aa34dcc9ee85a7530>
    <g60ac5c7cc5e48988332aa7f3f7675f4 xmlns="3e02667f-0271-471b-bd6e-11a2e16def1d">
      <Terms xmlns="http://schemas.microsoft.com/office/infopath/2007/PartnerControls">
        <TermInfo xmlns="http://schemas.microsoft.com/office/infopath/2007/PartnerControls">
          <TermName xmlns="http://schemas.microsoft.com/office/infopath/2007/PartnerControls">World</TermName>
          <TermId xmlns="http://schemas.microsoft.com/office/infopath/2007/PartnerControls">181f87ec-6d12-43c8-9f7a-dc47bc14aa64</TermId>
        </TermInfo>
      </Terms>
    </g60ac5c7cc5e48988332aa7f3f7675f4>
    <FeatureToTile xmlns="3e02667f-0271-471b-bd6e-11a2e16def1d" xsi:nil="true"/>
    <ArticleStartDate xmlns="http://schemas.microsoft.com/sharepoint/v3">2021-04-01T14:00:00+00:00</ArticleStartDate>
    <AddToKnowledgeBase xmlns="3e02667f-0271-471b-bd6e-11a2e16def1d">false</AddToKnowledgeBase>
    <Abstract xmlns="3e02667f-0271-471b-bd6e-11a2e16def1d">New Powerpoint Template launched in 2021.</Abstract>
    <ncc44d6e437c4ee18d4e35566604faa7 xmlns="3e02667f-0271-471b-bd6e-11a2e16def1d">
      <Terms xmlns="http://schemas.microsoft.com/office/infopath/2007/PartnerControls"/>
    </ncc44d6e437c4ee18d4e35566604faa7>
    <PublishingPageImage xmlns="http://schemas.microsoft.com/sharepoint/v3" xsi:nil="true"/>
    <DocumentCategory xmlns="3e02667f-0271-471b-bd6e-11a2e16def1d">Document</DocumentCategory>
    <KBcollectionType xmlns="3e02667f-0271-471b-bd6e-11a2e16def1d" xsi:nil="true"/>
    <KBAssetType xmlns="3e02667f-0271-471b-bd6e-11a2e16def1d" xsi:nil="true"/>
    <TaxCatchAll xmlns="3e02667f-0271-471b-bd6e-11a2e16def1d">
      <Value>2729</Value>
      <Value>6738</Value>
      <Value>2283</Value>
      <Value>4</Value>
      <Value>3</Value>
      <Value>2</Value>
      <Value>1</Value>
    </TaxCatchAll>
    <Feature xmlns="3e02667f-0271-471b-bd6e-11a2e16def1d">false</Feature>
    <EnableComments xmlns="3e02667f-0271-471b-bd6e-11a2e16def1d">false</EnableComments>
    <Authors xmlns="3e02667f-0271-471b-bd6e-11a2e16def1d" xsi:nil="true"/>
    <g24ce987e2a14cd88b1be8bba67dc4d6 xmlns="3e02667f-0271-471b-bd6e-11a2e16def1d">
      <Terms xmlns="http://schemas.microsoft.com/office/infopath/2007/PartnerControls"/>
    </g24ce987e2a14cd88b1be8bba67dc4d6>
    <PublishingContact xmlns="http://schemas.microsoft.com/sharepoint/v3">
      <UserInfo>
        <DisplayName>Ma. Roanna Sayes</DisplayName>
        <AccountId>6602</AccountId>
        <AccountType/>
      </UserInfo>
    </PublishingContact>
    <CommentID xmlns="3e02667f-0271-471b-bd6e-11a2e16def1d" xsi:nil="true"/>
    <DateLaunch xmlns="3e02667f-0271-471b-bd6e-11a2e16def1d">2021-04-01T14:00:00+00:00</DateLaunch>
    <o8e900f321d24bb18bb65b4f51774acf xmlns="3e02667f-0271-471b-bd6e-11a2e16def1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b37606ea-9b33-4fd1-ab32-e865c6f97079</TermId>
        </TermInfo>
      </Terms>
    </o8e900f321d24bb18bb65b4f51774ac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a6c10d7-b926-4fc0-945e-3cbf5049f6bd" ContentTypeId="0x010100AF87B42F0C344341B239E919EB90A36701" PreviousValue="false"/>
</file>

<file path=customXml/itemProps1.xml><?xml version="1.0" encoding="utf-8"?>
<ds:datastoreItem xmlns:ds="http://schemas.openxmlformats.org/officeDocument/2006/customXml" ds:itemID="{618CD250-58D7-4560-ADC3-74CA745EAE0D}">
  <ds:schemaRefs>
    <ds:schemaRef ds:uri="3e02667f-0271-471b-bd6e-11a2e16def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5978DB-888D-4D4E-ADA8-95D77101FC8F}">
  <ds:schemaRef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sharepoint/v3"/>
    <ds:schemaRef ds:uri="http://purl.org/dc/dcmitype/"/>
    <ds:schemaRef ds:uri="3e02667f-0271-471b-bd6e-11a2e16def1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1B93007-507C-4D35-9771-1A6F9885F45A}">
  <ds:schemaRefs>
    <ds:schemaRef ds:uri="http://schemas.microsoft.com/sharepoint/v3/contenttype/forms"/>
  </ds:schemaRefs>
</ds:datastoreItem>
</file>

<file path=customXml/itemProps4.xml><?xml version="1.0" encoding="utf-8"?>
<ds:datastoreItem xmlns:ds="http://schemas.openxmlformats.org/officeDocument/2006/customXml" ds:itemID="{9A1D64CF-6E33-43FE-B0FE-93CAED81FE91}">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Default Theme</Template>
  <TotalTime>5799</TotalTime>
  <Words>595</Words>
  <Application>Microsoft Office PowerPoint</Application>
  <PresentationFormat>Widescreen</PresentationFormat>
  <Paragraphs>86</Paragraphs>
  <Slides>10</Slides>
  <Notes>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10</vt:i4>
      </vt:variant>
    </vt:vector>
  </HeadingPairs>
  <TitlesOfParts>
    <vt:vector size="24" baseType="lpstr">
      <vt:lpstr>Arial</vt:lpstr>
      <vt:lpstr>Arial (Headings)</vt:lpstr>
      <vt:lpstr>Arial Narrow</vt:lpstr>
      <vt:lpstr>Calibri</vt:lpstr>
      <vt:lpstr>Calibri Light</vt:lpstr>
      <vt:lpstr>Courier New</vt:lpstr>
      <vt:lpstr>Segoe UI</vt:lpstr>
      <vt:lpstr>Segoe UI Black</vt:lpstr>
      <vt:lpstr>Segoe UI Semibold</vt:lpstr>
      <vt:lpstr>Wingdings</vt:lpstr>
      <vt:lpstr>Custom Design</vt:lpstr>
      <vt:lpstr>2_Custom Design</vt:lpstr>
      <vt:lpstr>Interior Slide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IEG Slides Template - 2021 (Widescreen)</dc:title>
  <dc:creator>Maria Gabriela Padrino</dc:creator>
  <cp:keywords>template</cp:keywords>
  <cp:lastModifiedBy>Salvacion Rabanillo</cp:lastModifiedBy>
  <cp:revision>420</cp:revision>
  <cp:lastPrinted>2023-10-23T21:33:36Z</cp:lastPrinted>
  <dcterms:created xsi:type="dcterms:W3CDTF">2018-01-18T02:23:43Z</dcterms:created>
  <dcterms:modified xsi:type="dcterms:W3CDTF">2024-03-08T15:35:13Z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0x010100AF87B42F0C344341B239E919EB90A3670100ACFA18C6129FD943A5AC6C43CC6CB7A5</vt:lpwstr>
  </property>
  <property fmtid="{D5CDD505-2E9C-101B-9397-08002B2CF9AE}" pid="3" name="TaxKeyword">
    <vt:lpwstr>6738;#template|d69fdaec-5891-4a6c-9c79-13d08cd26bb8</vt:lpwstr>
  </property>
  <property fmtid="{D5CDD505-2E9C-101B-9397-08002B2CF9AE}" pid="4" name="Region">
    <vt:lpwstr>4;#World|181f87ec-6d12-43c8-9f7a-dc47bc14aa64</vt:lpwstr>
  </property>
  <property fmtid="{D5CDD505-2E9C-101B-9397-08002B2CF9AE}" pid="5" name="BusinessFunctions">
    <vt:lpwstr/>
  </property>
  <property fmtid="{D5CDD505-2E9C-101B-9397-08002B2CF9AE}" pid="6" name="Country">
    <vt:lpwstr/>
  </property>
  <property fmtid="{D5CDD505-2E9C-101B-9397-08002B2CF9AE}" pid="7" name="Organization">
    <vt:lpwstr>3;#World Bank|bc205cc9-8a56-48a3-9f30-b099e7707c1b</vt:lpwstr>
  </property>
  <property fmtid="{D5CDD505-2E9C-101B-9397-08002B2CF9AE}" pid="8" name="DocumentType">
    <vt:lpwstr>2729;#Presentation|b37606ea-9b33-4fd1-ab32-e865c6f97079</vt:lpwstr>
  </property>
  <property fmtid="{D5CDD505-2E9C-101B-9397-08002B2CF9AE}" pid="9" name="VPU">
    <vt:lpwstr>2283;#Independent Evaluation Group (IEG)|f55027e7-830f-4662-b5c5-fbfa579c309f</vt:lpwstr>
  </property>
  <property fmtid="{D5CDD505-2E9C-101B-9397-08002B2CF9AE}" pid="10" name="InternalSponsor">
    <vt:lpwstr/>
  </property>
  <property fmtid="{D5CDD505-2E9C-101B-9397-08002B2CF9AE}" pid="11" name="Topics">
    <vt:lpwstr/>
  </property>
  <property fmtid="{D5CDD505-2E9C-101B-9397-08002B2CF9AE}" pid="12" name="Languages">
    <vt:lpwstr>2;#English|e31af5d6-94ea-4ba5-925e-022fd8479dfd</vt:lpwstr>
  </property>
  <property fmtid="{D5CDD505-2E9C-101B-9397-08002B2CF9AE}" pid="13" name="GeographicArea">
    <vt:lpwstr>4;#World|181f87ec-6d12-43c8-9f7a-dc47bc14aa64</vt:lpwstr>
  </property>
  <property fmtid="{D5CDD505-2E9C-101B-9397-08002B2CF9AE}" pid="14" name="InformationClassification">
    <vt:lpwstr>1;#Official Use Only|4119b812-446b-4199-aebc-580c95bfd42a</vt:lpwstr>
  </property>
  <property fmtid="{D5CDD505-2E9C-101B-9397-08002B2CF9AE}" pid="15" name="ExternalSponsor">
    <vt:lpwstr/>
  </property>
  <property fmtid="{D5CDD505-2E9C-101B-9397-08002B2CF9AE}" pid="16" name="ArticulateGUID">
    <vt:lpwstr>FDE36F2C-45E6-458A-BF04-2D6CBAB00301</vt:lpwstr>
  </property>
  <property fmtid="{D5CDD505-2E9C-101B-9397-08002B2CF9AE}" pid="17" name="ArticulatePath">
    <vt:lpwstr>https://worldbankgroup-my.sharepoint.com/personal/msayes_worldbankgroup_org/Documents/Documents/1-Work/1. PPT/Template/IEG presentation template - widescreen2019</vt:lpwstr>
  </property>
</Properties>
</file>