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5" r:id="rId5"/>
  </p:sldMasterIdLst>
  <p:notesMasterIdLst>
    <p:notesMasterId r:id="rId14"/>
  </p:notesMasterIdLst>
  <p:sldIdLst>
    <p:sldId id="2147475825" r:id="rId6"/>
    <p:sldId id="257" r:id="rId7"/>
    <p:sldId id="2147475820" r:id="rId8"/>
    <p:sldId id="2147475822" r:id="rId9"/>
    <p:sldId id="2147475821" r:id="rId10"/>
    <p:sldId id="2147475823" r:id="rId11"/>
    <p:sldId id="278" r:id="rId12"/>
    <p:sldId id="21474758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3C2"/>
    <a:srgbClr val="7AC3D6"/>
    <a:srgbClr val="231F20"/>
    <a:srgbClr val="E46B0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6DED1-2E39-4A8F-A40E-448FF8273214}" v="1242" dt="2025-03-04T08:19:57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 Vijayaraghavan" userId="8239f7a1-a847-426b-807f-77b34d15b2cc" providerId="ADAL" clId="{58B6DED1-2E39-4A8F-A40E-448FF8273214}"/>
    <pc:docChg chg="custSel addSld delSld modSld sldOrd">
      <pc:chgData name="Maya Vijayaraghavan" userId="8239f7a1-a847-426b-807f-77b34d15b2cc" providerId="ADAL" clId="{58B6DED1-2E39-4A8F-A40E-448FF8273214}" dt="2025-03-04T08:19:57.428" v="1686" actId="20577"/>
      <pc:docMkLst>
        <pc:docMk/>
      </pc:docMkLst>
      <pc:sldChg chg="modSp mod ord modAnim">
        <pc:chgData name="Maya Vijayaraghavan" userId="8239f7a1-a847-426b-807f-77b34d15b2cc" providerId="ADAL" clId="{58B6DED1-2E39-4A8F-A40E-448FF8273214}" dt="2025-03-03T09:30:40.820" v="676" actId="12"/>
        <pc:sldMkLst>
          <pc:docMk/>
          <pc:sldMk cId="3055343910" sldId="257"/>
        </pc:sldMkLst>
        <pc:spChg chg="mod">
          <ac:chgData name="Maya Vijayaraghavan" userId="8239f7a1-a847-426b-807f-77b34d15b2cc" providerId="ADAL" clId="{58B6DED1-2E39-4A8F-A40E-448FF8273214}" dt="2025-03-03T08:44:41.111" v="397" actId="20577"/>
          <ac:spMkLst>
            <pc:docMk/>
            <pc:sldMk cId="3055343910" sldId="257"/>
            <ac:spMk id="3" creationId="{0355FA00-A4E2-B1A0-8AE9-2E6FC5457DBE}"/>
          </ac:spMkLst>
        </pc:spChg>
        <pc:spChg chg="mod">
          <ac:chgData name="Maya Vijayaraghavan" userId="8239f7a1-a847-426b-807f-77b34d15b2cc" providerId="ADAL" clId="{58B6DED1-2E39-4A8F-A40E-448FF8273214}" dt="2025-03-03T09:30:40.820" v="676" actId="12"/>
          <ac:spMkLst>
            <pc:docMk/>
            <pc:sldMk cId="3055343910" sldId="257"/>
            <ac:spMk id="7" creationId="{1F115748-6C27-49E9-40A5-EA3A6A8F4294}"/>
          </ac:spMkLst>
        </pc:spChg>
      </pc:sldChg>
      <pc:sldChg chg="add del">
        <pc:chgData name="Maya Vijayaraghavan" userId="8239f7a1-a847-426b-807f-77b34d15b2cc" providerId="ADAL" clId="{58B6DED1-2E39-4A8F-A40E-448FF8273214}" dt="2025-03-03T09:50:52.277" v="1580" actId="47"/>
        <pc:sldMkLst>
          <pc:docMk/>
          <pc:sldMk cId="856093765" sldId="276"/>
        </pc:sldMkLst>
      </pc:sldChg>
      <pc:sldChg chg="add del">
        <pc:chgData name="Maya Vijayaraghavan" userId="8239f7a1-a847-426b-807f-77b34d15b2cc" providerId="ADAL" clId="{58B6DED1-2E39-4A8F-A40E-448FF8273214}" dt="2025-03-03T09:51:07.548" v="1582" actId="47"/>
        <pc:sldMkLst>
          <pc:docMk/>
          <pc:sldMk cId="2756231772" sldId="1208"/>
        </pc:sldMkLst>
      </pc:sldChg>
      <pc:sldChg chg="modSp add ord">
        <pc:chgData name="Maya Vijayaraghavan" userId="8239f7a1-a847-426b-807f-77b34d15b2cc" providerId="ADAL" clId="{58B6DED1-2E39-4A8F-A40E-448FF8273214}" dt="2025-03-04T08:19:57.428" v="1686" actId="20577"/>
        <pc:sldMkLst>
          <pc:docMk/>
          <pc:sldMk cId="1537641874" sldId="2147475820"/>
        </pc:sldMkLst>
        <pc:spChg chg="mod">
          <ac:chgData name="Maya Vijayaraghavan" userId="8239f7a1-a847-426b-807f-77b34d15b2cc" providerId="ADAL" clId="{58B6DED1-2E39-4A8F-A40E-448FF8273214}" dt="2025-03-03T08:40:46.061" v="2"/>
          <ac:spMkLst>
            <pc:docMk/>
            <pc:sldMk cId="1537641874" sldId="2147475820"/>
            <ac:spMk id="4" creationId="{F78D02FE-DFF0-1E4D-8398-D900039EED14}"/>
          </ac:spMkLst>
        </pc:spChg>
        <pc:graphicFrameChg chg="mod">
          <ac:chgData name="Maya Vijayaraghavan" userId="8239f7a1-a847-426b-807f-77b34d15b2cc" providerId="ADAL" clId="{58B6DED1-2E39-4A8F-A40E-448FF8273214}" dt="2025-03-04T08:19:57.428" v="1686" actId="20577"/>
          <ac:graphicFrameMkLst>
            <pc:docMk/>
            <pc:sldMk cId="1537641874" sldId="2147475820"/>
            <ac:graphicFrameMk id="6" creationId="{EABAB1EE-0E5B-0365-440B-A37C1A90CB99}"/>
          </ac:graphicFrameMkLst>
        </pc:graphicFrameChg>
      </pc:sldChg>
      <pc:sldChg chg="modSp add mod">
        <pc:chgData name="Maya Vijayaraghavan" userId="8239f7a1-a847-426b-807f-77b34d15b2cc" providerId="ADAL" clId="{58B6DED1-2E39-4A8F-A40E-448FF8273214}" dt="2025-03-03T22:16:28.941" v="1685" actId="20577"/>
        <pc:sldMkLst>
          <pc:docMk/>
          <pc:sldMk cId="3561534745" sldId="2147475821"/>
        </pc:sldMkLst>
        <pc:spChg chg="mod">
          <ac:chgData name="Maya Vijayaraghavan" userId="8239f7a1-a847-426b-807f-77b34d15b2cc" providerId="ADAL" clId="{58B6DED1-2E39-4A8F-A40E-448FF8273214}" dt="2025-03-03T10:25:06.258" v="1633" actId="20577"/>
          <ac:spMkLst>
            <pc:docMk/>
            <pc:sldMk cId="3561534745" sldId="2147475821"/>
            <ac:spMk id="2" creationId="{4AEB70D8-614F-C72D-D993-AE1A4CBC431D}"/>
          </ac:spMkLst>
        </pc:spChg>
        <pc:spChg chg="mod">
          <ac:chgData name="Maya Vijayaraghavan" userId="8239f7a1-a847-426b-807f-77b34d15b2cc" providerId="ADAL" clId="{58B6DED1-2E39-4A8F-A40E-448FF8273214}" dt="2025-03-03T08:41:12.413" v="7"/>
          <ac:spMkLst>
            <pc:docMk/>
            <pc:sldMk cId="3561534745" sldId="2147475821"/>
            <ac:spMk id="4" creationId="{0BBFF75E-9C8B-E1D9-9AF9-019693BA361F}"/>
          </ac:spMkLst>
        </pc:spChg>
        <pc:graphicFrameChg chg="mod">
          <ac:chgData name="Maya Vijayaraghavan" userId="8239f7a1-a847-426b-807f-77b34d15b2cc" providerId="ADAL" clId="{58B6DED1-2E39-4A8F-A40E-448FF8273214}" dt="2025-03-03T22:16:28.941" v="1685" actId="20577"/>
          <ac:graphicFrameMkLst>
            <pc:docMk/>
            <pc:sldMk cId="3561534745" sldId="2147475821"/>
            <ac:graphicFrameMk id="6" creationId="{BE5E4541-B21F-3C21-CBD3-DCA93EE2DCE6}"/>
          </ac:graphicFrameMkLst>
        </pc:graphicFrameChg>
      </pc:sldChg>
      <pc:sldChg chg="modSp add mod modAnim">
        <pc:chgData name="Maya Vijayaraghavan" userId="8239f7a1-a847-426b-807f-77b34d15b2cc" providerId="ADAL" clId="{58B6DED1-2E39-4A8F-A40E-448FF8273214}" dt="2025-03-03T22:15:58.077" v="1667" actId="20577"/>
        <pc:sldMkLst>
          <pc:docMk/>
          <pc:sldMk cId="936600776" sldId="2147475822"/>
        </pc:sldMkLst>
        <pc:spChg chg="mod">
          <ac:chgData name="Maya Vijayaraghavan" userId="8239f7a1-a847-426b-807f-77b34d15b2cc" providerId="ADAL" clId="{58B6DED1-2E39-4A8F-A40E-448FF8273214}" dt="2025-03-03T08:44:56.386" v="434" actId="20577"/>
          <ac:spMkLst>
            <pc:docMk/>
            <pc:sldMk cId="936600776" sldId="2147475822"/>
            <ac:spMk id="3" creationId="{D59F7410-82D5-2953-0981-518CBD4D3B05}"/>
          </ac:spMkLst>
        </pc:spChg>
        <pc:spChg chg="mod">
          <ac:chgData name="Maya Vijayaraghavan" userId="8239f7a1-a847-426b-807f-77b34d15b2cc" providerId="ADAL" clId="{58B6DED1-2E39-4A8F-A40E-448FF8273214}" dt="2025-03-03T22:15:58.077" v="1667" actId="20577"/>
          <ac:spMkLst>
            <pc:docMk/>
            <pc:sldMk cId="936600776" sldId="2147475822"/>
            <ac:spMk id="7" creationId="{F882E5DF-59F3-FDDE-CF06-E6C298AD668E}"/>
          </ac:spMkLst>
        </pc:spChg>
      </pc:sldChg>
      <pc:sldChg chg="modSp add del mod modAnim">
        <pc:chgData name="Maya Vijayaraghavan" userId="8239f7a1-a847-426b-807f-77b34d15b2cc" providerId="ADAL" clId="{58B6DED1-2E39-4A8F-A40E-448FF8273214}" dt="2025-03-03T09:41:20.242" v="1170" actId="47"/>
        <pc:sldMkLst>
          <pc:docMk/>
          <pc:sldMk cId="1663214814" sldId="2147475823"/>
        </pc:sldMkLst>
        <pc:spChg chg="mod">
          <ac:chgData name="Maya Vijayaraghavan" userId="8239f7a1-a847-426b-807f-77b34d15b2cc" providerId="ADAL" clId="{58B6DED1-2E39-4A8F-A40E-448FF8273214}" dt="2025-03-03T09:38:03.842" v="999" actId="20577"/>
          <ac:spMkLst>
            <pc:docMk/>
            <pc:sldMk cId="1663214814" sldId="2147475823"/>
            <ac:spMk id="3" creationId="{8A920E78-70DC-5298-1218-B3BD542ECC6C}"/>
          </ac:spMkLst>
        </pc:spChg>
        <pc:spChg chg="mod">
          <ac:chgData name="Maya Vijayaraghavan" userId="8239f7a1-a847-426b-807f-77b34d15b2cc" providerId="ADAL" clId="{58B6DED1-2E39-4A8F-A40E-448FF8273214}" dt="2025-03-03T09:40:42.410" v="1169" actId="20577"/>
          <ac:spMkLst>
            <pc:docMk/>
            <pc:sldMk cId="1663214814" sldId="2147475823"/>
            <ac:spMk id="7" creationId="{9BD2EB49-4B5D-CB48-5240-1F18BDBF83A5}"/>
          </ac:spMkLst>
        </pc:spChg>
      </pc:sldChg>
      <pc:sldChg chg="modSp add mod ord">
        <pc:chgData name="Maya Vijayaraghavan" userId="8239f7a1-a847-426b-807f-77b34d15b2cc" providerId="ADAL" clId="{58B6DED1-2E39-4A8F-A40E-448FF8273214}" dt="2025-03-03T10:24:13.439" v="1628" actId="20577"/>
        <pc:sldMkLst>
          <pc:docMk/>
          <pc:sldMk cId="3603574329" sldId="2147475823"/>
        </pc:sldMkLst>
        <pc:spChg chg="mod">
          <ac:chgData name="Maya Vijayaraghavan" userId="8239f7a1-a847-426b-807f-77b34d15b2cc" providerId="ADAL" clId="{58B6DED1-2E39-4A8F-A40E-448FF8273214}" dt="2025-03-03T09:41:42.677" v="1192" actId="20577"/>
          <ac:spMkLst>
            <pc:docMk/>
            <pc:sldMk cId="3603574329" sldId="2147475823"/>
            <ac:spMk id="2" creationId="{C59BE218-0CE6-2BFD-C3FA-244CC40464EC}"/>
          </ac:spMkLst>
        </pc:spChg>
        <pc:graphicFrameChg chg="mod">
          <ac:chgData name="Maya Vijayaraghavan" userId="8239f7a1-a847-426b-807f-77b34d15b2cc" providerId="ADAL" clId="{58B6DED1-2E39-4A8F-A40E-448FF8273214}" dt="2025-03-03T10:24:13.439" v="1628" actId="20577"/>
          <ac:graphicFrameMkLst>
            <pc:docMk/>
            <pc:sldMk cId="3603574329" sldId="2147475823"/>
            <ac:graphicFrameMk id="6" creationId="{676E7CDE-5D02-7F83-6611-8CD66AAEAF73}"/>
          </ac:graphicFrameMkLst>
        </pc:graphicFrameChg>
      </pc:sldChg>
      <pc:sldChg chg="modSp add del mod">
        <pc:chgData name="Maya Vijayaraghavan" userId="8239f7a1-a847-426b-807f-77b34d15b2cc" providerId="ADAL" clId="{58B6DED1-2E39-4A8F-A40E-448FF8273214}" dt="2025-03-03T09:51:45.106" v="1585" actId="47"/>
        <pc:sldMkLst>
          <pc:docMk/>
          <pc:sldMk cId="605442418" sldId="2147475824"/>
        </pc:sldMkLst>
        <pc:spChg chg="mod">
          <ac:chgData name="Maya Vijayaraghavan" userId="8239f7a1-a847-426b-807f-77b34d15b2cc" providerId="ADAL" clId="{58B6DED1-2E39-4A8F-A40E-448FF8273214}" dt="2025-03-03T09:50:44.038" v="1579" actId="27636"/>
          <ac:spMkLst>
            <pc:docMk/>
            <pc:sldMk cId="605442418" sldId="2147475824"/>
            <ac:spMk id="3" creationId="{6CE70E15-A2BB-4622-9134-0A0C8F91EF0D}"/>
          </ac:spMkLst>
        </pc:spChg>
      </pc:sldChg>
      <pc:sldChg chg="modSp add mod">
        <pc:chgData name="Maya Vijayaraghavan" userId="8239f7a1-a847-426b-807f-77b34d15b2cc" providerId="ADAL" clId="{58B6DED1-2E39-4A8F-A40E-448FF8273214}" dt="2025-03-03T09:51:30.147" v="1583" actId="1076"/>
        <pc:sldMkLst>
          <pc:docMk/>
          <pc:sldMk cId="3486966562" sldId="2147475825"/>
        </pc:sldMkLst>
        <pc:picChg chg="mod">
          <ac:chgData name="Maya Vijayaraghavan" userId="8239f7a1-a847-426b-807f-77b34d15b2cc" providerId="ADAL" clId="{58B6DED1-2E39-4A8F-A40E-448FF8273214}" dt="2025-03-03T09:51:30.147" v="1583" actId="1076"/>
          <ac:picMkLst>
            <pc:docMk/>
            <pc:sldMk cId="3486966562" sldId="2147475825"/>
            <ac:picMk id="7" creationId="{09A30B62-19DF-CB1F-780B-C4E077C2D476}"/>
          </ac:picMkLst>
        </pc:picChg>
      </pc:sldChg>
      <pc:sldChg chg="add">
        <pc:chgData name="Maya Vijayaraghavan" userId="8239f7a1-a847-426b-807f-77b34d15b2cc" providerId="ADAL" clId="{58B6DED1-2E39-4A8F-A40E-448FF8273214}" dt="2025-03-03T09:51:41.678" v="1584"/>
        <pc:sldMkLst>
          <pc:docMk/>
          <pc:sldMk cId="1375161348" sldId="214747582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715F6-1E23-4FEC-A4A9-6E95EA380E5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E7BA60-B951-43DA-9BCD-853805D565E9}">
      <dgm:prSet/>
      <dgm:spPr/>
      <dgm:t>
        <a:bodyPr/>
        <a:lstStyle/>
        <a:p>
          <a:r>
            <a:rPr lang="en-US" dirty="0"/>
            <a:t>Developed a version of EVA for facilitated access and testing by ECG members i.e., an “external” version</a:t>
          </a:r>
        </a:p>
      </dgm:t>
    </dgm:pt>
    <dgm:pt modelId="{66611E27-8A2F-4D1A-AC59-BB9398474E63}" type="parTrans" cxnId="{44990BC9-AB2C-4A26-ADF5-6BEF7F1EC6A6}">
      <dgm:prSet/>
      <dgm:spPr/>
      <dgm:t>
        <a:bodyPr/>
        <a:lstStyle/>
        <a:p>
          <a:endParaRPr lang="en-US"/>
        </a:p>
      </dgm:t>
    </dgm:pt>
    <dgm:pt modelId="{F13C2754-736A-467B-8194-60D8D37F349C}" type="sibTrans" cxnId="{44990BC9-AB2C-4A26-ADF5-6BEF7F1EC6A6}">
      <dgm:prSet/>
      <dgm:spPr/>
      <dgm:t>
        <a:bodyPr/>
        <a:lstStyle/>
        <a:p>
          <a:endParaRPr lang="en-US"/>
        </a:p>
      </dgm:t>
    </dgm:pt>
    <dgm:pt modelId="{5B8CFB14-4966-4849-84D6-59115AC737B2}">
      <dgm:prSet/>
      <dgm:spPr/>
      <dgm:t>
        <a:bodyPr/>
        <a:lstStyle/>
        <a:p>
          <a:r>
            <a:rPr lang="en-US" dirty="0"/>
            <a:t>Added </a:t>
          </a:r>
          <a:r>
            <a:rPr lang="en-US" dirty="0" err="1"/>
            <a:t>DevGenie</a:t>
          </a:r>
          <a:r>
            <a:rPr lang="en-US" dirty="0"/>
            <a:t> to the external version [DEMO]</a:t>
          </a:r>
        </a:p>
      </dgm:t>
    </dgm:pt>
    <dgm:pt modelId="{F8B4F83D-35EA-4C84-9392-DFCF37EC1A43}" type="parTrans" cxnId="{ED80306B-5B61-40DD-BD39-7373607B47AC}">
      <dgm:prSet/>
      <dgm:spPr/>
      <dgm:t>
        <a:bodyPr/>
        <a:lstStyle/>
        <a:p>
          <a:endParaRPr lang="en-US"/>
        </a:p>
      </dgm:t>
    </dgm:pt>
    <dgm:pt modelId="{CE97E6E0-BD50-4CFB-AF8E-67904A379163}" type="sibTrans" cxnId="{ED80306B-5B61-40DD-BD39-7373607B47AC}">
      <dgm:prSet/>
      <dgm:spPr/>
      <dgm:t>
        <a:bodyPr/>
        <a:lstStyle/>
        <a:p>
          <a:endParaRPr lang="en-US"/>
        </a:p>
      </dgm:t>
    </dgm:pt>
    <dgm:pt modelId="{CAD5E17C-6A7E-47EB-9850-0927FB773CCC}" type="pres">
      <dgm:prSet presAssocID="{C16715F6-1E23-4FEC-A4A9-6E95EA380E5D}" presName="linear" presStyleCnt="0">
        <dgm:presLayoutVars>
          <dgm:animLvl val="lvl"/>
          <dgm:resizeHandles val="exact"/>
        </dgm:presLayoutVars>
      </dgm:prSet>
      <dgm:spPr/>
    </dgm:pt>
    <dgm:pt modelId="{B54582AD-52AF-48D5-94F3-B4CED36FD9BF}" type="pres">
      <dgm:prSet presAssocID="{28E7BA60-B951-43DA-9BCD-853805D565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35ABAC5-23CF-42D8-89E6-07DE32CBB3D3}" type="pres">
      <dgm:prSet presAssocID="{F13C2754-736A-467B-8194-60D8D37F349C}" presName="spacer" presStyleCnt="0"/>
      <dgm:spPr/>
    </dgm:pt>
    <dgm:pt modelId="{A92FB987-31F9-4EEC-B85F-5117A8482AA0}" type="pres">
      <dgm:prSet presAssocID="{5B8CFB14-4966-4849-84D6-59115AC737B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E508E1C-403F-46BF-BE4F-E0F12DC6D728}" type="presOf" srcId="{5B8CFB14-4966-4849-84D6-59115AC737B2}" destId="{A92FB987-31F9-4EEC-B85F-5117A8482AA0}" srcOrd="0" destOrd="0" presId="urn:microsoft.com/office/officeart/2005/8/layout/vList2"/>
    <dgm:cxn modelId="{ED80306B-5B61-40DD-BD39-7373607B47AC}" srcId="{C16715F6-1E23-4FEC-A4A9-6E95EA380E5D}" destId="{5B8CFB14-4966-4849-84D6-59115AC737B2}" srcOrd="1" destOrd="0" parTransId="{F8B4F83D-35EA-4C84-9392-DFCF37EC1A43}" sibTransId="{CE97E6E0-BD50-4CFB-AF8E-67904A379163}"/>
    <dgm:cxn modelId="{B3E3DF4C-6300-46C4-AE85-431AB324314E}" type="presOf" srcId="{28E7BA60-B951-43DA-9BCD-853805D565E9}" destId="{B54582AD-52AF-48D5-94F3-B4CED36FD9BF}" srcOrd="0" destOrd="0" presId="urn:microsoft.com/office/officeart/2005/8/layout/vList2"/>
    <dgm:cxn modelId="{44990BC9-AB2C-4A26-ADF5-6BEF7F1EC6A6}" srcId="{C16715F6-1E23-4FEC-A4A9-6E95EA380E5D}" destId="{28E7BA60-B951-43DA-9BCD-853805D565E9}" srcOrd="0" destOrd="0" parTransId="{66611E27-8A2F-4D1A-AC59-BB9398474E63}" sibTransId="{F13C2754-736A-467B-8194-60D8D37F349C}"/>
    <dgm:cxn modelId="{3EB585D8-6CEA-48AD-AB9F-A6892AC31988}" type="presOf" srcId="{C16715F6-1E23-4FEC-A4A9-6E95EA380E5D}" destId="{CAD5E17C-6A7E-47EB-9850-0927FB773CCC}" srcOrd="0" destOrd="0" presId="urn:microsoft.com/office/officeart/2005/8/layout/vList2"/>
    <dgm:cxn modelId="{3D759729-8ADB-461D-B11F-F70241A45B90}" type="presParOf" srcId="{CAD5E17C-6A7E-47EB-9850-0927FB773CCC}" destId="{B54582AD-52AF-48D5-94F3-B4CED36FD9BF}" srcOrd="0" destOrd="0" presId="urn:microsoft.com/office/officeart/2005/8/layout/vList2"/>
    <dgm:cxn modelId="{5BDD67CD-BF1A-4DE9-B037-A75A51C0D203}" type="presParOf" srcId="{CAD5E17C-6A7E-47EB-9850-0927FB773CCC}" destId="{B35ABAC5-23CF-42D8-89E6-07DE32CBB3D3}" srcOrd="1" destOrd="0" presId="urn:microsoft.com/office/officeart/2005/8/layout/vList2"/>
    <dgm:cxn modelId="{E0332BBC-4AE4-4EE6-A933-A606EC3B9500}" type="presParOf" srcId="{CAD5E17C-6A7E-47EB-9850-0927FB773CCC}" destId="{A92FB987-31F9-4EEC-B85F-5117A8482AA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CD9AD-519E-46DC-920E-5F8BE5D0E87D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EE5D95-979A-4690-9B07-167D67259363}">
      <dgm:prSet/>
      <dgm:spPr/>
      <dgm:t>
        <a:bodyPr/>
        <a:lstStyle/>
        <a:p>
          <a:r>
            <a:rPr lang="en-US" b="1" dirty="0"/>
            <a:t>Feasibility assessment for a common AI-powered platform: </a:t>
          </a:r>
          <a:r>
            <a:rPr lang="en-US" dirty="0"/>
            <a:t>Assess the feasibility of leveraging existing platforms like ADB’s EVA/</a:t>
          </a:r>
          <a:r>
            <a:rPr lang="en-US" dirty="0" err="1"/>
            <a:t>DevGenie</a:t>
          </a:r>
          <a:r>
            <a:rPr lang="en-US" dirty="0"/>
            <a:t> for integrating evaluations from other ECG members </a:t>
          </a:r>
        </a:p>
      </dgm:t>
    </dgm:pt>
    <dgm:pt modelId="{3C06E188-FFFE-427E-BB49-CEE4CE51C647}" type="parTrans" cxnId="{73B8F5AD-C1B2-431E-9A45-48614F2E3C60}">
      <dgm:prSet/>
      <dgm:spPr/>
      <dgm:t>
        <a:bodyPr/>
        <a:lstStyle/>
        <a:p>
          <a:endParaRPr lang="en-US"/>
        </a:p>
      </dgm:t>
    </dgm:pt>
    <dgm:pt modelId="{4C85308B-B2CB-4C15-BE64-8E0ABCB22709}" type="sibTrans" cxnId="{73B8F5AD-C1B2-431E-9A45-48614F2E3C60}">
      <dgm:prSet/>
      <dgm:spPr/>
      <dgm:t>
        <a:bodyPr/>
        <a:lstStyle/>
        <a:p>
          <a:endParaRPr lang="en-US"/>
        </a:p>
      </dgm:t>
    </dgm:pt>
    <dgm:pt modelId="{F9AF7DC3-6981-4078-85FE-414F5E255DF6}">
      <dgm:prSet/>
      <dgm:spPr/>
      <dgm:t>
        <a:bodyPr/>
        <a:lstStyle/>
        <a:p>
          <a:r>
            <a:rPr lang="en-US"/>
            <a:t>Proposed steps</a:t>
          </a:r>
        </a:p>
      </dgm:t>
    </dgm:pt>
    <dgm:pt modelId="{7763C782-9604-460D-AEBB-407776008B27}" type="parTrans" cxnId="{C0F39FCD-05FC-459C-94B6-281E489D90C6}">
      <dgm:prSet/>
      <dgm:spPr/>
      <dgm:t>
        <a:bodyPr/>
        <a:lstStyle/>
        <a:p>
          <a:endParaRPr lang="en-US"/>
        </a:p>
      </dgm:t>
    </dgm:pt>
    <dgm:pt modelId="{D3621A42-3B9F-428F-B0F6-F6174A389789}" type="sibTrans" cxnId="{C0F39FCD-05FC-459C-94B6-281E489D90C6}">
      <dgm:prSet/>
      <dgm:spPr/>
      <dgm:t>
        <a:bodyPr/>
        <a:lstStyle/>
        <a:p>
          <a:endParaRPr lang="en-US"/>
        </a:p>
      </dgm:t>
    </dgm:pt>
    <dgm:pt modelId="{8E3CBD9F-40FD-452D-8072-6303F88D58AF}">
      <dgm:prSet/>
      <dgm:spPr/>
      <dgm:t>
        <a:bodyPr/>
        <a:lstStyle/>
        <a:p>
          <a:r>
            <a:rPr lang="en-US" dirty="0"/>
            <a:t>A facilitated process for testing the capabilities of EVA/</a:t>
          </a:r>
          <a:r>
            <a:rPr lang="en-US"/>
            <a:t>DevGenie </a:t>
          </a:r>
          <a:r>
            <a:rPr lang="en-US" dirty="0"/>
            <a:t>by a small number of other ECG member users</a:t>
          </a:r>
        </a:p>
      </dgm:t>
    </dgm:pt>
    <dgm:pt modelId="{168EED14-B3A1-4C65-8534-2416591C7EC9}" type="parTrans" cxnId="{8CA1E95B-4F08-4ADC-B59F-A4C4B3C0FB0E}">
      <dgm:prSet/>
      <dgm:spPr/>
      <dgm:t>
        <a:bodyPr/>
        <a:lstStyle/>
        <a:p>
          <a:endParaRPr lang="en-US"/>
        </a:p>
      </dgm:t>
    </dgm:pt>
    <dgm:pt modelId="{1119D3ED-BFCF-41FC-9A3C-770D694CBE8C}" type="sibTrans" cxnId="{8CA1E95B-4F08-4ADC-B59F-A4C4B3C0FB0E}">
      <dgm:prSet/>
      <dgm:spPr/>
      <dgm:t>
        <a:bodyPr/>
        <a:lstStyle/>
        <a:p>
          <a:endParaRPr lang="en-US"/>
        </a:p>
      </dgm:t>
    </dgm:pt>
    <dgm:pt modelId="{84AC0F4C-8D83-4219-8952-5BEAEF536647}">
      <dgm:prSet/>
      <dgm:spPr/>
      <dgm:t>
        <a:bodyPr/>
        <a:lstStyle/>
        <a:p>
          <a:r>
            <a:rPr lang="en-US" dirty="0"/>
            <a:t>A review of the technical, security, legal ramifications for integrating reports and evidence from other ECG members</a:t>
          </a:r>
        </a:p>
      </dgm:t>
    </dgm:pt>
    <dgm:pt modelId="{70620DF8-41E3-49E6-A89D-47EB6C3BB147}" type="parTrans" cxnId="{56565E52-65A6-4A75-B885-7A0CA1697939}">
      <dgm:prSet/>
      <dgm:spPr/>
      <dgm:t>
        <a:bodyPr/>
        <a:lstStyle/>
        <a:p>
          <a:endParaRPr lang="en-US"/>
        </a:p>
      </dgm:t>
    </dgm:pt>
    <dgm:pt modelId="{36153B2E-C5C8-4123-98AA-6E2BB68CF667}" type="sibTrans" cxnId="{56565E52-65A6-4A75-B885-7A0CA1697939}">
      <dgm:prSet/>
      <dgm:spPr/>
      <dgm:t>
        <a:bodyPr/>
        <a:lstStyle/>
        <a:p>
          <a:endParaRPr lang="en-US"/>
        </a:p>
      </dgm:t>
    </dgm:pt>
    <dgm:pt modelId="{6CB3E995-F8CC-4E03-85CB-F0E94ECBEF88}">
      <dgm:prSet/>
      <dgm:spPr/>
      <dgm:t>
        <a:bodyPr/>
        <a:lstStyle/>
        <a:p>
          <a:r>
            <a:rPr lang="en-US" dirty="0"/>
            <a:t>An understanding of the resource implications and proposed processes for reaching compatibility and security</a:t>
          </a:r>
        </a:p>
      </dgm:t>
    </dgm:pt>
    <dgm:pt modelId="{D3C93395-B38B-44E7-B78D-9360D0BCFD37}" type="parTrans" cxnId="{EC9ED551-93BB-47F7-83D9-C21C2CFAB0A4}">
      <dgm:prSet/>
      <dgm:spPr/>
      <dgm:t>
        <a:bodyPr/>
        <a:lstStyle/>
        <a:p>
          <a:endParaRPr lang="en-US"/>
        </a:p>
      </dgm:t>
    </dgm:pt>
    <dgm:pt modelId="{CC7B4FCE-A106-49C8-9E68-791088579D78}" type="sibTrans" cxnId="{EC9ED551-93BB-47F7-83D9-C21C2CFAB0A4}">
      <dgm:prSet/>
      <dgm:spPr/>
      <dgm:t>
        <a:bodyPr/>
        <a:lstStyle/>
        <a:p>
          <a:endParaRPr lang="en-US"/>
        </a:p>
      </dgm:t>
    </dgm:pt>
    <dgm:pt modelId="{1D12D7EF-21B5-4EE5-B9FA-1E343D7BC7AC}" type="pres">
      <dgm:prSet presAssocID="{5DACD9AD-519E-46DC-920E-5F8BE5D0E87D}" presName="Name0" presStyleCnt="0">
        <dgm:presLayoutVars>
          <dgm:dir/>
          <dgm:animLvl val="lvl"/>
          <dgm:resizeHandles val="exact"/>
        </dgm:presLayoutVars>
      </dgm:prSet>
      <dgm:spPr/>
    </dgm:pt>
    <dgm:pt modelId="{6A6CD143-EF5D-40F1-9444-AF0FCC99FE9B}" type="pres">
      <dgm:prSet presAssocID="{F9AF7DC3-6981-4078-85FE-414F5E255DF6}" presName="boxAndChildren" presStyleCnt="0"/>
      <dgm:spPr/>
    </dgm:pt>
    <dgm:pt modelId="{01BF17A8-BF32-4375-A7C4-864FA3430550}" type="pres">
      <dgm:prSet presAssocID="{F9AF7DC3-6981-4078-85FE-414F5E255DF6}" presName="parentTextBox" presStyleLbl="node1" presStyleIdx="0" presStyleCnt="2"/>
      <dgm:spPr/>
    </dgm:pt>
    <dgm:pt modelId="{C2D35870-2F1A-4043-8647-8AC70A6600DA}" type="pres">
      <dgm:prSet presAssocID="{F9AF7DC3-6981-4078-85FE-414F5E255DF6}" presName="entireBox" presStyleLbl="node1" presStyleIdx="0" presStyleCnt="2"/>
      <dgm:spPr/>
    </dgm:pt>
    <dgm:pt modelId="{60D7906B-176C-4C71-BF4C-4D0B6DD63C8E}" type="pres">
      <dgm:prSet presAssocID="{F9AF7DC3-6981-4078-85FE-414F5E255DF6}" presName="descendantBox" presStyleCnt="0"/>
      <dgm:spPr/>
    </dgm:pt>
    <dgm:pt modelId="{130A5624-A654-4ABA-BE30-A414A3C6F4F0}" type="pres">
      <dgm:prSet presAssocID="{8E3CBD9F-40FD-452D-8072-6303F88D58AF}" presName="childTextBox" presStyleLbl="fgAccFollowNode1" presStyleIdx="0" presStyleCnt="3">
        <dgm:presLayoutVars>
          <dgm:bulletEnabled val="1"/>
        </dgm:presLayoutVars>
      </dgm:prSet>
      <dgm:spPr/>
    </dgm:pt>
    <dgm:pt modelId="{CA006D37-3B05-444E-8AEF-1A4ECB6FE2C9}" type="pres">
      <dgm:prSet presAssocID="{84AC0F4C-8D83-4219-8952-5BEAEF536647}" presName="childTextBox" presStyleLbl="fgAccFollowNode1" presStyleIdx="1" presStyleCnt="3">
        <dgm:presLayoutVars>
          <dgm:bulletEnabled val="1"/>
        </dgm:presLayoutVars>
      </dgm:prSet>
      <dgm:spPr/>
    </dgm:pt>
    <dgm:pt modelId="{F1AA9C0A-89B0-4551-9B6A-2CF3E33DAF2D}" type="pres">
      <dgm:prSet presAssocID="{6CB3E995-F8CC-4E03-85CB-F0E94ECBEF88}" presName="childTextBox" presStyleLbl="fgAccFollowNode1" presStyleIdx="2" presStyleCnt="3">
        <dgm:presLayoutVars>
          <dgm:bulletEnabled val="1"/>
        </dgm:presLayoutVars>
      </dgm:prSet>
      <dgm:spPr/>
    </dgm:pt>
    <dgm:pt modelId="{A3EBEAAC-39D8-4CC1-8949-B6980A629F21}" type="pres">
      <dgm:prSet presAssocID="{4C85308B-B2CB-4C15-BE64-8E0ABCB22709}" presName="sp" presStyleCnt="0"/>
      <dgm:spPr/>
    </dgm:pt>
    <dgm:pt modelId="{C0867311-41E3-4326-96A0-ED20F89252E8}" type="pres">
      <dgm:prSet presAssocID="{1CEE5D95-979A-4690-9B07-167D67259363}" presName="arrowAndChildren" presStyleCnt="0"/>
      <dgm:spPr/>
    </dgm:pt>
    <dgm:pt modelId="{C6257F77-376D-4DBE-89D3-D36093EEFE1B}" type="pres">
      <dgm:prSet presAssocID="{1CEE5D95-979A-4690-9B07-167D67259363}" presName="parentTextArrow" presStyleLbl="node1" presStyleIdx="1" presStyleCnt="2"/>
      <dgm:spPr/>
    </dgm:pt>
  </dgm:ptLst>
  <dgm:cxnLst>
    <dgm:cxn modelId="{9FED332B-E4BF-4405-AE9B-6A447765F042}" type="presOf" srcId="{8E3CBD9F-40FD-452D-8072-6303F88D58AF}" destId="{130A5624-A654-4ABA-BE30-A414A3C6F4F0}" srcOrd="0" destOrd="0" presId="urn:microsoft.com/office/officeart/2005/8/layout/process4"/>
    <dgm:cxn modelId="{8CA1E95B-4F08-4ADC-B59F-A4C4B3C0FB0E}" srcId="{F9AF7DC3-6981-4078-85FE-414F5E255DF6}" destId="{8E3CBD9F-40FD-452D-8072-6303F88D58AF}" srcOrd="0" destOrd="0" parTransId="{168EED14-B3A1-4C65-8534-2416591C7EC9}" sibTransId="{1119D3ED-BFCF-41FC-9A3C-770D694CBE8C}"/>
    <dgm:cxn modelId="{EC9ED551-93BB-47F7-83D9-C21C2CFAB0A4}" srcId="{F9AF7DC3-6981-4078-85FE-414F5E255DF6}" destId="{6CB3E995-F8CC-4E03-85CB-F0E94ECBEF88}" srcOrd="2" destOrd="0" parTransId="{D3C93395-B38B-44E7-B78D-9360D0BCFD37}" sibTransId="{CC7B4FCE-A106-49C8-9E68-791088579D78}"/>
    <dgm:cxn modelId="{56565E52-65A6-4A75-B885-7A0CA1697939}" srcId="{F9AF7DC3-6981-4078-85FE-414F5E255DF6}" destId="{84AC0F4C-8D83-4219-8952-5BEAEF536647}" srcOrd="1" destOrd="0" parTransId="{70620DF8-41E3-49E6-A89D-47EB6C3BB147}" sibTransId="{36153B2E-C5C8-4123-98AA-6E2BB68CF667}"/>
    <dgm:cxn modelId="{A3F17554-32D8-4D91-8D9B-8347152EC7DE}" type="presOf" srcId="{84AC0F4C-8D83-4219-8952-5BEAEF536647}" destId="{CA006D37-3B05-444E-8AEF-1A4ECB6FE2C9}" srcOrd="0" destOrd="0" presId="urn:microsoft.com/office/officeart/2005/8/layout/process4"/>
    <dgm:cxn modelId="{F3B60885-FA93-4F92-BE2D-07768B2A8C13}" type="presOf" srcId="{5DACD9AD-519E-46DC-920E-5F8BE5D0E87D}" destId="{1D12D7EF-21B5-4EE5-B9FA-1E343D7BC7AC}" srcOrd="0" destOrd="0" presId="urn:microsoft.com/office/officeart/2005/8/layout/process4"/>
    <dgm:cxn modelId="{EFCA6AAB-8A45-4A5D-B5AE-23E730AA951C}" type="presOf" srcId="{F9AF7DC3-6981-4078-85FE-414F5E255DF6}" destId="{01BF17A8-BF32-4375-A7C4-864FA3430550}" srcOrd="0" destOrd="0" presId="urn:microsoft.com/office/officeart/2005/8/layout/process4"/>
    <dgm:cxn modelId="{73B8F5AD-C1B2-431E-9A45-48614F2E3C60}" srcId="{5DACD9AD-519E-46DC-920E-5F8BE5D0E87D}" destId="{1CEE5D95-979A-4690-9B07-167D67259363}" srcOrd="0" destOrd="0" parTransId="{3C06E188-FFFE-427E-BB49-CEE4CE51C647}" sibTransId="{4C85308B-B2CB-4C15-BE64-8E0ABCB22709}"/>
    <dgm:cxn modelId="{7C7983B1-3242-4229-B81C-D4D87B0097C8}" type="presOf" srcId="{F9AF7DC3-6981-4078-85FE-414F5E255DF6}" destId="{C2D35870-2F1A-4043-8647-8AC70A6600DA}" srcOrd="1" destOrd="0" presId="urn:microsoft.com/office/officeart/2005/8/layout/process4"/>
    <dgm:cxn modelId="{C0F39FCD-05FC-459C-94B6-281E489D90C6}" srcId="{5DACD9AD-519E-46DC-920E-5F8BE5D0E87D}" destId="{F9AF7DC3-6981-4078-85FE-414F5E255DF6}" srcOrd="1" destOrd="0" parTransId="{7763C782-9604-460D-AEBB-407776008B27}" sibTransId="{D3621A42-3B9F-428F-B0F6-F6174A389789}"/>
    <dgm:cxn modelId="{F8FFE4F5-4F5B-4D54-879D-F93DC11936EC}" type="presOf" srcId="{6CB3E995-F8CC-4E03-85CB-F0E94ECBEF88}" destId="{F1AA9C0A-89B0-4551-9B6A-2CF3E33DAF2D}" srcOrd="0" destOrd="0" presId="urn:microsoft.com/office/officeart/2005/8/layout/process4"/>
    <dgm:cxn modelId="{60E39EF9-5963-456F-8D29-13097FC11B21}" type="presOf" srcId="{1CEE5D95-979A-4690-9B07-167D67259363}" destId="{C6257F77-376D-4DBE-89D3-D36093EEFE1B}" srcOrd="0" destOrd="0" presId="urn:microsoft.com/office/officeart/2005/8/layout/process4"/>
    <dgm:cxn modelId="{D1DDC822-7043-4982-B053-D4E20D3CC192}" type="presParOf" srcId="{1D12D7EF-21B5-4EE5-B9FA-1E343D7BC7AC}" destId="{6A6CD143-EF5D-40F1-9444-AF0FCC99FE9B}" srcOrd="0" destOrd="0" presId="urn:microsoft.com/office/officeart/2005/8/layout/process4"/>
    <dgm:cxn modelId="{2CFBBE21-7EB3-4F40-AE4B-41BD0B11E863}" type="presParOf" srcId="{6A6CD143-EF5D-40F1-9444-AF0FCC99FE9B}" destId="{01BF17A8-BF32-4375-A7C4-864FA3430550}" srcOrd="0" destOrd="0" presId="urn:microsoft.com/office/officeart/2005/8/layout/process4"/>
    <dgm:cxn modelId="{EF23F3F3-D1AE-4561-9E05-4944963A468B}" type="presParOf" srcId="{6A6CD143-EF5D-40F1-9444-AF0FCC99FE9B}" destId="{C2D35870-2F1A-4043-8647-8AC70A6600DA}" srcOrd="1" destOrd="0" presId="urn:microsoft.com/office/officeart/2005/8/layout/process4"/>
    <dgm:cxn modelId="{2919EACB-6C17-421A-B87B-4912530AAB1F}" type="presParOf" srcId="{6A6CD143-EF5D-40F1-9444-AF0FCC99FE9B}" destId="{60D7906B-176C-4C71-BF4C-4D0B6DD63C8E}" srcOrd="2" destOrd="0" presId="urn:microsoft.com/office/officeart/2005/8/layout/process4"/>
    <dgm:cxn modelId="{FD72D91A-18F0-43CA-8D4B-1D885128C282}" type="presParOf" srcId="{60D7906B-176C-4C71-BF4C-4D0B6DD63C8E}" destId="{130A5624-A654-4ABA-BE30-A414A3C6F4F0}" srcOrd="0" destOrd="0" presId="urn:microsoft.com/office/officeart/2005/8/layout/process4"/>
    <dgm:cxn modelId="{805C299D-49DA-4962-8472-F4FD3A24B74F}" type="presParOf" srcId="{60D7906B-176C-4C71-BF4C-4D0B6DD63C8E}" destId="{CA006D37-3B05-444E-8AEF-1A4ECB6FE2C9}" srcOrd="1" destOrd="0" presId="urn:microsoft.com/office/officeart/2005/8/layout/process4"/>
    <dgm:cxn modelId="{14D22E61-EB03-429B-93D2-D59260F774ED}" type="presParOf" srcId="{60D7906B-176C-4C71-BF4C-4D0B6DD63C8E}" destId="{F1AA9C0A-89B0-4551-9B6A-2CF3E33DAF2D}" srcOrd="2" destOrd="0" presId="urn:microsoft.com/office/officeart/2005/8/layout/process4"/>
    <dgm:cxn modelId="{4C9C7FA5-F306-4DE5-AD82-8B2C2AD06820}" type="presParOf" srcId="{1D12D7EF-21B5-4EE5-B9FA-1E343D7BC7AC}" destId="{A3EBEAAC-39D8-4CC1-8949-B6980A629F21}" srcOrd="1" destOrd="0" presId="urn:microsoft.com/office/officeart/2005/8/layout/process4"/>
    <dgm:cxn modelId="{6A093E58-B84F-44BD-BA50-BDDEF32F2963}" type="presParOf" srcId="{1D12D7EF-21B5-4EE5-B9FA-1E343D7BC7AC}" destId="{C0867311-41E3-4326-96A0-ED20F89252E8}" srcOrd="2" destOrd="0" presId="urn:microsoft.com/office/officeart/2005/8/layout/process4"/>
    <dgm:cxn modelId="{E110E364-D99D-4968-810A-77CE638F8CA7}" type="presParOf" srcId="{C0867311-41E3-4326-96A0-ED20F89252E8}" destId="{C6257F77-376D-4DBE-89D3-D36093EEFE1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715F6-1E23-4FEC-A4A9-6E95EA380E5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E7BA60-B951-43DA-9BCD-853805D565E9}">
      <dgm:prSet/>
      <dgm:spPr/>
      <dgm:t>
        <a:bodyPr/>
        <a:lstStyle/>
        <a:p>
          <a:r>
            <a:rPr lang="en-US" dirty="0"/>
            <a:t>A focal person from each ECG member for access to explore the EVA/</a:t>
          </a:r>
          <a:r>
            <a:rPr lang="en-US" dirty="0" err="1"/>
            <a:t>DevGenie</a:t>
          </a:r>
          <a:r>
            <a:rPr lang="en-US" dirty="0"/>
            <a:t> platform </a:t>
          </a:r>
        </a:p>
      </dgm:t>
    </dgm:pt>
    <dgm:pt modelId="{66611E27-8A2F-4D1A-AC59-BB9398474E63}" type="parTrans" cxnId="{44990BC9-AB2C-4A26-ADF5-6BEF7F1EC6A6}">
      <dgm:prSet/>
      <dgm:spPr/>
      <dgm:t>
        <a:bodyPr/>
        <a:lstStyle/>
        <a:p>
          <a:endParaRPr lang="en-US"/>
        </a:p>
      </dgm:t>
    </dgm:pt>
    <dgm:pt modelId="{F13C2754-736A-467B-8194-60D8D37F349C}" type="sibTrans" cxnId="{44990BC9-AB2C-4A26-ADF5-6BEF7F1EC6A6}">
      <dgm:prSet/>
      <dgm:spPr/>
      <dgm:t>
        <a:bodyPr/>
        <a:lstStyle/>
        <a:p>
          <a:endParaRPr lang="en-US"/>
        </a:p>
      </dgm:t>
    </dgm:pt>
    <dgm:pt modelId="{9E239088-04B3-4FB9-9175-1C16026A3C46}">
      <dgm:prSet/>
      <dgm:spPr/>
      <dgm:t>
        <a:bodyPr/>
        <a:lstStyle/>
        <a:p>
          <a:r>
            <a:rPr lang="en-US" dirty="0"/>
            <a:t>Focal persons will form the small group to scope out the ECG pilot version of EVA/</a:t>
          </a:r>
          <a:r>
            <a:rPr lang="en-US" dirty="0" err="1"/>
            <a:t>DevGenie</a:t>
          </a:r>
          <a:endParaRPr lang="en-US" dirty="0"/>
        </a:p>
      </dgm:t>
    </dgm:pt>
    <dgm:pt modelId="{7FFECBFC-E1AA-4063-9C28-8E3B3889FA22}" type="parTrans" cxnId="{5463DC39-6926-458C-8EDF-8AF4A48B3094}">
      <dgm:prSet/>
      <dgm:spPr/>
      <dgm:t>
        <a:bodyPr/>
        <a:lstStyle/>
        <a:p>
          <a:endParaRPr lang="en-US"/>
        </a:p>
      </dgm:t>
    </dgm:pt>
    <dgm:pt modelId="{63A2BAD7-C28F-4BBD-9B06-33D574A63376}" type="sibTrans" cxnId="{5463DC39-6926-458C-8EDF-8AF4A48B3094}">
      <dgm:prSet/>
      <dgm:spPr/>
      <dgm:t>
        <a:bodyPr/>
        <a:lstStyle/>
        <a:p>
          <a:endParaRPr lang="en-US"/>
        </a:p>
      </dgm:t>
    </dgm:pt>
    <dgm:pt modelId="{CAD5E17C-6A7E-47EB-9850-0927FB773CCC}" type="pres">
      <dgm:prSet presAssocID="{C16715F6-1E23-4FEC-A4A9-6E95EA380E5D}" presName="linear" presStyleCnt="0">
        <dgm:presLayoutVars>
          <dgm:animLvl val="lvl"/>
          <dgm:resizeHandles val="exact"/>
        </dgm:presLayoutVars>
      </dgm:prSet>
      <dgm:spPr/>
    </dgm:pt>
    <dgm:pt modelId="{B54582AD-52AF-48D5-94F3-B4CED36FD9BF}" type="pres">
      <dgm:prSet presAssocID="{28E7BA60-B951-43DA-9BCD-853805D565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35ABAC5-23CF-42D8-89E6-07DE32CBB3D3}" type="pres">
      <dgm:prSet presAssocID="{F13C2754-736A-467B-8194-60D8D37F349C}" presName="spacer" presStyleCnt="0"/>
      <dgm:spPr/>
    </dgm:pt>
    <dgm:pt modelId="{74F2C8D6-E3BE-413D-866E-12DD671589B7}" type="pres">
      <dgm:prSet presAssocID="{9E239088-04B3-4FB9-9175-1C16026A3C4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463DC39-6926-458C-8EDF-8AF4A48B3094}" srcId="{C16715F6-1E23-4FEC-A4A9-6E95EA380E5D}" destId="{9E239088-04B3-4FB9-9175-1C16026A3C46}" srcOrd="1" destOrd="0" parTransId="{7FFECBFC-E1AA-4063-9C28-8E3B3889FA22}" sibTransId="{63A2BAD7-C28F-4BBD-9B06-33D574A63376}"/>
    <dgm:cxn modelId="{B3E3DF4C-6300-46C4-AE85-431AB324314E}" type="presOf" srcId="{28E7BA60-B951-43DA-9BCD-853805D565E9}" destId="{B54582AD-52AF-48D5-94F3-B4CED36FD9BF}" srcOrd="0" destOrd="0" presId="urn:microsoft.com/office/officeart/2005/8/layout/vList2"/>
    <dgm:cxn modelId="{44990BC9-AB2C-4A26-ADF5-6BEF7F1EC6A6}" srcId="{C16715F6-1E23-4FEC-A4A9-6E95EA380E5D}" destId="{28E7BA60-B951-43DA-9BCD-853805D565E9}" srcOrd="0" destOrd="0" parTransId="{66611E27-8A2F-4D1A-AC59-BB9398474E63}" sibTransId="{F13C2754-736A-467B-8194-60D8D37F349C}"/>
    <dgm:cxn modelId="{3EB585D8-6CEA-48AD-AB9F-A6892AC31988}" type="presOf" srcId="{C16715F6-1E23-4FEC-A4A9-6E95EA380E5D}" destId="{CAD5E17C-6A7E-47EB-9850-0927FB773CCC}" srcOrd="0" destOrd="0" presId="urn:microsoft.com/office/officeart/2005/8/layout/vList2"/>
    <dgm:cxn modelId="{F19F68FB-0037-442A-A267-9BA9A6107973}" type="presOf" srcId="{9E239088-04B3-4FB9-9175-1C16026A3C46}" destId="{74F2C8D6-E3BE-413D-866E-12DD671589B7}" srcOrd="0" destOrd="0" presId="urn:microsoft.com/office/officeart/2005/8/layout/vList2"/>
    <dgm:cxn modelId="{3D759729-8ADB-461D-B11F-F70241A45B90}" type="presParOf" srcId="{CAD5E17C-6A7E-47EB-9850-0927FB773CCC}" destId="{B54582AD-52AF-48D5-94F3-B4CED36FD9BF}" srcOrd="0" destOrd="0" presId="urn:microsoft.com/office/officeart/2005/8/layout/vList2"/>
    <dgm:cxn modelId="{5BDD67CD-BF1A-4DE9-B037-A75A51C0D203}" type="presParOf" srcId="{CAD5E17C-6A7E-47EB-9850-0927FB773CCC}" destId="{B35ABAC5-23CF-42D8-89E6-07DE32CBB3D3}" srcOrd="1" destOrd="0" presId="urn:microsoft.com/office/officeart/2005/8/layout/vList2"/>
    <dgm:cxn modelId="{B980E658-2DC7-460B-99F3-41CB20440377}" type="presParOf" srcId="{CAD5E17C-6A7E-47EB-9850-0927FB773CCC}" destId="{74F2C8D6-E3BE-413D-866E-12DD671589B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582AD-52AF-48D5-94F3-B4CED36FD9BF}">
      <dsp:nvSpPr>
        <dsp:cNvPr id="0" name=""/>
        <dsp:cNvSpPr/>
      </dsp:nvSpPr>
      <dsp:spPr>
        <a:xfrm>
          <a:off x="0" y="48694"/>
          <a:ext cx="10515600" cy="219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Developed a version of EVA for facilitated access and testing by ECG members i.e., an “external” version</a:t>
          </a:r>
        </a:p>
      </dsp:txBody>
      <dsp:txXfrm>
        <a:off x="107376" y="156070"/>
        <a:ext cx="10300848" cy="1984848"/>
      </dsp:txXfrm>
    </dsp:sp>
    <dsp:sp modelId="{A92FB987-31F9-4EEC-B85F-5117A8482AA0}">
      <dsp:nvSpPr>
        <dsp:cNvPr id="0" name=""/>
        <dsp:cNvSpPr/>
      </dsp:nvSpPr>
      <dsp:spPr>
        <a:xfrm>
          <a:off x="0" y="2363494"/>
          <a:ext cx="10515600" cy="219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Added </a:t>
          </a:r>
          <a:r>
            <a:rPr lang="en-US" sz="4000" kern="1200" dirty="0" err="1"/>
            <a:t>DevGenie</a:t>
          </a:r>
          <a:r>
            <a:rPr lang="en-US" sz="4000" kern="1200" dirty="0"/>
            <a:t> to the external version [DEMO]</a:t>
          </a:r>
        </a:p>
      </dsp:txBody>
      <dsp:txXfrm>
        <a:off x="107376" y="2470870"/>
        <a:ext cx="10300848" cy="1984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35870-2F1A-4043-8647-8AC70A6600DA}">
      <dsp:nvSpPr>
        <dsp:cNvPr id="0" name=""/>
        <dsp:cNvSpPr/>
      </dsp:nvSpPr>
      <dsp:spPr>
        <a:xfrm>
          <a:off x="0" y="2783458"/>
          <a:ext cx="10515600" cy="1826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Proposed steps</a:t>
          </a:r>
        </a:p>
      </dsp:txBody>
      <dsp:txXfrm>
        <a:off x="0" y="2783458"/>
        <a:ext cx="10515600" cy="986175"/>
      </dsp:txXfrm>
    </dsp:sp>
    <dsp:sp modelId="{130A5624-A654-4ABA-BE30-A414A3C6F4F0}">
      <dsp:nvSpPr>
        <dsp:cNvPr id="0" name=""/>
        <dsp:cNvSpPr/>
      </dsp:nvSpPr>
      <dsp:spPr>
        <a:xfrm>
          <a:off x="5134" y="3733109"/>
          <a:ext cx="3501776" cy="840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facilitated process for testing the capabilities of EVA/</a:t>
          </a:r>
          <a:r>
            <a:rPr lang="en-US" sz="1600" kern="1200"/>
            <a:t>DevGenie </a:t>
          </a:r>
          <a:r>
            <a:rPr lang="en-US" sz="1600" kern="1200" dirty="0"/>
            <a:t>by a small number of other ECG member users</a:t>
          </a:r>
        </a:p>
      </dsp:txBody>
      <dsp:txXfrm>
        <a:off x="5134" y="3733109"/>
        <a:ext cx="3501776" cy="840075"/>
      </dsp:txXfrm>
    </dsp:sp>
    <dsp:sp modelId="{CA006D37-3B05-444E-8AEF-1A4ECB6FE2C9}">
      <dsp:nvSpPr>
        <dsp:cNvPr id="0" name=""/>
        <dsp:cNvSpPr/>
      </dsp:nvSpPr>
      <dsp:spPr>
        <a:xfrm>
          <a:off x="3506911" y="3733109"/>
          <a:ext cx="3501776" cy="840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review of the technical, security, legal ramifications for integrating reports and evidence from other ECG members</a:t>
          </a:r>
        </a:p>
      </dsp:txBody>
      <dsp:txXfrm>
        <a:off x="3506911" y="3733109"/>
        <a:ext cx="3501776" cy="840075"/>
      </dsp:txXfrm>
    </dsp:sp>
    <dsp:sp modelId="{F1AA9C0A-89B0-4551-9B6A-2CF3E33DAF2D}">
      <dsp:nvSpPr>
        <dsp:cNvPr id="0" name=""/>
        <dsp:cNvSpPr/>
      </dsp:nvSpPr>
      <dsp:spPr>
        <a:xfrm>
          <a:off x="7008688" y="3733109"/>
          <a:ext cx="3501776" cy="840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 understanding of the resource implications and proposed processes for reaching compatibility and security</a:t>
          </a:r>
        </a:p>
      </dsp:txBody>
      <dsp:txXfrm>
        <a:off x="7008688" y="3733109"/>
        <a:ext cx="3501776" cy="840075"/>
      </dsp:txXfrm>
    </dsp:sp>
    <dsp:sp modelId="{C6257F77-376D-4DBE-89D3-D36093EEFE1B}">
      <dsp:nvSpPr>
        <dsp:cNvPr id="0" name=""/>
        <dsp:cNvSpPr/>
      </dsp:nvSpPr>
      <dsp:spPr>
        <a:xfrm rot="10800000">
          <a:off x="0" y="2079"/>
          <a:ext cx="10515600" cy="280877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Feasibility assessment for a common AI-powered platform: </a:t>
          </a:r>
          <a:r>
            <a:rPr lang="en-US" sz="2900" kern="1200" dirty="0"/>
            <a:t>Assess the feasibility of leveraging existing platforms like ADB’s EVA/</a:t>
          </a:r>
          <a:r>
            <a:rPr lang="en-US" sz="2900" kern="1200" dirty="0" err="1"/>
            <a:t>DevGenie</a:t>
          </a:r>
          <a:r>
            <a:rPr lang="en-US" sz="2900" kern="1200" dirty="0"/>
            <a:t> for integrating evaluations from other ECG members </a:t>
          </a:r>
        </a:p>
      </dsp:txBody>
      <dsp:txXfrm rot="10800000">
        <a:off x="0" y="2079"/>
        <a:ext cx="10515600" cy="1825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582AD-52AF-48D5-94F3-B4CED36FD9BF}">
      <dsp:nvSpPr>
        <dsp:cNvPr id="0" name=""/>
        <dsp:cNvSpPr/>
      </dsp:nvSpPr>
      <dsp:spPr>
        <a:xfrm>
          <a:off x="0" y="657094"/>
          <a:ext cx="10515600" cy="159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 focal person from each ECG member for access to explore the EVA/</a:t>
          </a:r>
          <a:r>
            <a:rPr lang="en-US" sz="4000" kern="1200" dirty="0" err="1"/>
            <a:t>DevGenie</a:t>
          </a:r>
          <a:r>
            <a:rPr lang="en-US" sz="4000" kern="1200" dirty="0"/>
            <a:t> platform </a:t>
          </a:r>
        </a:p>
      </dsp:txBody>
      <dsp:txXfrm>
        <a:off x="77676" y="734770"/>
        <a:ext cx="10360248" cy="1435848"/>
      </dsp:txXfrm>
    </dsp:sp>
    <dsp:sp modelId="{74F2C8D6-E3BE-413D-866E-12DD671589B7}">
      <dsp:nvSpPr>
        <dsp:cNvPr id="0" name=""/>
        <dsp:cNvSpPr/>
      </dsp:nvSpPr>
      <dsp:spPr>
        <a:xfrm>
          <a:off x="0" y="2363494"/>
          <a:ext cx="10515600" cy="159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Focal persons will form the small group to scope out the ECG pilot version of EVA/</a:t>
          </a:r>
          <a:r>
            <a:rPr lang="en-US" sz="4000" kern="1200" dirty="0" err="1"/>
            <a:t>DevGenie</a:t>
          </a:r>
          <a:endParaRPr lang="en-US" sz="4000" kern="1200" dirty="0"/>
        </a:p>
      </dsp:txBody>
      <dsp:txXfrm>
        <a:off x="77676" y="2441170"/>
        <a:ext cx="10360248" cy="143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BAEDF-D226-DB45-A9AF-7A46CACB6088}" type="datetimeFigureOut">
              <a:rPr lang="en-US" smtClean="0"/>
              <a:t>04/03/2025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1E08F-A202-FD4D-ABCF-A06849C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3FFF2-DDCF-0E71-3645-415B74EFA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22AC80-26F6-2D27-C39F-7D990BEB9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67FB29-9B8F-A0B8-B092-E03462FB8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2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C4E36-2562-7B5B-D5C6-60E076601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FCA5F-4C36-3F78-EEAF-42E89418E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C5984-F329-422B-92FC-F9A0E8421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2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BA738D-4D38-5512-D67F-0E9190CF6D35}"/>
              </a:ext>
            </a:extLst>
          </p:cNvPr>
          <p:cNvSpPr/>
          <p:nvPr userDrawn="1"/>
        </p:nvSpPr>
        <p:spPr>
          <a:xfrm>
            <a:off x="0" y="-70338"/>
            <a:ext cx="12339376" cy="7033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A9A7C584-326D-107F-3BA2-26BF177B9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70338"/>
            <a:ext cx="12504615" cy="7033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17B268-36E3-13A7-AE2E-DA5E039A4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88123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7325E-9212-A2C6-BCF9-A40AA2CFE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8838"/>
            <a:ext cx="91440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231F2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</a:t>
            </a:r>
          </a:p>
          <a:p>
            <a:r>
              <a:rPr lang="en-US"/>
              <a:t>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D714-7174-05A4-9BD8-DC688F7D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5E44C-BB68-47BF-60E2-4914457D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62D6-9026-06FA-2A85-999BC5B9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061A-C540-3E46-8F2D-E5EDA43B652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F4CFE1-CCED-C882-F8FA-D688C816144C}"/>
              </a:ext>
            </a:extLst>
          </p:cNvPr>
          <p:cNvGrpSpPr/>
          <p:nvPr userDrawn="1"/>
        </p:nvGrpSpPr>
        <p:grpSpPr>
          <a:xfrm>
            <a:off x="10312066" y="6209952"/>
            <a:ext cx="1694899" cy="492719"/>
            <a:chOff x="10312066" y="6209952"/>
            <a:chExt cx="1694899" cy="492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714004-07B3-5E6F-1D40-6AA746833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12066" y="6209952"/>
              <a:ext cx="1694899" cy="492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CBF44B-5012-BAB5-47A5-CA5DC1A74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4321" y="6210027"/>
              <a:ext cx="492644" cy="492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22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7007-5660-CFF8-E7CD-19BDD0E1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5335F-7A25-73FD-87A4-31C90E612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A719F-1C62-0D07-BC99-06611AB94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6729E-871F-27C9-8690-E9AF291B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1281E-F7A0-7124-D399-DFD35D40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5A6A-3615-4798-16BC-19FE57FD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E8831-5FD1-D2AC-5C0E-FE30DE69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AB000-ABF2-41BD-5371-3B1787C6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DCAB1-5DBA-5091-DFFB-EDD89628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5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26360-3AFB-52B9-6B6F-7807A099A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C128A-F93E-8376-61BB-BA32F8F8E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DF062-7836-2912-FA32-21215658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B5155-A143-3E7A-9DD9-48F8DCCB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8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small white lines&#10;&#10;Description automatically generated with medium confidence">
            <a:extLst>
              <a:ext uri="{FF2B5EF4-FFF2-40B4-BE49-F238E27FC236}">
                <a16:creationId xmlns:a16="http://schemas.microsoft.com/office/drawing/2014/main" id="{87FC8E50-BA77-50F4-7FF4-2ABE73AA1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-3" r="58755" b="333"/>
          <a:stretch/>
        </p:blipFill>
        <p:spPr>
          <a:xfrm>
            <a:off x="-1" y="-16424"/>
            <a:ext cx="12192001" cy="6874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446866-FB48-BF7F-9D00-B8DCC890B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7BA1B-AF4E-964E-18CF-320E0A87A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136C8-932E-0923-7675-C181E68E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033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7AF4C-92A7-544F-ADB1-B56326796D75}" type="datetime1">
              <a:rPr lang="en-PH" smtClean="0"/>
              <a:t>04/03/2025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62A5-B0F7-6F77-3433-1E11483A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3A8-218E-D54B-A280-070B684E4AE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1DEC0-B114-DC9D-1B46-6BD98E0FA2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296" y="6253263"/>
            <a:ext cx="1075088" cy="604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CD7DA3-DFA7-211C-50C5-2D302618AF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18625" y="6424228"/>
            <a:ext cx="1407468" cy="262805"/>
          </a:xfrm>
          <a:prstGeom prst="rect">
            <a:avLst/>
          </a:prstGeom>
        </p:spPr>
      </p:pic>
      <p:pic>
        <p:nvPicPr>
          <p:cNvPr id="10" name="Picture 9" descr="A green logo with black background&#10;&#10;Description automatically generated">
            <a:extLst>
              <a:ext uri="{FF2B5EF4-FFF2-40B4-BE49-F238E27FC236}">
                <a16:creationId xmlns:a16="http://schemas.microsoft.com/office/drawing/2014/main" id="{07371E3E-5562-2FD7-2B17-FD97BB3B5A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92351" y="6336757"/>
            <a:ext cx="1979112" cy="4670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CB7729-D645-1E92-129A-2349EAB4ED74}"/>
              </a:ext>
            </a:extLst>
          </p:cNvPr>
          <p:cNvSpPr/>
          <p:nvPr userDrawn="1"/>
        </p:nvSpPr>
        <p:spPr>
          <a:xfrm>
            <a:off x="0" y="-16426"/>
            <a:ext cx="12192000" cy="199305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19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6DEA-3367-73B0-FBAF-0B6AE32F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0653-10EE-0537-4507-C697DD7EC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726C8-50D6-7BDB-0835-79180196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033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9D0ED-A2BA-0A4A-9860-68CA0997F974}" type="datetime1">
              <a:rPr lang="en-PH" smtClean="0"/>
              <a:t>04/03/2025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204C6-0ACE-E201-936B-DAF0E0DE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8033-3CD9-C191-D3AB-CF2BED15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3A8-218E-D54B-A280-070B684E4A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E0F32-A970-2FE8-30C5-EB5FAE72447E}"/>
              </a:ext>
            </a:extLst>
          </p:cNvPr>
          <p:cNvSpPr/>
          <p:nvPr userDrawn="1"/>
        </p:nvSpPr>
        <p:spPr>
          <a:xfrm>
            <a:off x="0" y="-16426"/>
            <a:ext cx="12192000" cy="199305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4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105156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7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52578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0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52578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17D-EAC0-D1FA-93FF-1E17DE05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DE54D-A1DF-7474-E23E-7C4F24933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09F1B-509D-B56D-A2F1-05774E08A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A18EC-9A8B-4CAB-F33E-B1ED6CEB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D1981-6A08-4B9B-B501-13F74161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9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81CC-6AD8-342A-3293-A54C452A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F399E-C9D2-617E-5EF5-7AEE3B717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187C8-41E0-E79F-4C43-542801968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CBC91-6584-839B-2020-A703BC09C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D7278-1433-4D25-4696-569C8C576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D7A98-08D3-A68E-33A1-1F1FC5B7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0ABA1-AC84-0A59-D833-DF6E1E4E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4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06E3-35E5-9676-6435-E4AF0434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2455F-6771-C7FD-EFF4-A95B8672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1DF53-4F4C-49E6-7136-C19864C5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37A5-AF92-9E91-58F3-0389F43B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2E1FD-E16C-E245-2314-3EAEDC7E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8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9DDC-21DB-EAFC-7A02-ADE8B673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F7C72-11E4-6C5E-CCC9-370F90D0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1A7CA-1E50-6A0F-4085-EC5B68DDB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8BD5B-8B80-8CC3-DC33-8F5E7E59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37192-4B2B-49E6-E722-DE33DC9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61552-519A-BE46-9064-10940668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43C7B-9F9A-6EC2-3F73-84F768712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D3C8-7A81-799C-5B3B-08191B67F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B1EB7-257C-DFE4-61B5-E16E9212E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554DD-8CEF-AB7C-5984-44F84BE6F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061A-C540-3E46-8F2D-E5EDA43B65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B9D3D-0E79-46F3-F5A5-4510AFEBA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0" t="87280"/>
          <a:stretch/>
        </p:blipFill>
        <p:spPr>
          <a:xfrm>
            <a:off x="0" y="5992965"/>
            <a:ext cx="12192000" cy="8723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4A89022-3DDF-7C2C-974F-1D8249AC28F3}"/>
              </a:ext>
            </a:extLst>
          </p:cNvPr>
          <p:cNvGrpSpPr/>
          <p:nvPr userDrawn="1"/>
        </p:nvGrpSpPr>
        <p:grpSpPr>
          <a:xfrm>
            <a:off x="10312066" y="6209952"/>
            <a:ext cx="1694899" cy="492719"/>
            <a:chOff x="10312066" y="6209952"/>
            <a:chExt cx="1694899" cy="4927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874844-C3FC-433B-CFE6-C6E30DE97E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0312066" y="6209952"/>
              <a:ext cx="1694899" cy="492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1084B9-D83A-D9B5-3646-9279E5BE2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4321" y="6210027"/>
              <a:ext cx="492644" cy="492644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3833255-1490-A8FA-6882-7F4184C82BC6}"/>
              </a:ext>
            </a:extLst>
          </p:cNvPr>
          <p:cNvSpPr txBox="1">
            <a:spLocks/>
          </p:cNvSpPr>
          <p:nvPr userDrawn="1"/>
        </p:nvSpPr>
        <p:spPr>
          <a:xfrm>
            <a:off x="187960" y="6488430"/>
            <a:ext cx="1191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43061A-C540-3E46-8F2D-E5EDA43B6524}" type="slidenum">
              <a:rPr lang="en-US" sz="1000" b="0" i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A6D3F-86FF-5F91-7EB3-353936BDBB9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63A529-84AD-17F9-7128-F47CBCD8C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0"/>
          <a:stretch/>
        </p:blipFill>
        <p:spPr>
          <a:xfrm>
            <a:off x="588431" y="6093864"/>
            <a:ext cx="712049" cy="6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1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60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31F20"/>
          </a:solidFill>
          <a:latin typeface="Ideal Sans Medium" pitchFamily="2" charset="0"/>
          <a:ea typeface="+mj-ea"/>
          <a:cs typeface="Ideal Sans Mediu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small white lines&#10;&#10;Description automatically generated with medium confidence">
            <a:extLst>
              <a:ext uri="{FF2B5EF4-FFF2-40B4-BE49-F238E27FC236}">
                <a16:creationId xmlns:a16="http://schemas.microsoft.com/office/drawing/2014/main" id="{510833ED-B09B-F7F8-082C-FBC94A9E6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t="-3" r="58755" b="333"/>
          <a:stretch/>
        </p:blipFill>
        <p:spPr>
          <a:xfrm>
            <a:off x="-1" y="-16424"/>
            <a:ext cx="12192001" cy="6874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EF0E9-1CC7-685C-B739-37B02836E22E}"/>
              </a:ext>
            </a:extLst>
          </p:cNvPr>
          <p:cNvSpPr/>
          <p:nvPr userDrawn="1"/>
        </p:nvSpPr>
        <p:spPr>
          <a:xfrm>
            <a:off x="0" y="1325562"/>
            <a:ext cx="12192000" cy="492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97FC5-E7F8-7EED-FFDE-B25BB30B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3AAF-77B3-8851-CA4D-D65D43671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4949"/>
            <a:ext cx="10515600" cy="461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A green logo with black background&#10;&#10;Description automatically generated">
            <a:extLst>
              <a:ext uri="{FF2B5EF4-FFF2-40B4-BE49-F238E27FC236}">
                <a16:creationId xmlns:a16="http://schemas.microsoft.com/office/drawing/2014/main" id="{BD0AE6AD-EC6E-6898-8215-BE84ABA34F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92351" y="6336757"/>
            <a:ext cx="1979112" cy="46707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6171B-9A3C-D285-72C1-402A697F8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0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DF83A8-218E-D54B-A280-070B684E4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01C9C-88FE-7EFA-5D07-051610FC165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379788" y="6672580"/>
            <a:ext cx="5454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10887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adbevaluation" TargetMode="External"/><Relationship Id="rId13" Type="http://schemas.openxmlformats.org/officeDocument/2006/relationships/hyperlink" Target="https://apc01.safelinks.protection.outlook.com/?url=https%3A%2F%2Fadb.us2.list-manage.com%2Ftrack%2Fclick%3Fu%3D5be3ed7e1c0dd5fbd05375bec%26id%3Decfaee11cc%26e%3Dac58312d33&amp;data=05%7C01%7Cgmorzal%40adb.org%7C20cd6d53898945911bc608da8c841d47%7C9495d6bb41c24c58848f92e52cf3d640%7C0%7C0%7C637976796302790716%7CUnknown%7CTWFpbGZsb3d8eyJWIjoiMC4wLjAwMDAiLCJQIjoiV2luMzIiLCJBTiI6Ik1haWwiLCJXVCI6Mn0%3D%7C3000%7C%7C%7C&amp;sdata=c7%2FDJR2uY9%2BbvpeoJHQYxqi%2F3bfjkMtCQjmgb1cQ1M0%3D&amp;reserved=0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hyperlink" Target="https://www.instagram.com/independentevaluationatadb?utm_source=ig_web_button_share_sheet&amp;igsh=ZDNlZDc0MzIxNw=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adbevaluation" TargetMode="External"/><Relationship Id="rId11" Type="http://schemas.openxmlformats.org/officeDocument/2006/relationships/hyperlink" Target="https://www.adb.org/site/evaluation/main" TargetMode="External"/><Relationship Id="rId5" Type="http://schemas.openxmlformats.org/officeDocument/2006/relationships/image" Target="../media/image14.png"/><Relationship Id="rId15" Type="http://schemas.openxmlformats.org/officeDocument/2006/relationships/image" Target="../media/image18.png"/><Relationship Id="rId10" Type="http://schemas.openxmlformats.org/officeDocument/2006/relationships/hyperlink" Target="https://apc01.safelinks.protection.outlook.com/?url=https%3A%2F%2Fadb.us2.list-manage.com%2Ftrack%2Fclick%3Fu%3D5be3ed7e1c0dd5fbd05375bec%26id%3D03bd77579a%26e%3Dac58312d33&amp;data=05%7C01%7Cgmorzal%40adb.org%7C20cd6d53898945911bc608da8c841d47%7C9495d6bb41c24c58848f92e52cf3d640%7C0%7C0%7C637976796302634473%7CUnknown%7CTWFpbGZsb3d8eyJWIjoiMC4wLjAwMDAiLCJQIjoiV2luMzIiLCJBTiI6Ik1haWwiLCJXVCI6Mn0%3D%7C3000%7C%7C%7C&amp;sdata=OL%2FWwmM1dsSNqFHJkYbzFRxWqJEQUSnI4t7%2FYH%2B3PSo%3D&amp;reserved=0" TargetMode="External"/><Relationship Id="rId4" Type="http://schemas.openxmlformats.org/officeDocument/2006/relationships/hyperlink" Target="https://www.linkedin.com/showcase/independent-evaluation-at-the-asian-development-bank-/" TargetMode="External"/><Relationship Id="rId9" Type="http://schemas.openxmlformats.org/officeDocument/2006/relationships/image" Target="../media/image16.png"/><Relationship Id="rId14" Type="http://schemas.openxmlformats.org/officeDocument/2006/relationships/hyperlink" Target="mailto:evaluation@adb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9404B-06D5-013C-919F-44BEBB6EB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circuit board with lines and dots&#10;&#10;Description automatically generated">
            <a:extLst>
              <a:ext uri="{FF2B5EF4-FFF2-40B4-BE49-F238E27FC236}">
                <a16:creationId xmlns:a16="http://schemas.microsoft.com/office/drawing/2014/main" id="{09A30B62-19DF-CB1F-780B-C4E077C2D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3" y="43406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93AC2E6-47A6-52A4-12A3-CB0DC695C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599" y="3472406"/>
            <a:ext cx="5413327" cy="27368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What next?</a:t>
            </a:r>
          </a:p>
          <a:p>
            <a:pPr algn="r"/>
            <a:endParaRPr lang="en-US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r"/>
            <a:endParaRPr lang="en-US" sz="20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Evaluation Cooperation Group Meeting – Spring 2025</a:t>
            </a:r>
          </a:p>
          <a:p>
            <a:pPr algn="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Theme 1, Artificial Intelligence</a:t>
            </a:r>
          </a:p>
          <a:p>
            <a:pPr algn="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10 March  2025</a:t>
            </a:r>
          </a:p>
          <a:p>
            <a:pPr algn="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Hybrid, 13:30 to 15:00, Rome, Italy</a:t>
            </a:r>
          </a:p>
          <a:p>
            <a:pPr algn="r"/>
            <a:endParaRPr lang="en-US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5" name="Picture 4" descr="A picture containing athletic game, basketball, sport&#10;&#10;Description generated with very high confidence">
            <a:extLst>
              <a:ext uri="{FF2B5EF4-FFF2-40B4-BE49-F238E27FC236}">
                <a16:creationId xmlns:a16="http://schemas.microsoft.com/office/drawing/2014/main" id="{48BBBB51-66EF-1D20-5EB9-393710394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9" y="1375725"/>
            <a:ext cx="1820597" cy="1790255"/>
          </a:xfrm>
          <a:prstGeom prst="rect">
            <a:avLst/>
          </a:prstGeom>
        </p:spPr>
      </p:pic>
      <p:pic>
        <p:nvPicPr>
          <p:cNvPr id="6" name="Picture 5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8E799D7D-3992-14C7-0E11-4E4ABFB01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822" y="1207811"/>
            <a:ext cx="4470231" cy="22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115748-6C27-49E9-40A5-EA3A6A8F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563"/>
            <a:ext cx="10515600" cy="4560992"/>
          </a:xfrm>
        </p:spPr>
        <p:txBody>
          <a:bodyPr vert="horz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What is EVA?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An AI-powered cognitive search tool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What is the purpose of EVA?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Empower access to lessons from ADB evaluations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Key tool for long-term knowledge management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What did we learn?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High ease of access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Keep the human in the loop for quality checks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55FA00-A4E2-B1A0-8AE9-2E6FC545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EVA: Fall 2024 ECG meeting</a:t>
            </a:r>
          </a:p>
        </p:txBody>
      </p:sp>
    </p:spTree>
    <p:extLst>
      <p:ext uri="{BB962C8B-B14F-4D97-AF65-F5344CB8AC3E}">
        <p14:creationId xmlns:p14="http://schemas.microsoft.com/office/powerpoint/2010/main" val="30553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6A4D9-36C7-E545-1627-C488DBC5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has ADB done since Fall 2024?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D02FE-DFF0-1E4D-8398-D900039E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60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FDF83A8-218E-D54B-A280-070B684E4AE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ABAB1EE-0E5B-0365-440B-A37C1A90CB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723890"/>
              </p:ext>
            </p:extLst>
          </p:nvPr>
        </p:nvGraphicFramePr>
        <p:xfrm>
          <a:off x="838200" y="1504949"/>
          <a:ext cx="10515600" cy="4611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764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A632B-5614-AA47-88FF-A446BFD4A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82E5DF-59F3-FDDE-CF06-E6C298AD6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972" y="1901254"/>
            <a:ext cx="10515600" cy="3901646"/>
          </a:xfrm>
        </p:spPr>
        <p:txBody>
          <a:bodyPr vert="horz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ECG Working Group on Data, Technology, and AI proposed by Heads of Department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Drafted Terms of Reference for the Working Group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Proposed three focus topics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AI capacity building and literacy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ECG guidance/standards for the use of AI in evaluation practice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Common AI-powered platform for sharing evaluation evidence across institutions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9F7410-82D5-2953-0981-518CBD4D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ECG done since Fall 2024?</a:t>
            </a:r>
          </a:p>
        </p:txBody>
      </p:sp>
    </p:spTree>
    <p:extLst>
      <p:ext uri="{BB962C8B-B14F-4D97-AF65-F5344CB8AC3E}">
        <p14:creationId xmlns:p14="http://schemas.microsoft.com/office/powerpoint/2010/main" val="93660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B70D8-614F-C72D-D993-AE1A4CBC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8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next from the Working Group</a:t>
            </a:r>
            <a:r>
              <a:rPr lang="en-US" b="1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FF75E-9C8B-E1D9-9AF9-019693BA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60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FDF83A8-218E-D54B-A280-070B684E4AE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E5E4541-B21F-3C21-CBD3-DCA93EE2D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937098"/>
              </p:ext>
            </p:extLst>
          </p:nvPr>
        </p:nvGraphicFramePr>
        <p:xfrm>
          <a:off x="838200" y="1504949"/>
          <a:ext cx="10515600" cy="4611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53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3333A-499F-6F5A-19BB-F3832A840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E218-0CE6-2BFD-C3FA-244CC404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do we need from you?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31617-76E8-0984-0892-A00B950A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60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FDF83A8-218E-D54B-A280-070B684E4AE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76E7CDE-5D02-7F83-6611-8CD66AAEA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577698"/>
              </p:ext>
            </p:extLst>
          </p:nvPr>
        </p:nvGraphicFramePr>
        <p:xfrm>
          <a:off x="838200" y="1325563"/>
          <a:ext cx="10515600" cy="4611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57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BBE83B-87E2-F796-6ABC-BE5B9473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505"/>
            <a:ext cx="10515600" cy="757130"/>
          </a:xfrm>
        </p:spPr>
        <p:txBody>
          <a:bodyPr anchor="t" anchorCtr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0C5D3305-B91D-BA35-ACAA-3775C8B51E51}"/>
              </a:ext>
            </a:extLst>
          </p:cNvPr>
          <p:cNvSpPr txBox="1">
            <a:spLocks/>
          </p:cNvSpPr>
          <p:nvPr/>
        </p:nvSpPr>
        <p:spPr>
          <a:xfrm>
            <a:off x="909551" y="2601119"/>
            <a:ext cx="9144000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/>
              <a:t>Independent Evaluation at ADB</a:t>
            </a:r>
          </a:p>
        </p:txBody>
      </p:sp>
      <p:pic>
        <p:nvPicPr>
          <p:cNvPr id="1035" name="Picture 11">
            <a:hlinkClick r:id="rId2"/>
            <a:extLst>
              <a:ext uri="{FF2B5EF4-FFF2-40B4-BE49-F238E27FC236}">
                <a16:creationId xmlns:a16="http://schemas.microsoft.com/office/drawing/2014/main" id="{9055EACE-0CF8-A43C-DE18-A46CC34B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59971" y="3366332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inkedIn">
            <a:hlinkClick r:id="rId4"/>
            <a:extLst>
              <a:ext uri="{FF2B5EF4-FFF2-40B4-BE49-F238E27FC236}">
                <a16:creationId xmlns:a16="http://schemas.microsoft.com/office/drawing/2014/main" id="{06B9FD46-1AD6-A919-FC46-D48B836E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09" y="3386321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811327BB-0EDE-FFF4-52A9-6AF6B062A794}"/>
              </a:ext>
            </a:extLst>
          </p:cNvPr>
          <p:cNvSpPr txBox="1">
            <a:spLocks/>
          </p:cNvSpPr>
          <p:nvPr/>
        </p:nvSpPr>
        <p:spPr>
          <a:xfrm>
            <a:off x="2224109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 dirty="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4"/>
              </a:rPr>
              <a:t>LinkedIn</a:t>
            </a:r>
            <a:endParaRPr lang="en-US" dirty="0"/>
          </a:p>
        </p:txBody>
      </p:sp>
      <p:pic>
        <p:nvPicPr>
          <p:cNvPr id="1039" name="Picture 15">
            <a:hlinkClick r:id="rId6"/>
            <a:extLst>
              <a:ext uri="{FF2B5EF4-FFF2-40B4-BE49-F238E27FC236}">
                <a16:creationId xmlns:a16="http://schemas.microsoft.com/office/drawing/2014/main" id="{09919BCB-6147-4663-F833-A47D75B18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538667" y="3366335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F27605FF-8E55-5CA0-7E24-D65B792A176F}"/>
              </a:ext>
            </a:extLst>
          </p:cNvPr>
          <p:cNvSpPr txBox="1">
            <a:spLocks/>
          </p:cNvSpPr>
          <p:nvPr/>
        </p:nvSpPr>
        <p:spPr>
          <a:xfrm>
            <a:off x="3538666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6"/>
              </a:rPr>
              <a:t>Twitter</a:t>
            </a:r>
            <a:endParaRPr lang="en-US"/>
          </a:p>
        </p:txBody>
      </p:sp>
      <p:pic>
        <p:nvPicPr>
          <p:cNvPr id="1041" name="Picture 17" descr="YouTube">
            <a:hlinkClick r:id="rId8"/>
            <a:extLst>
              <a:ext uri="{FF2B5EF4-FFF2-40B4-BE49-F238E27FC236}">
                <a16:creationId xmlns:a16="http://schemas.microsoft.com/office/drawing/2014/main" id="{BC669490-428C-7438-2726-F80C9BA6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25" y="3366334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6">
            <a:hlinkClick r:id="rId8"/>
            <a:extLst>
              <a:ext uri="{FF2B5EF4-FFF2-40B4-BE49-F238E27FC236}">
                <a16:creationId xmlns:a16="http://schemas.microsoft.com/office/drawing/2014/main" id="{8571946D-75B9-547B-E65B-D66D9C52BB8F}"/>
              </a:ext>
            </a:extLst>
          </p:cNvPr>
          <p:cNvSpPr txBox="1">
            <a:spLocks/>
          </p:cNvSpPr>
          <p:nvPr/>
        </p:nvSpPr>
        <p:spPr>
          <a:xfrm>
            <a:off x="4853223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10"/>
              </a:rPr>
              <a:t>YouTube</a:t>
            </a:r>
            <a:endParaRPr lang="en-US"/>
          </a:p>
        </p:txBody>
      </p:sp>
      <p:pic>
        <p:nvPicPr>
          <p:cNvPr id="1043" name="Picture 19" descr="Website">
            <a:hlinkClick r:id="rId11"/>
            <a:extLst>
              <a:ext uri="{FF2B5EF4-FFF2-40B4-BE49-F238E27FC236}">
                <a16:creationId xmlns:a16="http://schemas.microsoft.com/office/drawing/2014/main" id="{6299E7B4-E921-40CE-8230-1D925E45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83" y="3386321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6">
            <a:hlinkClick r:id="rId11"/>
            <a:extLst>
              <a:ext uri="{FF2B5EF4-FFF2-40B4-BE49-F238E27FC236}">
                <a16:creationId xmlns:a16="http://schemas.microsoft.com/office/drawing/2014/main" id="{2AF864F6-3D48-A114-90A2-3BDFD8CA7358}"/>
              </a:ext>
            </a:extLst>
          </p:cNvPr>
          <p:cNvSpPr txBox="1">
            <a:spLocks/>
          </p:cNvSpPr>
          <p:nvPr/>
        </p:nvSpPr>
        <p:spPr>
          <a:xfrm>
            <a:off x="6167780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13"/>
              </a:rPr>
              <a:t>Website</a:t>
            </a:r>
            <a:endParaRPr lang="en-US"/>
          </a:p>
        </p:txBody>
      </p:sp>
      <p:pic>
        <p:nvPicPr>
          <p:cNvPr id="1045" name="Picture 21" descr="Email">
            <a:hlinkClick r:id="rId14"/>
            <a:extLst>
              <a:ext uri="{FF2B5EF4-FFF2-40B4-BE49-F238E27FC236}">
                <a16:creationId xmlns:a16="http://schemas.microsoft.com/office/drawing/2014/main" id="{4E1613A4-A77F-ADC1-D48E-AC5B1D1A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41" y="3366333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6">
            <a:extLst>
              <a:ext uri="{FF2B5EF4-FFF2-40B4-BE49-F238E27FC236}">
                <a16:creationId xmlns:a16="http://schemas.microsoft.com/office/drawing/2014/main" id="{E05F6366-27A8-9105-E377-B954197A06D3}"/>
              </a:ext>
            </a:extLst>
          </p:cNvPr>
          <p:cNvSpPr txBox="1">
            <a:spLocks/>
          </p:cNvSpPr>
          <p:nvPr/>
        </p:nvSpPr>
        <p:spPr>
          <a:xfrm>
            <a:off x="7482337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14"/>
              </a:rPr>
              <a:t>Email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401C49-2E14-35F6-0BF6-11EFE09781EE}"/>
              </a:ext>
            </a:extLst>
          </p:cNvPr>
          <p:cNvSpPr txBox="1"/>
          <p:nvPr/>
        </p:nvSpPr>
        <p:spPr>
          <a:xfrm>
            <a:off x="730268" y="4501644"/>
            <a:ext cx="13145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Instagram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2325-EE4F-C10A-5504-A7EA232A3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circuit board with lines and dots&#10;&#10;Description automatically generated">
            <a:extLst>
              <a:ext uri="{FF2B5EF4-FFF2-40B4-BE49-F238E27FC236}">
                <a16:creationId xmlns:a16="http://schemas.microsoft.com/office/drawing/2014/main" id="{13C9FA0D-1558-8474-CA35-B130D244A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3" y="43406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23E981-928F-A7B3-1916-929E6E636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599" y="3472406"/>
            <a:ext cx="5413327" cy="27368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What next?</a:t>
            </a:r>
          </a:p>
          <a:p>
            <a:pPr algn="r"/>
            <a:endParaRPr lang="en-US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r"/>
            <a:endParaRPr lang="en-US" sz="20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Evaluation Cooperation Group Meeting – Spring 2025</a:t>
            </a:r>
          </a:p>
          <a:p>
            <a:pPr algn="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Theme 1, Artificial Intelligence</a:t>
            </a:r>
          </a:p>
          <a:p>
            <a:pPr algn="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10 March  2025</a:t>
            </a:r>
          </a:p>
          <a:p>
            <a:pPr algn="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Hybrid, 13:30 to 15:00, Rome, Italy</a:t>
            </a:r>
          </a:p>
          <a:p>
            <a:pPr algn="r"/>
            <a:endParaRPr lang="en-US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5" name="Picture 4" descr="A picture containing athletic game, basketball, sport&#10;&#10;Description generated with very high confidence">
            <a:extLst>
              <a:ext uri="{FF2B5EF4-FFF2-40B4-BE49-F238E27FC236}">
                <a16:creationId xmlns:a16="http://schemas.microsoft.com/office/drawing/2014/main" id="{BADE9192-40E4-039C-5323-E6BA519EE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9" y="1375725"/>
            <a:ext cx="1820597" cy="1790255"/>
          </a:xfrm>
          <a:prstGeom prst="rect">
            <a:avLst/>
          </a:prstGeom>
        </p:spPr>
      </p:pic>
      <p:pic>
        <p:nvPicPr>
          <p:cNvPr id="6" name="Picture 5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153A2B22-610F-1597-AFD0-BC5D7ABDB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822" y="1207811"/>
            <a:ext cx="4470231" cy="22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61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7303EDE7E294B8A28AFCAFDC734F4" ma:contentTypeVersion="51" ma:contentTypeDescription="Create a new document." ma:contentTypeScope="" ma:versionID="86b06bc9cf592c7c034f8027f3603622">
  <xsd:schema xmlns:xsd="http://www.w3.org/2001/XMLSchema" xmlns:xs="http://www.w3.org/2001/XMLSchema" xmlns:p="http://schemas.microsoft.com/office/2006/metadata/properties" xmlns:ns2="c1fdd505-2570-46c2-bd04-3e0f2d874cf5" xmlns:ns3="88c5ecda-26b0-435f-998c-37f219b7f23a" xmlns:ns4="2d9db032-c3b9-4a30-bfce-c3fda014af17" targetNamespace="http://schemas.microsoft.com/office/2006/metadata/properties" ma:root="true" ma:fieldsID="dc22e21a0d7fd729ee60d1252d410d8d" ns2:_="" ns3:_="" ns4:_="">
    <xsd:import namespace="c1fdd505-2570-46c2-bd04-3e0f2d874cf5"/>
    <xsd:import namespace="88c5ecda-26b0-435f-998c-37f219b7f23a"/>
    <xsd:import namespace="2d9db032-c3b9-4a30-bfce-c3fda014af17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Update_x0020_ADB_x0020_Document_x0020_Type" minOccurs="0"/>
                <xsd:element ref="ns3:Update_x0020_ADB_x0020_Country_x0020_Document_x0020_Type" minOccurs="0"/>
                <xsd:element ref="ns3:Update_x0020_ADB_x0020_Project_x0020_Document_x0020_Type" minOccurs="0"/>
                <xsd:element ref="ns4:SharedWithUsers" minOccurs="0"/>
                <xsd:element ref="ns4:SharedWithDetail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DateofIssue" minOccurs="0"/>
                <xsd:element ref="ns3:Category2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Thumbnail" minOccurs="0"/>
                <xsd:element ref="ns3:MediaServiceSearchProperties" minOccurs="0"/>
                <xsd:element ref="ns3:Location" minOccurs="0"/>
                <xsd:element ref="ns3:b94fdeaa-8f69-4298-8edb-65bbe4eab37eCountryOrRegion" minOccurs="0"/>
                <xsd:element ref="ns3:b94fdeaa-8f69-4298-8edb-65bbe4eab37eState" minOccurs="0"/>
                <xsd:element ref="ns3:b94fdeaa-8f69-4298-8edb-65bbe4eab37eCity" minOccurs="0"/>
                <xsd:element ref="ns3:b94fdeaa-8f69-4298-8edb-65bbe4eab37ePostalCode" minOccurs="0"/>
                <xsd:element ref="ns3:b94fdeaa-8f69-4298-8edb-65bbe4eab37eStreet" minOccurs="0"/>
                <xsd:element ref="ns3:b94fdeaa-8f69-4298-8edb-65bbe4eab37eGeoLoc" minOccurs="0"/>
                <xsd:element ref="ns3:b94fdeaa-8f69-4298-8edb-65bbe4eab37eDispName" minOccurs="0"/>
                <xsd:element ref="ns3:Remarks" minOccurs="0"/>
                <xsd:element ref="ns3:forpublishing_x003f_" minOccurs="0"/>
                <xsd:element ref="ns3:Status" minOccurs="0"/>
                <xsd:element ref="ns3:S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default="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5ecda-26b0-435f-998c-37f219b7f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Update_x0020_ADB_x0020_Document_x0020_Type" ma:index="16" nillable="true" ma:displayName="Update ADB Document Type" ma:internalName="Update_x0020_ADB_x0020_Document_x0020_Typ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pdate_x0020_ADB_x0020_Country_x0020_Document_x0020_Type" ma:index="17" nillable="true" ma:displayName="Update ADB Country Document Type" ma:internalName="Update_x0020_ADB_x0020_Country_x0020_Document_x0020_Typ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pdate_x0020_ADB_x0020_Project_x0020_Document_x0020_Type" ma:index="18" nillable="true" ma:displayName="Update ADB Project Document Type" ma:internalName="Update_x0020_ADB_x0020_Project_x0020_Document_x0020_Typ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ofIssue" ma:index="27" nillable="true" ma:displayName="Date of Issue" ma:description="Date when the file or document was shared within ADB or IED" ma:format="DateTime" ma:internalName="DateofIssue">
      <xsd:simpleType>
        <xsd:restriction base="dms:DateTime"/>
      </xsd:simpleType>
    </xsd:element>
    <xsd:element name="Category2" ma:index="28" nillable="true" ma:displayName="Category" ma:description="Which Working Group, IED or external to ADB that was circulated" ma:format="Dropdown" ma:internalName="Category2">
      <xsd:simpleType>
        <xsd:restriction base="dms:Choice">
          <xsd:enumeration value="WG1"/>
          <xsd:enumeration value="WG2"/>
          <xsd:enumeration value="WG3"/>
          <xsd:enumeration value="WG4"/>
          <xsd:enumeration value="IED"/>
          <xsd:enumeration value="ADBE"/>
          <xsd:enumeration value="EXT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humbnail" ma:index="33" nillable="true" ma:displayName="Thumbnail" ma:format="Thumbnail" ma:internalName="Thumbnail">
      <xsd:simpleType>
        <xsd:restriction base="dms:Unknown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ocation" ma:index="35" nillable="true" ma:displayName="Location" ma:format="Dropdown" ma:internalName="Location">
      <xsd:simpleType>
        <xsd:restriction base="dms:Unknown"/>
      </xsd:simpleType>
    </xsd:element>
    <xsd:element name="b94fdeaa-8f69-4298-8edb-65bbe4eab37eCountryOrRegion" ma:index="36" nillable="true" ma:displayName="Location: Country/Region" ma:internalName="CountryOrRegion" ma:readOnly="true">
      <xsd:simpleType>
        <xsd:restriction base="dms:Text"/>
      </xsd:simpleType>
    </xsd:element>
    <xsd:element name="b94fdeaa-8f69-4298-8edb-65bbe4eab37eState" ma:index="37" nillable="true" ma:displayName="Location: State" ma:internalName="State" ma:readOnly="true">
      <xsd:simpleType>
        <xsd:restriction base="dms:Text"/>
      </xsd:simpleType>
    </xsd:element>
    <xsd:element name="b94fdeaa-8f69-4298-8edb-65bbe4eab37eCity" ma:index="38" nillable="true" ma:displayName="Location: City" ma:internalName="City" ma:readOnly="true">
      <xsd:simpleType>
        <xsd:restriction base="dms:Text"/>
      </xsd:simpleType>
    </xsd:element>
    <xsd:element name="b94fdeaa-8f69-4298-8edb-65bbe4eab37ePostalCode" ma:index="39" nillable="true" ma:displayName="Location: Postal Code" ma:internalName="PostalCode" ma:readOnly="true">
      <xsd:simpleType>
        <xsd:restriction base="dms:Text"/>
      </xsd:simpleType>
    </xsd:element>
    <xsd:element name="b94fdeaa-8f69-4298-8edb-65bbe4eab37eStreet" ma:index="40" nillable="true" ma:displayName="Location: Street" ma:internalName="Street" ma:readOnly="true">
      <xsd:simpleType>
        <xsd:restriction base="dms:Text"/>
      </xsd:simpleType>
    </xsd:element>
    <xsd:element name="b94fdeaa-8f69-4298-8edb-65bbe4eab37eGeoLoc" ma:index="41" nillable="true" ma:displayName="Location: Coordinates" ma:internalName="GeoLoc" ma:readOnly="true">
      <xsd:simpleType>
        <xsd:restriction base="dms:Unknown"/>
      </xsd:simpleType>
    </xsd:element>
    <xsd:element name="b94fdeaa-8f69-4298-8edb-65bbe4eab37eDispName" ma:index="42" nillable="true" ma:displayName="Location: Name" ma:internalName="DispName" ma:readOnly="true">
      <xsd:simpleType>
        <xsd:restriction base="dms:Text"/>
      </xsd:simpleType>
    </xsd:element>
    <xsd:element name="Remarks" ma:index="43" nillable="true" ma:displayName="Remarks" ma:format="Dropdown" ma:internalName="Remarks">
      <xsd:simpleType>
        <xsd:restriction base="dms:Text">
          <xsd:maxLength value="255"/>
        </xsd:restriction>
      </xsd:simpleType>
    </xsd:element>
    <xsd:element name="forpublishing_x003f_" ma:index="44" nillable="true" ma:displayName="for publishing?" ma:default="1" ma:format="Dropdown" ma:internalName="forpublishing_x003f_">
      <xsd:simpleType>
        <xsd:restriction base="dms:Boolean"/>
      </xsd:simpleType>
    </xsd:element>
    <xsd:element name="Status" ma:index="45" nillable="true" ma:displayName="Status" ma:format="Dropdown" ma:internalName="Status">
      <xsd:simpleType>
        <xsd:restriction base="dms:Note">
          <xsd:maxLength value="255"/>
        </xsd:restriction>
      </xsd:simpleType>
    </xsd:element>
    <xsd:element name="SC" ma:index="46" nillable="true" ma:displayName="SC" ma:format="Dropdown" ma:internalName="SC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db032-c3b9-4a30-bfce-c3fda014af1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ofIssue xmlns="88c5ecda-26b0-435f-998c-37f219b7f23a" xsi:nil="true"/>
    <j78542b1fffc4a1c84659474212e3133 xmlns="c1fdd505-2570-46c2-bd04-3e0f2d874cf5">
      <Terms xmlns="http://schemas.microsoft.com/office/infopath/2007/PartnerControls"/>
    </j78542b1fffc4a1c84659474212e3133>
    <Update_x0020_ADB_x0020_Document_x0020_Type xmlns="88c5ecda-26b0-435f-998c-37f219b7f23a">
      <Url xsi:nil="true"/>
      <Description xsi:nil="true"/>
    </Update_x0020_ADB_x0020_Document_x0020_Type>
    <Category2 xmlns="88c5ecda-26b0-435f-998c-37f219b7f23a" xsi:nil="true"/>
    <Update_x0020_ADB_x0020_Country_x0020_Document_x0020_Type xmlns="88c5ecda-26b0-435f-998c-37f219b7f23a">
      <Url xsi:nil="true"/>
      <Description xsi:nil="true"/>
    </Update_x0020_ADB_x0020_Country_x0020_Document_x0020_Type>
    <Update_x0020_ADB_x0020_Project_x0020_Document_x0020_Type xmlns="88c5ecda-26b0-435f-998c-37f219b7f23a">
      <Url xsi:nil="true"/>
      <Description xsi:nil="true"/>
    </Update_x0020_ADB_x0020_Project_x0020_Document_x0020_Type>
    <lcf76f155ced4ddcb4097134ff3c332f xmlns="88c5ecda-26b0-435f-998c-37f219b7f23a">
      <Terms xmlns="http://schemas.microsoft.com/office/infopath/2007/PartnerControls"/>
    </lcf76f155ced4ddcb4097134ff3c332f>
    <Thumbnail xmlns="88c5ecda-26b0-435f-998c-37f219b7f23a" xsi:nil="true"/>
    <Location xmlns="88c5ecda-26b0-435f-998c-37f219b7f23a" xsi:nil="true"/>
    <SC xmlns="88c5ecda-26b0-435f-998c-37f219b7f23a" xsi:nil="true"/>
    <Status xmlns="88c5ecda-26b0-435f-998c-37f219b7f23a" xsi:nil="true"/>
    <Remarks xmlns="88c5ecda-26b0-435f-998c-37f219b7f23a" xsi:nil="true"/>
    <forpublishing_x003f_ xmlns="88c5ecda-26b0-435f-998c-37f219b7f23a">true</forpublishing_x003f_>
  </documentManagement>
</p:properties>
</file>

<file path=customXml/itemProps1.xml><?xml version="1.0" encoding="utf-8"?>
<ds:datastoreItem xmlns:ds="http://schemas.openxmlformats.org/officeDocument/2006/customXml" ds:itemID="{5751D6B2-30B9-47CC-A2F4-8F847F59DE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7DA38A-3B71-4D35-8823-5D98680CE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d505-2570-46c2-bd04-3e0f2d874cf5"/>
    <ds:schemaRef ds:uri="88c5ecda-26b0-435f-998c-37f219b7f23a"/>
    <ds:schemaRef ds:uri="2d9db032-c3b9-4a30-bfce-c3fda014af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1F4315-81B3-4617-9C83-7F3398E163B5}">
  <ds:schemaRefs>
    <ds:schemaRef ds:uri="http://purl.org/dc/dcmitype/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d9db032-c3b9-4a30-bfce-c3fda014af17"/>
    <ds:schemaRef ds:uri="88c5ecda-26b0-435f-998c-37f219b7f23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354</Words>
  <Application>Microsoft Office PowerPoint</Application>
  <PresentationFormat>Widescreen</PresentationFormat>
  <Paragraphs>53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Courier New</vt:lpstr>
      <vt:lpstr>Ideal Sans Medium</vt:lpstr>
      <vt:lpstr>Wingdings</vt:lpstr>
      <vt:lpstr>Office Theme</vt:lpstr>
      <vt:lpstr>Custom Design</vt:lpstr>
      <vt:lpstr>PowerPoint Presentation</vt:lpstr>
      <vt:lpstr>Recap of EVA: Fall 2024 ECG meeting</vt:lpstr>
      <vt:lpstr>What has ADB done since Fall 2024?</vt:lpstr>
      <vt:lpstr>What has ECG done since Fall 2024?</vt:lpstr>
      <vt:lpstr>What next from the Working Group?</vt:lpstr>
      <vt:lpstr>What do we need from you?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Herbert Navasca</dc:creator>
  <cp:lastModifiedBy>Maya Vijayaraghavan</cp:lastModifiedBy>
  <cp:revision>8</cp:revision>
  <dcterms:created xsi:type="dcterms:W3CDTF">2022-12-01T11:39:16Z</dcterms:created>
  <dcterms:modified xsi:type="dcterms:W3CDTF">2025-03-04T08:20:02Z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0x0101007537303EDE7E294B8A28AFCAFDC734F4</vt:lpwstr>
  </property>
  <property fmtid="{D5CDD505-2E9C-101B-9397-08002B2CF9AE}" pid="3" name="TaxCatchAll">
    <vt:lpwstr>1;#English|16ac8743-31bb-43f8-9a73-533a041667d6</vt:lpwstr>
  </property>
  <property fmtid="{D5CDD505-2E9C-101B-9397-08002B2CF9AE}" pid="4" name="h00e4aaaf4624e24a7df7f06faa038c6">
    <vt:lpwstr>English|16ac8743-31bb-43f8-9a73-533a041667d6</vt:lpwstr>
  </property>
  <property fmtid="{D5CDD505-2E9C-101B-9397-08002B2CF9AE}" pid="5" name="MediaServiceImageTags">
    <vt:lpwstr/>
  </property>
  <property fmtid="{D5CDD505-2E9C-101B-9397-08002B2CF9AE}" pid="6" name="ADBProjectDocumentType">
    <vt:lpwstr/>
  </property>
  <property fmtid="{D5CDD505-2E9C-101B-9397-08002B2CF9AE}" pid="7" name="ADBProject">
    <vt:lpwstr/>
  </property>
  <property fmtid="{D5CDD505-2E9C-101B-9397-08002B2CF9AE}" pid="8" name="a0d1b14b197747dfafc19f70ff45d4f6">
    <vt:lpwstr/>
  </property>
  <property fmtid="{D5CDD505-2E9C-101B-9397-08002B2CF9AE}" pid="9" name="ADBSector">
    <vt:lpwstr/>
  </property>
  <property fmtid="{D5CDD505-2E9C-101B-9397-08002B2CF9AE}" pid="10" name="ADBContentGroup">
    <vt:lpwstr/>
  </property>
  <property fmtid="{D5CDD505-2E9C-101B-9397-08002B2CF9AE}" pid="11" name="de77c5b4d20d4bdeb0b6d09350193e53">
    <vt:lpwstr/>
  </property>
  <property fmtid="{D5CDD505-2E9C-101B-9397-08002B2CF9AE}" pid="12" name="d01a0ce1b141461dbfb235a3ab729a2c">
    <vt:lpwstr/>
  </property>
  <property fmtid="{D5CDD505-2E9C-101B-9397-08002B2CF9AE}" pid="13" name="ADBDocumentSecurity">
    <vt:lpwstr/>
  </property>
  <property fmtid="{D5CDD505-2E9C-101B-9397-08002B2CF9AE}" pid="14" name="ADBDocumentLanguage">
    <vt:lpwstr>1;#English|16ac8743-31bb-43f8-9a73-533a041667d6</vt:lpwstr>
  </property>
  <property fmtid="{D5CDD505-2E9C-101B-9397-08002B2CF9AE}" pid="15" name="ADBDocumentType">
    <vt:lpwstr/>
  </property>
  <property fmtid="{D5CDD505-2E9C-101B-9397-08002B2CF9AE}" pid="16" name="hca2169e3b0945318411f30479ba40c8">
    <vt:lpwstr/>
  </property>
  <property fmtid="{D5CDD505-2E9C-101B-9397-08002B2CF9AE}" pid="17" name="ADBDepartmentOwner">
    <vt:lpwstr/>
  </property>
  <property fmtid="{D5CDD505-2E9C-101B-9397-08002B2CF9AE}" pid="18" name="p030e467f78f45b4ae8f7e2c17ea4d82">
    <vt:lpwstr/>
  </property>
  <property fmtid="{D5CDD505-2E9C-101B-9397-08002B2CF9AE}" pid="19" name="a37ff23a602146d4934a49238d370ca5">
    <vt:lpwstr/>
  </property>
  <property fmtid="{D5CDD505-2E9C-101B-9397-08002B2CF9AE}" pid="20" name="k985dbdc596c44d7acaf8184f33920f0">
    <vt:lpwstr/>
  </property>
  <property fmtid="{D5CDD505-2E9C-101B-9397-08002B2CF9AE}" pid="21" name="ADBCountry">
    <vt:lpwstr/>
  </property>
  <property fmtid="{D5CDD505-2E9C-101B-9397-08002B2CF9AE}" pid="22" name="d61536b25a8a4fedb48bb564279be82a">
    <vt:lpwstr/>
  </property>
  <property fmtid="{D5CDD505-2E9C-101B-9397-08002B2CF9AE}" pid="23" name="ADBCountryDocumentType">
    <vt:lpwstr/>
  </property>
  <property fmtid="{D5CDD505-2E9C-101B-9397-08002B2CF9AE}" pid="24" name="MSIP_Label_817d4574-7375-4d17-b29c-6e4c6df0fcb0_Enabled">
    <vt:lpwstr>true</vt:lpwstr>
  </property>
  <property fmtid="{D5CDD505-2E9C-101B-9397-08002B2CF9AE}" pid="25" name="MSIP_Label_817d4574-7375-4d17-b29c-6e4c6df0fcb0_SetDate">
    <vt:lpwstr>2023-10-10T08:53:45Z</vt:lpwstr>
  </property>
  <property fmtid="{D5CDD505-2E9C-101B-9397-08002B2CF9AE}" pid="26" name="MSIP_Label_817d4574-7375-4d17-b29c-6e4c6df0fcb0_Method">
    <vt:lpwstr>Standard</vt:lpwstr>
  </property>
  <property fmtid="{D5CDD505-2E9C-101B-9397-08002B2CF9AE}" pid="27" name="MSIP_Label_817d4574-7375-4d17-b29c-6e4c6df0fcb0_Name">
    <vt:lpwstr>ADB Internal</vt:lpwstr>
  </property>
  <property fmtid="{D5CDD505-2E9C-101B-9397-08002B2CF9AE}" pid="28" name="MSIP_Label_817d4574-7375-4d17-b29c-6e4c6df0fcb0_SiteId">
    <vt:lpwstr>9495d6bb-41c2-4c58-848f-92e52cf3d640</vt:lpwstr>
  </property>
  <property fmtid="{D5CDD505-2E9C-101B-9397-08002B2CF9AE}" pid="29" name="MSIP_Label_817d4574-7375-4d17-b29c-6e4c6df0fcb0_ActionId">
    <vt:lpwstr>954959a4-2470-445c-b8cf-741cdffdd10d</vt:lpwstr>
  </property>
  <property fmtid="{D5CDD505-2E9C-101B-9397-08002B2CF9AE}" pid="30" name="MSIP_Label_817d4574-7375-4d17-b29c-6e4c6df0fcb0_ContentBits">
    <vt:lpwstr>2</vt:lpwstr>
  </property>
  <property fmtid="{D5CDD505-2E9C-101B-9397-08002B2CF9AE}" pid="31" name="ClassificationContentMarkingFooterLocations">
    <vt:lpwstr>Office Theme:8</vt:lpwstr>
  </property>
  <property fmtid="{D5CDD505-2E9C-101B-9397-08002B2CF9AE}" pid="32" name="ClassificationContentMarkingFooterText">
    <vt:lpwstr>INTERNAL. This information is accessible to ADB Management and staff. It may be shared outside ADB with appropriate permission.</vt:lpwstr>
  </property>
</Properties>
</file>