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12"/>
  </p:notesMasterIdLst>
  <p:sldIdLst>
    <p:sldId id="2584" r:id="rId5"/>
    <p:sldId id="265" r:id="rId6"/>
    <p:sldId id="2586" r:id="rId7"/>
    <p:sldId id="2596" r:id="rId8"/>
    <p:sldId id="2598" r:id="rId9"/>
    <p:sldId id="269" r:id="rId10"/>
    <p:sldId id="26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973003-83C4-CA53-D1A0-50744BDE13EF}" name="COSTANDACHE Ioan Adrian" initials="IC" userId="S::i.costandache@eib.org::c49a80ac-4f16-45ad-bcf9-2132a6df3def" providerId="AD"/>
  <p188:author id="{B944BB9A-D9CE-E95F-614B-A328C9E23D4C}" name="DE BOCK Ombeline" initials="OD" userId="S::o.debock@eib.org::890e414e-84d7-4c31-b493-f55f48d7c52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A59A"/>
    <a:srgbClr val="EF9011"/>
    <a:srgbClr val="9DC3E6"/>
    <a:srgbClr val="2E75B6"/>
    <a:srgbClr val="24409A"/>
    <a:srgbClr val="3FB8B9"/>
    <a:srgbClr val="FFFFFF"/>
    <a:srgbClr val="222F65"/>
    <a:srgbClr val="3152A4"/>
    <a:srgbClr val="D8E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976" autoAdjust="0"/>
  </p:normalViewPr>
  <p:slideViewPr>
    <p:cSldViewPr snapToGrid="0">
      <p:cViewPr varScale="1">
        <p:scale>
          <a:sx n="77" d="100"/>
          <a:sy n="77" d="100"/>
        </p:scale>
        <p:origin x="10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F0962A-FBC9-44D4-8DEB-89FA8B77652E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111462-0EBC-4E16-9776-9F6CE6A051D4}">
      <dgm:prSet phldrT="[Text]" custT="1"/>
      <dgm:spPr>
        <a:xfrm>
          <a:off x="2273468" y="1942957"/>
          <a:ext cx="2565638" cy="2602134"/>
        </a:xfrm>
        <a:prstGeom prst="ellipse">
          <a:avLst/>
        </a:prstGeom>
        <a:solidFill>
          <a:srgbClr val="222F6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Principles of </a:t>
          </a:r>
          <a:r>
            <a:rPr lang="en-US" sz="1600" b="1" err="1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organisational</a:t>
          </a:r>
          <a:r>
            <a:rPr lang="en-US" sz="1600" b="1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 change </a:t>
          </a:r>
          <a:endParaRPr lang="en-US" sz="16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2C8E60F6-000D-4F64-A537-2FC2C6108812}" type="parTrans" cxnId="{F780F965-892A-4345-BFC0-A33275C630D4}">
      <dgm:prSet/>
      <dgm:spPr/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03D30B4D-8977-47E4-AB87-F19338466ABC}" type="sibTrans" cxnId="{F780F965-892A-4345-BFC0-A33275C630D4}">
      <dgm:prSet/>
      <dgm:spPr/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CF8A73CE-73FA-45B0-8142-19F25E0D7E88}">
      <dgm:prSet phldrT="[Text]" custT="1"/>
      <dgm:spPr>
        <a:xfrm>
          <a:off x="2746912" y="-2897"/>
          <a:ext cx="1556779" cy="1556779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en-GB" sz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Vision and Strategy</a:t>
          </a:r>
          <a:endParaRPr lang="en-US" sz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A1195CBC-F696-4670-8BE2-277DD93C723A}" type="parTrans" cxnId="{8F232F27-C99D-492C-B3F5-3CCBC7A05352}">
      <dgm:prSet/>
      <dgm:spPr/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A9CC9418-F8CF-4460-82BF-C73C68ED703D}" type="sibTrans" cxnId="{8F232F27-C99D-492C-B3F5-3CCBC7A05352}">
      <dgm:prSet/>
      <dgm:spPr>
        <a:xfrm>
          <a:off x="1098284" y="731923"/>
          <a:ext cx="4835468" cy="4835468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solidFill>
          <a:srgbClr val="597DB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9A641850-0F77-4F94-AC31-6A6F51404B29}">
      <dgm:prSet phldrT="[Text]" custT="1"/>
      <dgm:spPr>
        <a:solidFill>
          <a:srgbClr val="FF0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Resources mobilised</a:t>
          </a:r>
          <a:endParaRPr lang="en-US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AB37D31D-3888-4CC5-96CB-06C778CF43CC}" type="parTrans" cxnId="{7494D7F6-95B9-45BB-8BA8-2D11B8F0010C}">
      <dgm:prSet/>
      <dgm:spPr/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D8EA4F3E-7085-483D-ADB5-33731F79038C}" type="sibTrans" cxnId="{7494D7F6-95B9-45BB-8BA8-2D11B8F0010C}">
      <dgm:prSet/>
      <dgm:spPr>
        <a:xfrm>
          <a:off x="1107568" y="719447"/>
          <a:ext cx="4835468" cy="4835468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rgbClr val="597DB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FD44A335-4AF1-4AEE-92B2-5FC51BFB4975}">
      <dgm:prSet custT="1"/>
      <dgm:spPr>
        <a:xfrm>
          <a:off x="4993013" y="1628990"/>
          <a:ext cx="1556779" cy="1556779"/>
        </a:xfrm>
        <a:prstGeom prst="ellipse">
          <a:avLst/>
        </a:prstGeom>
        <a:solidFill>
          <a:srgbClr val="EF901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en-GB" sz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Leadership Commitment</a:t>
          </a:r>
          <a:endParaRPr lang="en-US" sz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2B2211C4-EC8A-49E4-88DF-A16F971AA33E}" type="parTrans" cxnId="{134EA01E-7E49-4FE6-9663-789AD9655980}">
      <dgm:prSet/>
      <dgm:spPr/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12E5216C-346F-4F07-A18C-BF7269296CB6}" type="sibTrans" cxnId="{134EA01E-7E49-4FE6-9663-789AD9655980}">
      <dgm:prSet/>
      <dgm:spPr>
        <a:xfrm>
          <a:off x="1107568" y="719447"/>
          <a:ext cx="4835468" cy="4835468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solidFill>
          <a:srgbClr val="597DB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02312D76-AFE8-408D-A144-470D6A419D58}">
      <dgm:prSet custT="1"/>
      <dgm:spPr>
        <a:solidFill>
          <a:srgbClr val="EF901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Training and Development </a:t>
          </a:r>
          <a:endParaRPr lang="en-US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574E3677-7BC2-4760-93F2-F6FCCEB52E45}" type="parTrans" cxnId="{667780D7-DA8E-453C-B9B2-72CE8554C5ED}">
      <dgm:prSet/>
      <dgm:spPr/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EB54C10F-BA99-4E73-845E-2FC1BD40F1BF}" type="sibTrans" cxnId="{667780D7-DA8E-453C-B9B2-72CE8554C5ED}">
      <dgm:prSet/>
      <dgm:spPr>
        <a:xfrm>
          <a:off x="1107568" y="719447"/>
          <a:ext cx="4835468" cy="4835468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solidFill>
          <a:srgbClr val="597DB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en-US" sz="1200">
            <a:latin typeface="+mn-lt"/>
            <a:cs typeface="Arial" panose="020B0604020202020204" pitchFamily="34" charset="0"/>
          </a:endParaRPr>
        </a:p>
      </dgm:t>
    </dgm:pt>
    <dgm:pt modelId="{9859532E-D4E6-48BC-B275-D41B938E8B1E}">
      <dgm:prSet custT="1"/>
      <dgm:spPr>
        <a:solidFill>
          <a:srgbClr val="45A59A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Internal and external Communication</a:t>
          </a:r>
        </a:p>
      </dgm:t>
    </dgm:pt>
    <dgm:pt modelId="{136B1830-7557-42FC-A7AB-8CB4B5AB092F}" type="parTrans" cxnId="{D8E8E830-6D77-4F8D-B456-3FEE9FA5A2C8}">
      <dgm:prSet/>
      <dgm:spPr/>
      <dgm:t>
        <a:bodyPr/>
        <a:lstStyle/>
        <a:p>
          <a:pPr algn="ctr"/>
          <a:endParaRPr lang="en-GB" sz="1200">
            <a:latin typeface="+mn-lt"/>
            <a:cs typeface="Arial" panose="020B0604020202020204" pitchFamily="34" charset="0"/>
          </a:endParaRPr>
        </a:p>
      </dgm:t>
    </dgm:pt>
    <dgm:pt modelId="{C104EC3B-FD5A-4EBF-8388-385B04F9846D}" type="sibTrans" cxnId="{D8E8E830-6D77-4F8D-B456-3FEE9FA5A2C8}">
      <dgm:prSet/>
      <dgm:spPr/>
      <dgm:t>
        <a:bodyPr/>
        <a:lstStyle/>
        <a:p>
          <a:pPr algn="ctr"/>
          <a:endParaRPr lang="en-GB" sz="1200">
            <a:latin typeface="+mn-lt"/>
            <a:cs typeface="Arial" panose="020B0604020202020204" pitchFamily="34" charset="0"/>
          </a:endParaRPr>
        </a:p>
      </dgm:t>
    </dgm:pt>
    <dgm:pt modelId="{53D34C4B-9EC9-4675-BDE4-0D26E0D98957}">
      <dgm:prSet custT="1"/>
      <dgm:spPr>
        <a:solidFill>
          <a:srgbClr val="EF901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Employee Involvement and Empowerment</a:t>
          </a:r>
          <a:endParaRPr lang="en-GB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1BEF2D6D-9AC0-4B32-BCCA-0934C3DE3259}" type="parTrans" cxnId="{00267822-74D6-478D-A08D-52E912D2E42E}">
      <dgm:prSet/>
      <dgm:spPr/>
      <dgm:t>
        <a:bodyPr/>
        <a:lstStyle/>
        <a:p>
          <a:pPr algn="ctr"/>
          <a:endParaRPr lang="en-GB" sz="1200">
            <a:latin typeface="+mn-lt"/>
            <a:cs typeface="Arial" panose="020B0604020202020204" pitchFamily="34" charset="0"/>
          </a:endParaRPr>
        </a:p>
      </dgm:t>
    </dgm:pt>
    <dgm:pt modelId="{EF6A6D99-90C5-4A12-957E-FC550D3686D8}" type="sibTrans" cxnId="{00267822-74D6-478D-A08D-52E912D2E42E}">
      <dgm:prSet/>
      <dgm:spPr/>
      <dgm:t>
        <a:bodyPr/>
        <a:lstStyle/>
        <a:p>
          <a:pPr algn="ctr"/>
          <a:endParaRPr lang="en-GB" sz="1200">
            <a:latin typeface="+mn-lt"/>
            <a:cs typeface="Arial" panose="020B0604020202020204" pitchFamily="34" charset="0"/>
          </a:endParaRPr>
        </a:p>
      </dgm:t>
    </dgm:pt>
    <dgm:pt modelId="{2CF11C45-7A76-46FB-97B0-8638AE213ADF}">
      <dgm:prSet custT="1"/>
      <dgm:spPr>
        <a:solidFill>
          <a:srgbClr val="FF0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Staff incentives</a:t>
          </a:r>
        </a:p>
      </dgm:t>
    </dgm:pt>
    <dgm:pt modelId="{66C6CD95-DADE-440F-94BE-294689EFD05E}" type="parTrans" cxnId="{E5D22FD7-3E48-41D8-A45B-82A3F5FD1CE2}">
      <dgm:prSet/>
      <dgm:spPr/>
      <dgm:t>
        <a:bodyPr/>
        <a:lstStyle/>
        <a:p>
          <a:pPr algn="ctr"/>
          <a:endParaRPr lang="en-GB" sz="1200">
            <a:latin typeface="+mn-lt"/>
            <a:cs typeface="Arial" panose="020B0604020202020204" pitchFamily="34" charset="0"/>
          </a:endParaRPr>
        </a:p>
      </dgm:t>
    </dgm:pt>
    <dgm:pt modelId="{D7731A69-F03B-4A1E-9881-976CC0D1A17A}" type="sibTrans" cxnId="{E5D22FD7-3E48-41D8-A45B-82A3F5FD1CE2}">
      <dgm:prSet/>
      <dgm:spPr/>
      <dgm:t>
        <a:bodyPr/>
        <a:lstStyle/>
        <a:p>
          <a:pPr algn="ctr"/>
          <a:endParaRPr lang="en-GB" sz="1200">
            <a:latin typeface="+mn-lt"/>
            <a:cs typeface="Arial" panose="020B0604020202020204" pitchFamily="34" charset="0"/>
          </a:endParaRPr>
        </a:p>
      </dgm:t>
    </dgm:pt>
    <dgm:pt modelId="{A97FFA26-5C79-473C-8585-AABFD5382DDF}">
      <dgm:prSet custT="1"/>
      <dgm:spPr>
        <a:solidFill>
          <a:srgbClr val="45A59A"/>
        </a:solidFill>
      </dgm:spPr>
      <dgm:t>
        <a:bodyPr/>
        <a:lstStyle/>
        <a:p>
          <a:pPr algn="ctr"/>
          <a:r>
            <a:rPr lang="en-GB" sz="1200">
              <a:latin typeface="+mn-lt"/>
              <a:cs typeface="Arial" panose="020B0604020202020204" pitchFamily="34" charset="0"/>
            </a:rPr>
            <a:t>Change Management Plan</a:t>
          </a:r>
        </a:p>
      </dgm:t>
    </dgm:pt>
    <dgm:pt modelId="{A47C1FC0-6C31-489E-B6D4-F84365C4487F}" type="parTrans" cxnId="{0D2679FF-61E9-4B6E-993A-2F16291E5B41}">
      <dgm:prSet/>
      <dgm:spPr/>
      <dgm:t>
        <a:bodyPr/>
        <a:lstStyle/>
        <a:p>
          <a:pPr algn="ctr"/>
          <a:endParaRPr lang="en-GB" sz="1200">
            <a:latin typeface="+mn-lt"/>
            <a:cs typeface="Arial" panose="020B0604020202020204" pitchFamily="34" charset="0"/>
          </a:endParaRPr>
        </a:p>
      </dgm:t>
    </dgm:pt>
    <dgm:pt modelId="{6B06D166-4D20-4F01-80FA-6115BC18DC61}" type="sibTrans" cxnId="{0D2679FF-61E9-4B6E-993A-2F16291E5B41}">
      <dgm:prSet/>
      <dgm:spPr/>
      <dgm:t>
        <a:bodyPr/>
        <a:lstStyle/>
        <a:p>
          <a:pPr algn="ctr"/>
          <a:endParaRPr lang="en-GB" sz="1200">
            <a:latin typeface="+mn-lt"/>
            <a:cs typeface="Arial" panose="020B0604020202020204" pitchFamily="34" charset="0"/>
          </a:endParaRPr>
        </a:p>
      </dgm:t>
    </dgm:pt>
    <dgm:pt modelId="{4E3960FC-918B-4734-AFDF-685695DCE2D4}" type="pres">
      <dgm:prSet presAssocID="{A0F0962A-FBC9-44D4-8DEB-89FA8B77652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676F2DF-D0DF-4DBE-BC55-AE7A97883B9A}" type="pres">
      <dgm:prSet presAssocID="{4F111462-0EBC-4E16-9776-9F6CE6A051D4}" presName="centerShape" presStyleLbl="node0" presStyleIdx="0" presStyleCnt="1" custScaleX="158773" custScaleY="160428" custLinFactNeighborX="-87" custLinFactNeighborY="-801"/>
      <dgm:spPr/>
    </dgm:pt>
    <dgm:pt modelId="{C960285F-C0A4-444F-A14F-534DB9647EB2}" type="pres">
      <dgm:prSet presAssocID="{CF8A73CE-73FA-45B0-8142-19F25E0D7E88}" presName="node" presStyleLbl="node1" presStyleIdx="0" presStyleCnt="8" custScaleX="121072" custScaleY="120681">
        <dgm:presLayoutVars>
          <dgm:bulletEnabled val="1"/>
        </dgm:presLayoutVars>
      </dgm:prSet>
      <dgm:spPr/>
    </dgm:pt>
    <dgm:pt modelId="{C98DC27D-75CA-424A-9B87-81C9E3A09859}" type="pres">
      <dgm:prSet presAssocID="{CF8A73CE-73FA-45B0-8142-19F25E0D7E88}" presName="dummy" presStyleCnt="0"/>
      <dgm:spPr/>
    </dgm:pt>
    <dgm:pt modelId="{EBC3E49D-326E-4189-9AE4-CCABE7B89467}" type="pres">
      <dgm:prSet presAssocID="{A9CC9418-F8CF-4460-82BF-C73C68ED703D}" presName="sibTrans" presStyleLbl="sibTrans2D1" presStyleIdx="0" presStyleCnt="8" custLinFactNeighborX="-192" custLinFactNeighborY="258"/>
      <dgm:spPr/>
    </dgm:pt>
    <dgm:pt modelId="{40FE4821-9F70-4EAA-8892-932C45AFA679}" type="pres">
      <dgm:prSet presAssocID="{A97FFA26-5C79-473C-8585-AABFD5382DDF}" presName="node" presStyleLbl="node1" presStyleIdx="1" presStyleCnt="8" custScaleX="134045" custScaleY="133244">
        <dgm:presLayoutVars>
          <dgm:bulletEnabled val="1"/>
        </dgm:presLayoutVars>
      </dgm:prSet>
      <dgm:spPr/>
    </dgm:pt>
    <dgm:pt modelId="{D639A5EF-C34C-41EC-AD96-D6EE1A2B8982}" type="pres">
      <dgm:prSet presAssocID="{A97FFA26-5C79-473C-8585-AABFD5382DDF}" presName="dummy" presStyleCnt="0"/>
      <dgm:spPr/>
    </dgm:pt>
    <dgm:pt modelId="{36040E5F-CC7B-4975-84DA-C93B4588C8D0}" type="pres">
      <dgm:prSet presAssocID="{6B06D166-4D20-4F01-80FA-6115BC18DC61}" presName="sibTrans" presStyleLbl="sibTrans2D1" presStyleIdx="1" presStyleCnt="8"/>
      <dgm:spPr/>
    </dgm:pt>
    <dgm:pt modelId="{6F9526A8-3701-4107-AAF2-74FB20B558A3}" type="pres">
      <dgm:prSet presAssocID="{FD44A335-4AF1-4AEE-92B2-5FC51BFB4975}" presName="node" presStyleLbl="node1" presStyleIdx="2" presStyleCnt="8" custScaleX="138609" custScaleY="139932">
        <dgm:presLayoutVars>
          <dgm:bulletEnabled val="1"/>
        </dgm:presLayoutVars>
      </dgm:prSet>
      <dgm:spPr/>
    </dgm:pt>
    <dgm:pt modelId="{1275DC02-120E-4A2C-A5BA-6DB22BD6B329}" type="pres">
      <dgm:prSet presAssocID="{FD44A335-4AF1-4AEE-92B2-5FC51BFB4975}" presName="dummy" presStyleCnt="0"/>
      <dgm:spPr/>
    </dgm:pt>
    <dgm:pt modelId="{03B1EC9D-702B-434E-855C-8BA27818C3AC}" type="pres">
      <dgm:prSet presAssocID="{12E5216C-346F-4F07-A18C-BF7269296CB6}" presName="sibTrans" presStyleLbl="sibTrans2D1" presStyleIdx="2" presStyleCnt="8"/>
      <dgm:spPr/>
    </dgm:pt>
    <dgm:pt modelId="{1168C1AF-B21B-47A9-8413-EE7FE16738B7}" type="pres">
      <dgm:prSet presAssocID="{9859532E-D4E6-48BC-B275-D41B938E8B1E}" presName="node" presStyleLbl="node1" presStyleIdx="3" presStyleCnt="8" custScaleX="133766" custScaleY="131259">
        <dgm:presLayoutVars>
          <dgm:bulletEnabled val="1"/>
        </dgm:presLayoutVars>
      </dgm:prSet>
      <dgm:spPr>
        <a:xfrm>
          <a:off x="5197050" y="2905770"/>
          <a:ext cx="1320611" cy="1320611"/>
        </a:xfrm>
        <a:prstGeom prst="ellipse">
          <a:avLst/>
        </a:prstGeom>
      </dgm:spPr>
    </dgm:pt>
    <dgm:pt modelId="{BE5FA71B-9E02-4F03-AB8F-E8FE181C6BE1}" type="pres">
      <dgm:prSet presAssocID="{9859532E-D4E6-48BC-B275-D41B938E8B1E}" presName="dummy" presStyleCnt="0"/>
      <dgm:spPr/>
    </dgm:pt>
    <dgm:pt modelId="{D1694736-8E0B-41E7-9D5C-33A32DB3C62C}" type="pres">
      <dgm:prSet presAssocID="{C104EC3B-FD5A-4EBF-8388-385B04F9846D}" presName="sibTrans" presStyleLbl="sibTrans2D1" presStyleIdx="3" presStyleCnt="8"/>
      <dgm:spPr/>
    </dgm:pt>
    <dgm:pt modelId="{3DF69B45-E018-475C-B186-DE7D53FBFD00}" type="pres">
      <dgm:prSet presAssocID="{53D34C4B-9EC9-4675-BDE4-0D26E0D98957}" presName="node" presStyleLbl="node1" presStyleIdx="4" presStyleCnt="8" custScaleX="147820" custScaleY="143403">
        <dgm:presLayoutVars>
          <dgm:bulletEnabled val="1"/>
        </dgm:presLayoutVars>
      </dgm:prSet>
      <dgm:spPr>
        <a:xfrm>
          <a:off x="3837704" y="4785020"/>
          <a:ext cx="1067574" cy="1067574"/>
        </a:xfrm>
        <a:prstGeom prst="ellipse">
          <a:avLst/>
        </a:prstGeom>
      </dgm:spPr>
    </dgm:pt>
    <dgm:pt modelId="{5F92E136-0A85-490A-8EA8-C97BB60F6B54}" type="pres">
      <dgm:prSet presAssocID="{53D34C4B-9EC9-4675-BDE4-0D26E0D98957}" presName="dummy" presStyleCnt="0"/>
      <dgm:spPr/>
    </dgm:pt>
    <dgm:pt modelId="{A8FBB1D9-217C-468A-832B-14C4612E3DA0}" type="pres">
      <dgm:prSet presAssocID="{EF6A6D99-90C5-4A12-957E-FC550D3686D8}" presName="sibTrans" presStyleLbl="sibTrans2D1" presStyleIdx="4" presStyleCnt="8"/>
      <dgm:spPr/>
    </dgm:pt>
    <dgm:pt modelId="{DD5C6FF1-3751-4E2B-9EC6-19CCEB6C6410}" type="pres">
      <dgm:prSet presAssocID="{02312D76-AFE8-408D-A144-470D6A419D58}" presName="node" presStyleLbl="node1" presStyleIdx="5" presStyleCnt="8" custScaleX="141921" custScaleY="141141">
        <dgm:presLayoutVars>
          <dgm:bulletEnabled val="1"/>
        </dgm:presLayoutVars>
      </dgm:prSet>
      <dgm:spPr>
        <a:xfrm>
          <a:off x="1722106" y="4487288"/>
          <a:ext cx="1530667" cy="1403308"/>
        </a:xfrm>
        <a:prstGeom prst="ellipse">
          <a:avLst/>
        </a:prstGeom>
      </dgm:spPr>
    </dgm:pt>
    <dgm:pt modelId="{3F8D1708-0CA1-4623-AD67-1A7E0D51E1FC}" type="pres">
      <dgm:prSet presAssocID="{02312D76-AFE8-408D-A144-470D6A419D58}" presName="dummy" presStyleCnt="0"/>
      <dgm:spPr/>
    </dgm:pt>
    <dgm:pt modelId="{0C2798D5-1544-4D12-A3FB-57132310B242}" type="pres">
      <dgm:prSet presAssocID="{EB54C10F-BA99-4E73-845E-2FC1BD40F1BF}" presName="sibTrans" presStyleLbl="sibTrans2D1" presStyleIdx="5" presStyleCnt="8"/>
      <dgm:spPr/>
    </dgm:pt>
    <dgm:pt modelId="{FF393ADF-F18C-4BDF-89AC-CB35437E3B6F}" type="pres">
      <dgm:prSet presAssocID="{9A641850-0F77-4F94-AC31-6A6F51404B29}" presName="node" presStyleLbl="node1" presStyleIdx="6" presStyleCnt="8" custScaleX="132985" custScaleY="126500">
        <dgm:presLayoutVars>
          <dgm:bulletEnabled val="1"/>
        </dgm:presLayoutVars>
      </dgm:prSet>
      <dgm:spPr>
        <a:xfrm>
          <a:off x="532942" y="2905770"/>
          <a:ext cx="1320611" cy="1320611"/>
        </a:xfrm>
        <a:prstGeom prst="ellipse">
          <a:avLst/>
        </a:prstGeom>
      </dgm:spPr>
    </dgm:pt>
    <dgm:pt modelId="{209CA329-C6ED-4B34-BF9A-6B448BB86EAC}" type="pres">
      <dgm:prSet presAssocID="{9A641850-0F77-4F94-AC31-6A6F51404B29}" presName="dummy" presStyleCnt="0"/>
      <dgm:spPr/>
    </dgm:pt>
    <dgm:pt modelId="{5173A726-C53F-42AF-88E5-AEFF8A7DD48F}" type="pres">
      <dgm:prSet presAssocID="{D8EA4F3E-7085-483D-ADB5-33731F79038C}" presName="sibTrans" presStyleLbl="sibTrans2D1" presStyleIdx="6" presStyleCnt="8"/>
      <dgm:spPr/>
    </dgm:pt>
    <dgm:pt modelId="{FC7B8026-E7CF-486D-AEE9-EFDD198B2D59}" type="pres">
      <dgm:prSet presAssocID="{2CF11C45-7A76-46FB-97B0-8638AE213ADF}" presName="node" presStyleLbl="node1" presStyleIdx="7" presStyleCnt="8" custScaleX="135738" custScaleY="126918">
        <dgm:presLayoutVars>
          <dgm:bulletEnabled val="1"/>
        </dgm:presLayoutVars>
      </dgm:prSet>
      <dgm:spPr>
        <a:xfrm>
          <a:off x="481756" y="1963749"/>
          <a:ext cx="1067574" cy="1067574"/>
        </a:xfrm>
        <a:prstGeom prst="ellipse">
          <a:avLst/>
        </a:prstGeom>
      </dgm:spPr>
    </dgm:pt>
    <dgm:pt modelId="{8EB50705-A76A-409E-A893-7513BF71AFFA}" type="pres">
      <dgm:prSet presAssocID="{2CF11C45-7A76-46FB-97B0-8638AE213ADF}" presName="dummy" presStyleCnt="0"/>
      <dgm:spPr/>
    </dgm:pt>
    <dgm:pt modelId="{AD2C2072-B046-4A80-9059-743A3DCB6FF1}" type="pres">
      <dgm:prSet presAssocID="{D7731A69-F03B-4A1E-9881-976CC0D1A17A}" presName="sibTrans" presStyleLbl="sibTrans2D1" presStyleIdx="7" presStyleCnt="8"/>
      <dgm:spPr/>
    </dgm:pt>
  </dgm:ptLst>
  <dgm:cxnLst>
    <dgm:cxn modelId="{C8CAE10E-8DE5-46B1-BF57-3358C85B87EF}" type="presOf" srcId="{D7731A69-F03B-4A1E-9881-976CC0D1A17A}" destId="{AD2C2072-B046-4A80-9059-743A3DCB6FF1}" srcOrd="0" destOrd="0" presId="urn:microsoft.com/office/officeart/2005/8/layout/radial6"/>
    <dgm:cxn modelId="{F1A6991C-97D9-4527-BE35-736FDA1456DE}" type="presOf" srcId="{6B06D166-4D20-4F01-80FA-6115BC18DC61}" destId="{36040E5F-CC7B-4975-84DA-C93B4588C8D0}" srcOrd="0" destOrd="0" presId="urn:microsoft.com/office/officeart/2005/8/layout/radial6"/>
    <dgm:cxn modelId="{134EA01E-7E49-4FE6-9663-789AD9655980}" srcId="{4F111462-0EBC-4E16-9776-9F6CE6A051D4}" destId="{FD44A335-4AF1-4AEE-92B2-5FC51BFB4975}" srcOrd="2" destOrd="0" parTransId="{2B2211C4-EC8A-49E4-88DF-A16F971AA33E}" sibTransId="{12E5216C-346F-4F07-A18C-BF7269296CB6}"/>
    <dgm:cxn modelId="{00267822-74D6-478D-A08D-52E912D2E42E}" srcId="{4F111462-0EBC-4E16-9776-9F6CE6A051D4}" destId="{53D34C4B-9EC9-4675-BDE4-0D26E0D98957}" srcOrd="4" destOrd="0" parTransId="{1BEF2D6D-9AC0-4B32-BCCA-0934C3DE3259}" sibTransId="{EF6A6D99-90C5-4A12-957E-FC550D3686D8}"/>
    <dgm:cxn modelId="{8F232F27-C99D-492C-B3F5-3CCBC7A05352}" srcId="{4F111462-0EBC-4E16-9776-9F6CE6A051D4}" destId="{CF8A73CE-73FA-45B0-8142-19F25E0D7E88}" srcOrd="0" destOrd="0" parTransId="{A1195CBC-F696-4670-8BE2-277DD93C723A}" sibTransId="{A9CC9418-F8CF-4460-82BF-C73C68ED703D}"/>
    <dgm:cxn modelId="{BA36632F-69FB-4AF3-B3BA-2D1FA1073663}" type="presOf" srcId="{A0F0962A-FBC9-44D4-8DEB-89FA8B77652E}" destId="{4E3960FC-918B-4734-AFDF-685695DCE2D4}" srcOrd="0" destOrd="0" presId="urn:microsoft.com/office/officeart/2005/8/layout/radial6"/>
    <dgm:cxn modelId="{D8E8E830-6D77-4F8D-B456-3FEE9FA5A2C8}" srcId="{4F111462-0EBC-4E16-9776-9F6CE6A051D4}" destId="{9859532E-D4E6-48BC-B275-D41B938E8B1E}" srcOrd="3" destOrd="0" parTransId="{136B1830-7557-42FC-A7AB-8CB4B5AB092F}" sibTransId="{C104EC3B-FD5A-4EBF-8388-385B04F9846D}"/>
    <dgm:cxn modelId="{325F0338-6134-49FD-85C7-5B1A40AA8F2F}" type="presOf" srcId="{02312D76-AFE8-408D-A144-470D6A419D58}" destId="{DD5C6FF1-3751-4E2B-9EC6-19CCEB6C6410}" srcOrd="0" destOrd="0" presId="urn:microsoft.com/office/officeart/2005/8/layout/radial6"/>
    <dgm:cxn modelId="{4EEA0D3B-B755-46B2-997E-1EA56F6E1488}" type="presOf" srcId="{2CF11C45-7A76-46FB-97B0-8638AE213ADF}" destId="{FC7B8026-E7CF-486D-AEE9-EFDD198B2D59}" srcOrd="0" destOrd="0" presId="urn:microsoft.com/office/officeart/2005/8/layout/radial6"/>
    <dgm:cxn modelId="{ECE5CC5C-D059-490F-A1CD-CC6C2584A433}" type="presOf" srcId="{D8EA4F3E-7085-483D-ADB5-33731F79038C}" destId="{5173A726-C53F-42AF-88E5-AEFF8A7DD48F}" srcOrd="0" destOrd="0" presId="urn:microsoft.com/office/officeart/2005/8/layout/radial6"/>
    <dgm:cxn modelId="{F1B34241-AFC3-4391-82D8-6875472764B2}" type="presOf" srcId="{53D34C4B-9EC9-4675-BDE4-0D26E0D98957}" destId="{3DF69B45-E018-475C-B186-DE7D53FBFD00}" srcOrd="0" destOrd="0" presId="urn:microsoft.com/office/officeart/2005/8/layout/radial6"/>
    <dgm:cxn modelId="{78BB8F62-E11E-4A4D-9426-91AC17AB14EA}" type="presOf" srcId="{A97FFA26-5C79-473C-8585-AABFD5382DDF}" destId="{40FE4821-9F70-4EAA-8892-932C45AFA679}" srcOrd="0" destOrd="0" presId="urn:microsoft.com/office/officeart/2005/8/layout/radial6"/>
    <dgm:cxn modelId="{F780F965-892A-4345-BFC0-A33275C630D4}" srcId="{A0F0962A-FBC9-44D4-8DEB-89FA8B77652E}" destId="{4F111462-0EBC-4E16-9776-9F6CE6A051D4}" srcOrd="0" destOrd="0" parTransId="{2C8E60F6-000D-4F64-A537-2FC2C6108812}" sibTransId="{03D30B4D-8977-47E4-AB87-F19338466ABC}"/>
    <dgm:cxn modelId="{360CA856-FE91-4B46-921B-B633D5147526}" type="presOf" srcId="{EB54C10F-BA99-4E73-845E-2FC1BD40F1BF}" destId="{0C2798D5-1544-4D12-A3FB-57132310B242}" srcOrd="0" destOrd="0" presId="urn:microsoft.com/office/officeart/2005/8/layout/radial6"/>
    <dgm:cxn modelId="{5469667B-2D4B-4566-9DE4-787293D77C87}" type="presOf" srcId="{12E5216C-346F-4F07-A18C-BF7269296CB6}" destId="{03B1EC9D-702B-434E-855C-8BA27818C3AC}" srcOrd="0" destOrd="0" presId="urn:microsoft.com/office/officeart/2005/8/layout/radial6"/>
    <dgm:cxn modelId="{BE854F90-0DE8-47BA-8F25-C0237D923EC6}" type="presOf" srcId="{EF6A6D99-90C5-4A12-957E-FC550D3686D8}" destId="{A8FBB1D9-217C-468A-832B-14C4612E3DA0}" srcOrd="0" destOrd="0" presId="urn:microsoft.com/office/officeart/2005/8/layout/radial6"/>
    <dgm:cxn modelId="{9E719699-915D-4517-B8DA-CC4402326E9D}" type="presOf" srcId="{A9CC9418-F8CF-4460-82BF-C73C68ED703D}" destId="{EBC3E49D-326E-4189-9AE4-CCABE7B89467}" srcOrd="0" destOrd="0" presId="urn:microsoft.com/office/officeart/2005/8/layout/radial6"/>
    <dgm:cxn modelId="{89434FAD-9366-41BE-A82F-CA7B320C2038}" type="presOf" srcId="{C104EC3B-FD5A-4EBF-8388-385B04F9846D}" destId="{D1694736-8E0B-41E7-9D5C-33A32DB3C62C}" srcOrd="0" destOrd="0" presId="urn:microsoft.com/office/officeart/2005/8/layout/radial6"/>
    <dgm:cxn modelId="{00E730B1-0E2A-4A72-8DE1-BCAD93E847DA}" type="presOf" srcId="{CF8A73CE-73FA-45B0-8142-19F25E0D7E88}" destId="{C960285F-C0A4-444F-A14F-534DB9647EB2}" srcOrd="0" destOrd="0" presId="urn:microsoft.com/office/officeart/2005/8/layout/radial6"/>
    <dgm:cxn modelId="{77D8A7CA-6589-4354-93CA-B8B6DCD5CBE2}" type="presOf" srcId="{4F111462-0EBC-4E16-9776-9F6CE6A051D4}" destId="{2676F2DF-D0DF-4DBE-BC55-AE7A97883B9A}" srcOrd="0" destOrd="0" presId="urn:microsoft.com/office/officeart/2005/8/layout/radial6"/>
    <dgm:cxn modelId="{956B79D3-5A13-427A-AF00-5D4E1768C1D5}" type="presOf" srcId="{9859532E-D4E6-48BC-B275-D41B938E8B1E}" destId="{1168C1AF-B21B-47A9-8413-EE7FE16738B7}" srcOrd="0" destOrd="0" presId="urn:microsoft.com/office/officeart/2005/8/layout/radial6"/>
    <dgm:cxn modelId="{E5D22FD7-3E48-41D8-A45B-82A3F5FD1CE2}" srcId="{4F111462-0EBC-4E16-9776-9F6CE6A051D4}" destId="{2CF11C45-7A76-46FB-97B0-8638AE213ADF}" srcOrd="7" destOrd="0" parTransId="{66C6CD95-DADE-440F-94BE-294689EFD05E}" sibTransId="{D7731A69-F03B-4A1E-9881-976CC0D1A17A}"/>
    <dgm:cxn modelId="{DAA270D7-F77F-4711-AB3A-05F7CC973956}" type="presOf" srcId="{FD44A335-4AF1-4AEE-92B2-5FC51BFB4975}" destId="{6F9526A8-3701-4107-AAF2-74FB20B558A3}" srcOrd="0" destOrd="0" presId="urn:microsoft.com/office/officeart/2005/8/layout/radial6"/>
    <dgm:cxn modelId="{667780D7-DA8E-453C-B9B2-72CE8554C5ED}" srcId="{4F111462-0EBC-4E16-9776-9F6CE6A051D4}" destId="{02312D76-AFE8-408D-A144-470D6A419D58}" srcOrd="5" destOrd="0" parTransId="{574E3677-7BC2-4760-93F2-F6FCCEB52E45}" sibTransId="{EB54C10F-BA99-4E73-845E-2FC1BD40F1BF}"/>
    <dgm:cxn modelId="{766693ED-7D21-4AD7-85CE-E08B73E9D5ED}" type="presOf" srcId="{9A641850-0F77-4F94-AC31-6A6F51404B29}" destId="{FF393ADF-F18C-4BDF-89AC-CB35437E3B6F}" srcOrd="0" destOrd="0" presId="urn:microsoft.com/office/officeart/2005/8/layout/radial6"/>
    <dgm:cxn modelId="{7494D7F6-95B9-45BB-8BA8-2D11B8F0010C}" srcId="{4F111462-0EBC-4E16-9776-9F6CE6A051D4}" destId="{9A641850-0F77-4F94-AC31-6A6F51404B29}" srcOrd="6" destOrd="0" parTransId="{AB37D31D-3888-4CC5-96CB-06C778CF43CC}" sibTransId="{D8EA4F3E-7085-483D-ADB5-33731F79038C}"/>
    <dgm:cxn modelId="{0D2679FF-61E9-4B6E-993A-2F16291E5B41}" srcId="{4F111462-0EBC-4E16-9776-9F6CE6A051D4}" destId="{A97FFA26-5C79-473C-8585-AABFD5382DDF}" srcOrd="1" destOrd="0" parTransId="{A47C1FC0-6C31-489E-B6D4-F84365C4487F}" sibTransId="{6B06D166-4D20-4F01-80FA-6115BC18DC61}"/>
    <dgm:cxn modelId="{C79A02CA-7E68-4302-BBBF-6D24E9D7C953}" type="presParOf" srcId="{4E3960FC-918B-4734-AFDF-685695DCE2D4}" destId="{2676F2DF-D0DF-4DBE-BC55-AE7A97883B9A}" srcOrd="0" destOrd="0" presId="urn:microsoft.com/office/officeart/2005/8/layout/radial6"/>
    <dgm:cxn modelId="{3536FABA-0F1F-435D-9B35-04E4CA116CCF}" type="presParOf" srcId="{4E3960FC-918B-4734-AFDF-685695DCE2D4}" destId="{C960285F-C0A4-444F-A14F-534DB9647EB2}" srcOrd="1" destOrd="0" presId="urn:microsoft.com/office/officeart/2005/8/layout/radial6"/>
    <dgm:cxn modelId="{CEA714AC-EF09-463F-8599-FF90C0D88D00}" type="presParOf" srcId="{4E3960FC-918B-4734-AFDF-685695DCE2D4}" destId="{C98DC27D-75CA-424A-9B87-81C9E3A09859}" srcOrd="2" destOrd="0" presId="urn:microsoft.com/office/officeart/2005/8/layout/radial6"/>
    <dgm:cxn modelId="{3FB5C38F-A47A-479F-9B5C-1C7AB7B3A657}" type="presParOf" srcId="{4E3960FC-918B-4734-AFDF-685695DCE2D4}" destId="{EBC3E49D-326E-4189-9AE4-CCABE7B89467}" srcOrd="3" destOrd="0" presId="urn:microsoft.com/office/officeart/2005/8/layout/radial6"/>
    <dgm:cxn modelId="{5180C2B0-991A-4909-BAD1-B7BF70DAA603}" type="presParOf" srcId="{4E3960FC-918B-4734-AFDF-685695DCE2D4}" destId="{40FE4821-9F70-4EAA-8892-932C45AFA679}" srcOrd="4" destOrd="0" presId="urn:microsoft.com/office/officeart/2005/8/layout/radial6"/>
    <dgm:cxn modelId="{50548ABA-BDA3-4DE0-950D-D6A2D722B823}" type="presParOf" srcId="{4E3960FC-918B-4734-AFDF-685695DCE2D4}" destId="{D639A5EF-C34C-41EC-AD96-D6EE1A2B8982}" srcOrd="5" destOrd="0" presId="urn:microsoft.com/office/officeart/2005/8/layout/radial6"/>
    <dgm:cxn modelId="{253B7897-2C67-4A9F-9921-57FB341B5AF1}" type="presParOf" srcId="{4E3960FC-918B-4734-AFDF-685695DCE2D4}" destId="{36040E5F-CC7B-4975-84DA-C93B4588C8D0}" srcOrd="6" destOrd="0" presId="urn:microsoft.com/office/officeart/2005/8/layout/radial6"/>
    <dgm:cxn modelId="{17CE022B-6BE8-46A9-8084-9A972F453E81}" type="presParOf" srcId="{4E3960FC-918B-4734-AFDF-685695DCE2D4}" destId="{6F9526A8-3701-4107-AAF2-74FB20B558A3}" srcOrd="7" destOrd="0" presId="urn:microsoft.com/office/officeart/2005/8/layout/radial6"/>
    <dgm:cxn modelId="{258B40CF-1D60-4208-B22E-9A3A4F90FC2E}" type="presParOf" srcId="{4E3960FC-918B-4734-AFDF-685695DCE2D4}" destId="{1275DC02-120E-4A2C-A5BA-6DB22BD6B329}" srcOrd="8" destOrd="0" presId="urn:microsoft.com/office/officeart/2005/8/layout/radial6"/>
    <dgm:cxn modelId="{B602B538-3665-42A0-915C-886366BFB4F4}" type="presParOf" srcId="{4E3960FC-918B-4734-AFDF-685695DCE2D4}" destId="{03B1EC9D-702B-434E-855C-8BA27818C3AC}" srcOrd="9" destOrd="0" presId="urn:microsoft.com/office/officeart/2005/8/layout/radial6"/>
    <dgm:cxn modelId="{0D99F635-77CE-4499-9664-5BB5D66C3A7C}" type="presParOf" srcId="{4E3960FC-918B-4734-AFDF-685695DCE2D4}" destId="{1168C1AF-B21B-47A9-8413-EE7FE16738B7}" srcOrd="10" destOrd="0" presId="urn:microsoft.com/office/officeart/2005/8/layout/radial6"/>
    <dgm:cxn modelId="{97C73D46-B085-45F8-A0B8-61ECFCDEF00D}" type="presParOf" srcId="{4E3960FC-918B-4734-AFDF-685695DCE2D4}" destId="{BE5FA71B-9E02-4F03-AB8F-E8FE181C6BE1}" srcOrd="11" destOrd="0" presId="urn:microsoft.com/office/officeart/2005/8/layout/radial6"/>
    <dgm:cxn modelId="{DE3DEB0E-FE3B-4D8E-8DF2-AE9B46497E6B}" type="presParOf" srcId="{4E3960FC-918B-4734-AFDF-685695DCE2D4}" destId="{D1694736-8E0B-41E7-9D5C-33A32DB3C62C}" srcOrd="12" destOrd="0" presId="urn:microsoft.com/office/officeart/2005/8/layout/radial6"/>
    <dgm:cxn modelId="{632ED5F5-9BFB-426C-BEC4-9F86B1ED43F0}" type="presParOf" srcId="{4E3960FC-918B-4734-AFDF-685695DCE2D4}" destId="{3DF69B45-E018-475C-B186-DE7D53FBFD00}" srcOrd="13" destOrd="0" presId="urn:microsoft.com/office/officeart/2005/8/layout/radial6"/>
    <dgm:cxn modelId="{6E7C5DA0-A4C4-4768-AF04-7C0995C89217}" type="presParOf" srcId="{4E3960FC-918B-4734-AFDF-685695DCE2D4}" destId="{5F92E136-0A85-490A-8EA8-C97BB60F6B54}" srcOrd="14" destOrd="0" presId="urn:microsoft.com/office/officeart/2005/8/layout/radial6"/>
    <dgm:cxn modelId="{929181A1-A49F-4D87-A664-B30EF102A585}" type="presParOf" srcId="{4E3960FC-918B-4734-AFDF-685695DCE2D4}" destId="{A8FBB1D9-217C-468A-832B-14C4612E3DA0}" srcOrd="15" destOrd="0" presId="urn:microsoft.com/office/officeart/2005/8/layout/radial6"/>
    <dgm:cxn modelId="{A35A5B94-B596-43EA-B6A1-0726EF2EB619}" type="presParOf" srcId="{4E3960FC-918B-4734-AFDF-685695DCE2D4}" destId="{DD5C6FF1-3751-4E2B-9EC6-19CCEB6C6410}" srcOrd="16" destOrd="0" presId="urn:microsoft.com/office/officeart/2005/8/layout/radial6"/>
    <dgm:cxn modelId="{841E0DBC-BF71-4FA7-A582-3B97E4449F5E}" type="presParOf" srcId="{4E3960FC-918B-4734-AFDF-685695DCE2D4}" destId="{3F8D1708-0CA1-4623-AD67-1A7E0D51E1FC}" srcOrd="17" destOrd="0" presId="urn:microsoft.com/office/officeart/2005/8/layout/radial6"/>
    <dgm:cxn modelId="{7C94B2D4-C7D2-4926-A052-DF479531FD40}" type="presParOf" srcId="{4E3960FC-918B-4734-AFDF-685695DCE2D4}" destId="{0C2798D5-1544-4D12-A3FB-57132310B242}" srcOrd="18" destOrd="0" presId="urn:microsoft.com/office/officeart/2005/8/layout/radial6"/>
    <dgm:cxn modelId="{D86FC409-50E9-447A-BD50-BB1BDC1E4500}" type="presParOf" srcId="{4E3960FC-918B-4734-AFDF-685695DCE2D4}" destId="{FF393ADF-F18C-4BDF-89AC-CB35437E3B6F}" srcOrd="19" destOrd="0" presId="urn:microsoft.com/office/officeart/2005/8/layout/radial6"/>
    <dgm:cxn modelId="{1DA1E8BD-73EE-4604-9A00-64D2E979405B}" type="presParOf" srcId="{4E3960FC-918B-4734-AFDF-685695DCE2D4}" destId="{209CA329-C6ED-4B34-BF9A-6B448BB86EAC}" srcOrd="20" destOrd="0" presId="urn:microsoft.com/office/officeart/2005/8/layout/radial6"/>
    <dgm:cxn modelId="{8E70E38C-0FF2-47CA-8B1D-962B71F98DB3}" type="presParOf" srcId="{4E3960FC-918B-4734-AFDF-685695DCE2D4}" destId="{5173A726-C53F-42AF-88E5-AEFF8A7DD48F}" srcOrd="21" destOrd="0" presId="urn:microsoft.com/office/officeart/2005/8/layout/radial6"/>
    <dgm:cxn modelId="{287EBA08-14B7-41DD-B8F2-AB19AD4E2030}" type="presParOf" srcId="{4E3960FC-918B-4734-AFDF-685695DCE2D4}" destId="{FC7B8026-E7CF-486D-AEE9-EFDD198B2D59}" srcOrd="22" destOrd="0" presId="urn:microsoft.com/office/officeart/2005/8/layout/radial6"/>
    <dgm:cxn modelId="{4C8736FA-07BF-4190-A863-048659A90A60}" type="presParOf" srcId="{4E3960FC-918B-4734-AFDF-685695DCE2D4}" destId="{8EB50705-A76A-409E-A893-7513BF71AFFA}" srcOrd="23" destOrd="0" presId="urn:microsoft.com/office/officeart/2005/8/layout/radial6"/>
    <dgm:cxn modelId="{86AF9164-CD3B-47F1-AFFB-B3A2CD47CCA4}" type="presParOf" srcId="{4E3960FC-918B-4734-AFDF-685695DCE2D4}" destId="{AD2C2072-B046-4A80-9059-743A3DCB6FF1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2C2072-B046-4A80-9059-743A3DCB6FF1}">
      <dsp:nvSpPr>
        <dsp:cNvPr id="0" name=""/>
        <dsp:cNvSpPr/>
      </dsp:nvSpPr>
      <dsp:spPr>
        <a:xfrm>
          <a:off x="926824" y="414062"/>
          <a:ext cx="4240289" cy="4240289"/>
        </a:xfrm>
        <a:prstGeom prst="blockArc">
          <a:avLst>
            <a:gd name="adj1" fmla="val 13500000"/>
            <a:gd name="adj2" fmla="val 16200000"/>
            <a:gd name="adj3" fmla="val 34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73A726-C53F-42AF-88E5-AEFF8A7DD48F}">
      <dsp:nvSpPr>
        <dsp:cNvPr id="0" name=""/>
        <dsp:cNvSpPr/>
      </dsp:nvSpPr>
      <dsp:spPr>
        <a:xfrm>
          <a:off x="926824" y="414062"/>
          <a:ext cx="4240289" cy="4240289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rgbClr val="597DB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798D5-1544-4D12-A3FB-57132310B242}">
      <dsp:nvSpPr>
        <dsp:cNvPr id="0" name=""/>
        <dsp:cNvSpPr/>
      </dsp:nvSpPr>
      <dsp:spPr>
        <a:xfrm>
          <a:off x="926824" y="414062"/>
          <a:ext cx="4240289" cy="4240289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solidFill>
          <a:srgbClr val="597DB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BB1D9-217C-468A-832B-14C4612E3DA0}">
      <dsp:nvSpPr>
        <dsp:cNvPr id="0" name=""/>
        <dsp:cNvSpPr/>
      </dsp:nvSpPr>
      <dsp:spPr>
        <a:xfrm>
          <a:off x="926824" y="414062"/>
          <a:ext cx="4240289" cy="4240289"/>
        </a:xfrm>
        <a:prstGeom prst="blockArc">
          <a:avLst>
            <a:gd name="adj1" fmla="val 5400000"/>
            <a:gd name="adj2" fmla="val 8100000"/>
            <a:gd name="adj3" fmla="val 34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94736-8E0B-41E7-9D5C-33A32DB3C62C}">
      <dsp:nvSpPr>
        <dsp:cNvPr id="0" name=""/>
        <dsp:cNvSpPr/>
      </dsp:nvSpPr>
      <dsp:spPr>
        <a:xfrm>
          <a:off x="926824" y="414062"/>
          <a:ext cx="4240289" cy="4240289"/>
        </a:xfrm>
        <a:prstGeom prst="blockArc">
          <a:avLst>
            <a:gd name="adj1" fmla="val 2700000"/>
            <a:gd name="adj2" fmla="val 5400000"/>
            <a:gd name="adj3" fmla="val 34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1EC9D-702B-434E-855C-8BA27818C3AC}">
      <dsp:nvSpPr>
        <dsp:cNvPr id="0" name=""/>
        <dsp:cNvSpPr/>
      </dsp:nvSpPr>
      <dsp:spPr>
        <a:xfrm>
          <a:off x="926824" y="414062"/>
          <a:ext cx="4240289" cy="4240289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solidFill>
          <a:srgbClr val="597DB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40E5F-CC7B-4975-84DA-C93B4588C8D0}">
      <dsp:nvSpPr>
        <dsp:cNvPr id="0" name=""/>
        <dsp:cNvSpPr/>
      </dsp:nvSpPr>
      <dsp:spPr>
        <a:xfrm>
          <a:off x="926824" y="414062"/>
          <a:ext cx="4240289" cy="4240289"/>
        </a:xfrm>
        <a:prstGeom prst="blockArc">
          <a:avLst>
            <a:gd name="adj1" fmla="val 18900000"/>
            <a:gd name="adj2" fmla="val 0"/>
            <a:gd name="adj3" fmla="val 34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3E49D-326E-4189-9AE4-CCABE7B89467}">
      <dsp:nvSpPr>
        <dsp:cNvPr id="0" name=""/>
        <dsp:cNvSpPr/>
      </dsp:nvSpPr>
      <dsp:spPr>
        <a:xfrm>
          <a:off x="918683" y="425002"/>
          <a:ext cx="4240289" cy="4240289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solidFill>
          <a:srgbClr val="597DB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6F2DF-D0DF-4DBE-BC55-AE7A97883B9A}">
      <dsp:nvSpPr>
        <dsp:cNvPr id="0" name=""/>
        <dsp:cNvSpPr/>
      </dsp:nvSpPr>
      <dsp:spPr>
        <a:xfrm>
          <a:off x="1898276" y="1343821"/>
          <a:ext cx="2290133" cy="2314005"/>
        </a:xfrm>
        <a:prstGeom prst="ellipse">
          <a:avLst/>
        </a:prstGeom>
        <a:solidFill>
          <a:srgbClr val="222F6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b="1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Principles of </a:t>
          </a:r>
          <a:r>
            <a:rPr lang="en-US" sz="1600" b="1" kern="1200" err="1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organisational</a:t>
          </a:r>
          <a:r>
            <a:rPr lang="en-US" sz="1600" b="1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 change </a:t>
          </a:r>
          <a:endParaRPr lang="en-US" sz="16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2233658" y="1682699"/>
        <a:ext cx="1619369" cy="1636249"/>
      </dsp:txXfrm>
    </dsp:sp>
    <dsp:sp modelId="{C960285F-C0A4-444F-A14F-534DB9647EB2}">
      <dsp:nvSpPr>
        <dsp:cNvPr id="0" name=""/>
        <dsp:cNvSpPr/>
      </dsp:nvSpPr>
      <dsp:spPr>
        <a:xfrm>
          <a:off x="2435751" y="-158833"/>
          <a:ext cx="1222435" cy="1218487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Vision and Strategy</a:t>
          </a:r>
          <a:endParaRPr lang="en-US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2614772" y="19610"/>
        <a:ext cx="864393" cy="861601"/>
      </dsp:txXfrm>
    </dsp:sp>
    <dsp:sp modelId="{40FE4821-9F70-4EAA-8892-932C45AFA679}">
      <dsp:nvSpPr>
        <dsp:cNvPr id="0" name=""/>
        <dsp:cNvSpPr/>
      </dsp:nvSpPr>
      <dsp:spPr>
        <a:xfrm>
          <a:off x="3843725" y="388073"/>
          <a:ext cx="1353420" cy="1345333"/>
        </a:xfrm>
        <a:prstGeom prst="ellipse">
          <a:avLst/>
        </a:prstGeom>
        <a:solidFill>
          <a:srgbClr val="45A59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latin typeface="+mn-lt"/>
              <a:cs typeface="Arial" panose="020B0604020202020204" pitchFamily="34" charset="0"/>
            </a:rPr>
            <a:t>Change Management Plan</a:t>
          </a:r>
        </a:p>
      </dsp:txBody>
      <dsp:txXfrm>
        <a:off x="4041929" y="585092"/>
        <a:ext cx="957012" cy="951295"/>
      </dsp:txXfrm>
    </dsp:sp>
    <dsp:sp modelId="{6F9526A8-3701-4107-AAF2-74FB20B558A3}">
      <dsp:nvSpPr>
        <dsp:cNvPr id="0" name=""/>
        <dsp:cNvSpPr/>
      </dsp:nvSpPr>
      <dsp:spPr>
        <a:xfrm>
          <a:off x="4431014" y="1827776"/>
          <a:ext cx="1399502" cy="1412860"/>
        </a:xfrm>
        <a:prstGeom prst="ellipse">
          <a:avLst/>
        </a:prstGeom>
        <a:solidFill>
          <a:srgbClr val="EF901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Leadership Commitment</a:t>
          </a:r>
          <a:endParaRPr lang="en-US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4635966" y="2034685"/>
        <a:ext cx="989598" cy="999042"/>
      </dsp:txXfrm>
    </dsp:sp>
    <dsp:sp modelId="{1168C1AF-B21B-47A9-8413-EE7FE16738B7}">
      <dsp:nvSpPr>
        <dsp:cNvPr id="0" name=""/>
        <dsp:cNvSpPr/>
      </dsp:nvSpPr>
      <dsp:spPr>
        <a:xfrm>
          <a:off x="3845134" y="3345027"/>
          <a:ext cx="1350603" cy="1325291"/>
        </a:xfrm>
        <a:prstGeom prst="ellipse">
          <a:avLst/>
        </a:prstGeom>
        <a:solidFill>
          <a:srgbClr val="45A59A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Internal and external Communication</a:t>
          </a:r>
        </a:p>
      </dsp:txBody>
      <dsp:txXfrm>
        <a:off x="4042925" y="3539111"/>
        <a:ext cx="955021" cy="937123"/>
      </dsp:txXfrm>
    </dsp:sp>
    <dsp:sp modelId="{3DF69B45-E018-475C-B186-DE7D53FBFD00}">
      <dsp:nvSpPr>
        <dsp:cNvPr id="0" name=""/>
        <dsp:cNvSpPr/>
      </dsp:nvSpPr>
      <dsp:spPr>
        <a:xfrm>
          <a:off x="2300717" y="3894049"/>
          <a:ext cx="1492503" cy="1447906"/>
        </a:xfrm>
        <a:prstGeom prst="ellipse">
          <a:avLst/>
        </a:prstGeom>
        <a:solidFill>
          <a:srgbClr val="EF901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Employee Involvement and Empowerment</a:t>
          </a:r>
          <a:endParaRPr lang="en-GB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2519289" y="4106090"/>
        <a:ext cx="1055359" cy="1023824"/>
      </dsp:txXfrm>
    </dsp:sp>
    <dsp:sp modelId="{DD5C6FF1-3751-4E2B-9EC6-19CCEB6C6410}">
      <dsp:nvSpPr>
        <dsp:cNvPr id="0" name=""/>
        <dsp:cNvSpPr/>
      </dsp:nvSpPr>
      <dsp:spPr>
        <a:xfrm>
          <a:off x="857031" y="3295139"/>
          <a:ext cx="1432942" cy="1425067"/>
        </a:xfrm>
        <a:prstGeom prst="ellipse">
          <a:avLst/>
        </a:prstGeom>
        <a:solidFill>
          <a:srgbClr val="EF901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Training and Development </a:t>
          </a:r>
          <a:endParaRPr lang="en-US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1066880" y="3503835"/>
        <a:ext cx="1013244" cy="1007675"/>
      </dsp:txXfrm>
    </dsp:sp>
    <dsp:sp modelId="{FF393ADF-F18C-4BDF-89AC-CB35437E3B6F}">
      <dsp:nvSpPr>
        <dsp:cNvPr id="0" name=""/>
        <dsp:cNvSpPr/>
      </dsp:nvSpPr>
      <dsp:spPr>
        <a:xfrm>
          <a:off x="291814" y="1895586"/>
          <a:ext cx="1342718" cy="127724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Resources mobilised</a:t>
          </a:r>
          <a:endParaRPr lang="en-US" sz="1200" kern="1200">
            <a:solidFill>
              <a:sysClr val="window" lastClr="FFFFFF"/>
            </a:solidFill>
            <a:latin typeface="+mn-lt"/>
            <a:ea typeface="+mn-ea"/>
            <a:cs typeface="Arial" panose="020B0604020202020204" pitchFamily="34" charset="0"/>
          </a:endParaRPr>
        </a:p>
      </dsp:txBody>
      <dsp:txXfrm>
        <a:off x="488450" y="2082633"/>
        <a:ext cx="949446" cy="903146"/>
      </dsp:txXfrm>
    </dsp:sp>
    <dsp:sp modelId="{FC7B8026-E7CF-486D-AEE9-EFDD198B2D59}">
      <dsp:nvSpPr>
        <dsp:cNvPr id="0" name=""/>
        <dsp:cNvSpPr/>
      </dsp:nvSpPr>
      <dsp:spPr>
        <a:xfrm>
          <a:off x="888245" y="420009"/>
          <a:ext cx="1370514" cy="1281461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>
              <a:solidFill>
                <a:sysClr val="window" lastClr="FFFFFF"/>
              </a:solidFill>
              <a:latin typeface="+mn-lt"/>
              <a:ea typeface="+mn-ea"/>
              <a:cs typeface="Arial" panose="020B0604020202020204" pitchFamily="34" charset="0"/>
            </a:rPr>
            <a:t>Staff incentives</a:t>
          </a:r>
        </a:p>
      </dsp:txBody>
      <dsp:txXfrm>
        <a:off x="1088952" y="607675"/>
        <a:ext cx="969100" cy="906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F97B0-920A-4227-AE2A-9DEECC46AFB1}" type="datetimeFigureOut">
              <a:rPr lang="fr-BE" smtClean="0"/>
              <a:t>07-03-25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A382C-8E4C-4C67-9B89-FF8935FA5AD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709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A382C-8E4C-4C67-9B89-FF8935FA5AD9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586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A382C-8E4C-4C67-9B89-FF8935FA5AD9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9118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A382C-8E4C-4C67-9B89-FF8935FA5AD9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76839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6ACB7-8127-0467-A63B-D06A31F75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79AE65-C428-E75B-51DC-AD26EEEF70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8E63A2-4E4F-63CD-54EC-8C98D8E74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6DBBF-9EA6-0EDB-4770-FA651E495C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A382C-8E4C-4C67-9B89-FF8935FA5AD9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50526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A382C-8E4C-4C67-9B89-FF8935FA5AD9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41236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DD7D8-D253-4D69-A2C3-D2FFE025B03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74C5665-090A-481D-B030-31EE49293E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CEA2BEC-4BA8-41DE-B499-266074E0B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7C1E3D6-5600-43AC-B8C7-32C480DAAAB7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1DC0577-E50D-45DE-BDCD-68518A64FEF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3999" y="1946276"/>
            <a:ext cx="9143999" cy="16557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7050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BF447-2A84-43D7-BE31-1F413D35EB1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4523" y="3651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rgbClr val="17274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Title Lorem Ipsum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B9CCB2-C98F-400C-8E6F-990D66B0D3E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3651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Title Lorem Ipsum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AD5C63-249F-4D3F-A652-2B232CC39166}"/>
              </a:ext>
            </a:extLst>
          </p:cNvPr>
          <p:cNvCxnSpPr>
            <a:cxnSpLocks/>
          </p:cNvCxnSpPr>
          <p:nvPr userDrawn="1"/>
        </p:nvCxnSpPr>
        <p:spPr>
          <a:xfrm>
            <a:off x="334523" y="1183138"/>
            <a:ext cx="2154341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74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F6EA6-AFA7-44F2-BC13-9DE8BA504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TITLE LOREM IPSUM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59A29-5AE6-41A5-AFC9-8EC765774A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TITLE FIRST LEVEL</a:t>
            </a:r>
          </a:p>
          <a:p>
            <a:pPr lvl="1"/>
            <a:r>
              <a:rPr lang="en-US"/>
              <a:t>Title Second level</a:t>
            </a:r>
          </a:p>
          <a:p>
            <a:pPr lvl="2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.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3C4A1-75DB-4090-8FB0-C842E3FE147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7274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Title Lorem Ipsum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110F7491-A87B-456E-8916-272D78D8A19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390987" y="3208880"/>
            <a:ext cx="2829837" cy="199598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1184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90C1C-C0F7-4F3F-890C-2B9CB1DCF6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TITLE LOREM IPSUM</a:t>
            </a:r>
            <a:endParaRPr lang="fr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BFF6F-CCEF-449C-B53F-C7FEADCD4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9825A-2A36-404A-B80C-0DE0FA94333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7274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4121968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90C1C-C0F7-4F3F-890C-2B9CB1DCF6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TITLE LOREM IPSUM</a:t>
            </a:r>
            <a:endParaRPr lang="fr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BFF6F-CCEF-449C-B53F-C7FEADCD4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31143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9825A-2A36-404A-B80C-0DE0FA94333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7274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Title Lorem Ipsum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B4BA9C7-3FEE-4960-B69A-FDBD35F0A92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890009" y="731143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E8ACD1D5-F198-441C-B797-C005EBCF0852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5194987" y="2499965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9D5246C5-79E3-4708-8EEF-34545D3C8FAB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7901808" y="2499965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A68C7FBA-5429-43C4-B549-A7CD85D77054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5194987" y="4268787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A3F53467-E190-4D3C-A217-D14022E3B43F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7901808" y="4268787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61064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90C1C-C0F7-4F3F-890C-2B9CB1DCF6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TITLE LOREM IPSUM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9825A-2A36-404A-B80C-0DE0FA94333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7274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3896312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24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74C5665-090A-481D-B030-31EE49293E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CEA2BEC-4BA8-41DE-B499-266074E0B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7C1E3D6-5600-43AC-B8C7-32C480DAAAB7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1DC0577-E50D-45DE-BDCD-68518A64FEF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523999" y="1946276"/>
            <a:ext cx="9143999" cy="16557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3573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CEA2BEC-4BA8-41DE-B499-266074E0B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7C1E3D6-5600-43AC-B8C7-32C480DAAAB7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1DC0577-E50D-45DE-BDCD-68518A64FEF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182642" y="1946276"/>
            <a:ext cx="7171158" cy="4106462"/>
          </a:xfrm>
        </p:spPr>
        <p:txBody>
          <a:bodyPr/>
          <a:lstStyle>
            <a:lvl1pPr marL="0" indent="0">
              <a:buNone/>
              <a:defRPr lang="fr-BE" dirty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E556D3-65A1-40F6-829B-97E6E773F172}"/>
              </a:ext>
            </a:extLst>
          </p:cNvPr>
          <p:cNvSpPr txBox="1"/>
          <p:nvPr userDrawn="1"/>
        </p:nvSpPr>
        <p:spPr>
          <a:xfrm>
            <a:off x="838201" y="1934476"/>
            <a:ext cx="5257800" cy="4121093"/>
          </a:xfrm>
          <a:custGeom>
            <a:avLst/>
            <a:gdLst>
              <a:gd name="connsiteX0" fmla="*/ 0 w 5257799"/>
              <a:gd name="connsiteY0" fmla="*/ 0 h 3311524"/>
              <a:gd name="connsiteX1" fmla="*/ 5257799 w 5257799"/>
              <a:gd name="connsiteY1" fmla="*/ 0 h 3311524"/>
              <a:gd name="connsiteX2" fmla="*/ 5257799 w 5257799"/>
              <a:gd name="connsiteY2" fmla="*/ 3311524 h 3311524"/>
              <a:gd name="connsiteX3" fmla="*/ 0 w 5257799"/>
              <a:gd name="connsiteY3" fmla="*/ 3311524 h 3311524"/>
              <a:gd name="connsiteX4" fmla="*/ 0 w 5257799"/>
              <a:gd name="connsiteY4" fmla="*/ 0 h 3311524"/>
              <a:gd name="connsiteX0" fmla="*/ 0 w 5257799"/>
              <a:gd name="connsiteY0" fmla="*/ 11799 h 3323323"/>
              <a:gd name="connsiteX1" fmla="*/ 3370005 w 5257799"/>
              <a:gd name="connsiteY1" fmla="*/ 0 h 3323323"/>
              <a:gd name="connsiteX2" fmla="*/ 5257799 w 5257799"/>
              <a:gd name="connsiteY2" fmla="*/ 3323323 h 3323323"/>
              <a:gd name="connsiteX3" fmla="*/ 0 w 5257799"/>
              <a:gd name="connsiteY3" fmla="*/ 3323323 h 3323323"/>
              <a:gd name="connsiteX4" fmla="*/ 0 w 5257799"/>
              <a:gd name="connsiteY4" fmla="*/ 11799 h 3323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57799" h="3323323">
                <a:moveTo>
                  <a:pt x="0" y="11799"/>
                </a:moveTo>
                <a:lnTo>
                  <a:pt x="3370005" y="0"/>
                </a:lnTo>
                <a:lnTo>
                  <a:pt x="5257799" y="3323323"/>
                </a:lnTo>
                <a:lnTo>
                  <a:pt x="0" y="3323323"/>
                </a:lnTo>
                <a:lnTo>
                  <a:pt x="0" y="11799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fr-B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FA3DDE4-F845-4899-A309-D9E2437309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2973275"/>
            <a:ext cx="3525848" cy="2048551"/>
          </a:xfrm>
          <a:noFill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62843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5172B-6D17-4F9B-83C7-B67BEF7794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06040-8806-445C-A2E8-2193E284F7B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5459654" cy="4351338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da-DK"/>
              <a:t>TITLE FIRST LEVEL</a:t>
            </a:r>
            <a:endParaRPr lang="en-US"/>
          </a:p>
          <a:p>
            <a:pPr lvl="1"/>
            <a:r>
              <a:rPr lang="en-US"/>
              <a:t>Title Second level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r>
              <a:rPr lang="en-GB"/>
              <a:t> </a:t>
            </a:r>
            <a:r>
              <a:rPr lang="en-GB" err="1"/>
              <a:t>tempor</a:t>
            </a:r>
            <a:r>
              <a:rPr lang="en-GB"/>
              <a:t> </a:t>
            </a:r>
            <a:r>
              <a:rPr lang="en-GB" err="1"/>
              <a:t>incididunt</a:t>
            </a:r>
            <a:r>
              <a:rPr lang="en-GB"/>
              <a:t> </a:t>
            </a:r>
            <a:r>
              <a:rPr lang="en-GB" err="1"/>
              <a:t>ut</a:t>
            </a:r>
            <a:r>
              <a:rPr lang="en-GB"/>
              <a:t> labore et dolore magna </a:t>
            </a:r>
            <a:r>
              <a:rPr lang="en-GB" err="1"/>
              <a:t>aliqua</a:t>
            </a:r>
            <a:r>
              <a:rPr lang="en-GB"/>
              <a:t>. Ut </a:t>
            </a:r>
            <a:r>
              <a:rPr lang="en-GB" err="1"/>
              <a:t>enim</a:t>
            </a:r>
            <a:r>
              <a:rPr lang="en-GB"/>
              <a:t> ad minim </a:t>
            </a:r>
            <a:r>
              <a:rPr lang="en-GB" err="1"/>
              <a:t>veniam</a:t>
            </a:r>
            <a:r>
              <a:rPr lang="en-GB"/>
              <a:t>. 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r>
              <a:rPr lang="en-GB"/>
              <a:t> </a:t>
            </a:r>
            <a:r>
              <a:rPr lang="en-GB" err="1"/>
              <a:t>tempor</a:t>
            </a:r>
            <a:r>
              <a:rPr lang="en-GB"/>
              <a:t> </a:t>
            </a:r>
            <a:r>
              <a:rPr lang="en-GB" err="1"/>
              <a:t>incididunt</a:t>
            </a:r>
            <a:r>
              <a:rPr lang="en-GB"/>
              <a:t> </a:t>
            </a:r>
            <a:r>
              <a:rPr lang="en-GB" err="1"/>
              <a:t>ut</a:t>
            </a:r>
            <a:r>
              <a:rPr lang="en-GB"/>
              <a:t> labore et dolore magna </a:t>
            </a:r>
            <a:r>
              <a:rPr lang="en-GB" err="1"/>
              <a:t>aliqua</a:t>
            </a:r>
            <a:r>
              <a:rPr lang="en-GB"/>
              <a:t>.</a:t>
            </a:r>
            <a:endParaRPr lang="en-US"/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E60FDC-D3F7-403B-9D0C-8AC1720DE07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233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5172B-6D17-4F9B-83C7-B67BEF7794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06040-8806-445C-A2E8-2193E284F7B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5459654" cy="4351338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da-DK"/>
              <a:t>TITLE FIRST LEVEL</a:t>
            </a:r>
            <a:endParaRPr lang="en-US"/>
          </a:p>
          <a:p>
            <a:pPr lvl="1"/>
            <a:r>
              <a:rPr lang="en-US"/>
              <a:t>Title Second level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r>
              <a:rPr lang="en-GB"/>
              <a:t> </a:t>
            </a:r>
            <a:r>
              <a:rPr lang="en-GB" err="1"/>
              <a:t>tempor</a:t>
            </a:r>
            <a:r>
              <a:rPr lang="en-GB"/>
              <a:t> </a:t>
            </a:r>
            <a:r>
              <a:rPr lang="en-GB" err="1"/>
              <a:t>incididunt</a:t>
            </a:r>
            <a:r>
              <a:rPr lang="en-GB"/>
              <a:t> </a:t>
            </a:r>
            <a:r>
              <a:rPr lang="en-GB" err="1"/>
              <a:t>ut</a:t>
            </a:r>
            <a:r>
              <a:rPr lang="en-GB"/>
              <a:t> labore et dolore magna </a:t>
            </a:r>
            <a:r>
              <a:rPr lang="en-GB" err="1"/>
              <a:t>aliqua</a:t>
            </a:r>
            <a:r>
              <a:rPr lang="en-GB"/>
              <a:t>. Ut </a:t>
            </a:r>
            <a:r>
              <a:rPr lang="en-GB" err="1"/>
              <a:t>enim</a:t>
            </a:r>
            <a:r>
              <a:rPr lang="en-GB"/>
              <a:t> ad minim </a:t>
            </a:r>
            <a:r>
              <a:rPr lang="en-GB" err="1"/>
              <a:t>veniam</a:t>
            </a:r>
            <a:r>
              <a:rPr lang="en-GB"/>
              <a:t>. 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r>
              <a:rPr lang="en-GB"/>
              <a:t> </a:t>
            </a:r>
            <a:r>
              <a:rPr lang="en-GB" err="1"/>
              <a:t>tempor</a:t>
            </a:r>
            <a:r>
              <a:rPr lang="en-GB"/>
              <a:t> </a:t>
            </a:r>
            <a:r>
              <a:rPr lang="en-GB" err="1"/>
              <a:t>incididunt</a:t>
            </a:r>
            <a:r>
              <a:rPr lang="en-GB"/>
              <a:t> </a:t>
            </a:r>
            <a:r>
              <a:rPr lang="en-GB" err="1"/>
              <a:t>ut</a:t>
            </a:r>
            <a:r>
              <a:rPr lang="en-GB"/>
              <a:t> labore et dolore magna </a:t>
            </a:r>
            <a:r>
              <a:rPr lang="en-GB" err="1"/>
              <a:t>aliqua</a:t>
            </a:r>
            <a:r>
              <a:rPr lang="en-GB"/>
              <a:t>.</a:t>
            </a:r>
            <a:endParaRPr lang="en-US"/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E60FDC-D3F7-403B-9D0C-8AC1720DE07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EA40B49-0355-40C2-B9D3-3397B9188E4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04413" y="2506473"/>
            <a:ext cx="4549387" cy="30477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pic>
        <p:nvPicPr>
          <p:cNvPr id="10" name="Picture 9" descr="A picture containing clipart, silhouette&#10;&#10;Description automatically generated">
            <a:extLst>
              <a:ext uri="{FF2B5EF4-FFF2-40B4-BE49-F238E27FC236}">
                <a16:creationId xmlns:a16="http://schemas.microsoft.com/office/drawing/2014/main" id="{6E0A2C8E-072A-401B-81EA-A6C3666B6B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540" y="1966600"/>
            <a:ext cx="1079746" cy="1079746"/>
          </a:xfrm>
          <a:prstGeom prst="rect">
            <a:avLst/>
          </a:prstGeom>
        </p:spPr>
      </p:pic>
      <p:pic>
        <p:nvPicPr>
          <p:cNvPr id="11" name="Picture 10" descr="Icon&#10;&#10;Description automatically generated with medium confidence">
            <a:extLst>
              <a:ext uri="{FF2B5EF4-FFF2-40B4-BE49-F238E27FC236}">
                <a16:creationId xmlns:a16="http://schemas.microsoft.com/office/drawing/2014/main" id="{39217C8F-AA88-4B53-83D5-00F0EAEF0D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927" y="4994339"/>
            <a:ext cx="1079746" cy="10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86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CEA2BEC-4BA8-41DE-B499-266074E0B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7C1E3D6-5600-43AC-B8C7-32C480DAAAB7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1DC0577-E50D-45DE-BDCD-68518A64FEF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182642" y="1946276"/>
            <a:ext cx="7171158" cy="4106462"/>
          </a:xfrm>
        </p:spPr>
        <p:txBody>
          <a:bodyPr/>
          <a:lstStyle>
            <a:lvl1pPr marL="0" indent="0">
              <a:buNone/>
              <a:defRPr lang="fr-BE" dirty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E556D3-65A1-40F6-829B-97E6E773F172}"/>
              </a:ext>
            </a:extLst>
          </p:cNvPr>
          <p:cNvSpPr txBox="1"/>
          <p:nvPr userDrawn="1"/>
        </p:nvSpPr>
        <p:spPr>
          <a:xfrm>
            <a:off x="838201" y="1934476"/>
            <a:ext cx="5257800" cy="4121093"/>
          </a:xfrm>
          <a:custGeom>
            <a:avLst/>
            <a:gdLst>
              <a:gd name="connsiteX0" fmla="*/ 0 w 5257799"/>
              <a:gd name="connsiteY0" fmla="*/ 0 h 3311524"/>
              <a:gd name="connsiteX1" fmla="*/ 5257799 w 5257799"/>
              <a:gd name="connsiteY1" fmla="*/ 0 h 3311524"/>
              <a:gd name="connsiteX2" fmla="*/ 5257799 w 5257799"/>
              <a:gd name="connsiteY2" fmla="*/ 3311524 h 3311524"/>
              <a:gd name="connsiteX3" fmla="*/ 0 w 5257799"/>
              <a:gd name="connsiteY3" fmla="*/ 3311524 h 3311524"/>
              <a:gd name="connsiteX4" fmla="*/ 0 w 5257799"/>
              <a:gd name="connsiteY4" fmla="*/ 0 h 3311524"/>
              <a:gd name="connsiteX0" fmla="*/ 0 w 5257799"/>
              <a:gd name="connsiteY0" fmla="*/ 11799 h 3323323"/>
              <a:gd name="connsiteX1" fmla="*/ 3370005 w 5257799"/>
              <a:gd name="connsiteY1" fmla="*/ 0 h 3323323"/>
              <a:gd name="connsiteX2" fmla="*/ 5257799 w 5257799"/>
              <a:gd name="connsiteY2" fmla="*/ 3323323 h 3323323"/>
              <a:gd name="connsiteX3" fmla="*/ 0 w 5257799"/>
              <a:gd name="connsiteY3" fmla="*/ 3323323 h 3323323"/>
              <a:gd name="connsiteX4" fmla="*/ 0 w 5257799"/>
              <a:gd name="connsiteY4" fmla="*/ 11799 h 3323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57799" h="3323323">
                <a:moveTo>
                  <a:pt x="0" y="11799"/>
                </a:moveTo>
                <a:lnTo>
                  <a:pt x="3370005" y="0"/>
                </a:lnTo>
                <a:lnTo>
                  <a:pt x="5257799" y="3323323"/>
                </a:lnTo>
                <a:lnTo>
                  <a:pt x="0" y="3323323"/>
                </a:lnTo>
                <a:lnTo>
                  <a:pt x="0" y="11799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fr-B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FA3DDE4-F845-4899-A309-D9E2437309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2973275"/>
            <a:ext cx="3525848" cy="2048551"/>
          </a:xfrm>
          <a:noFill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240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754DF-5C07-417F-A3E6-77DBDF38F1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55D71A-5BA4-479B-808C-310AF3411C37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288A71B-20BB-49BE-8059-407D4DDF7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006363" y="1895411"/>
            <a:ext cx="4683218" cy="41238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22354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28D-23EF-4278-95BA-AD61B702A9E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15124" y="365125"/>
            <a:ext cx="5360055" cy="2083107"/>
          </a:xfrm>
        </p:spPr>
        <p:txBody>
          <a:bodyPr/>
          <a:lstStyle>
            <a:lvl2pPr>
              <a:defRPr u="none"/>
            </a:lvl2pPr>
          </a:lstStyle>
          <a:p>
            <a:pPr lvl="0"/>
            <a:r>
              <a:rPr lang="en-US"/>
              <a:t>TITLE FIRST LEVEL</a:t>
            </a:r>
          </a:p>
          <a:p>
            <a:pPr lvl="1"/>
            <a:r>
              <a:rPr lang="en-US"/>
              <a:t>Title 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3EF35-CBAE-48CA-A10F-CC9D9CE5FCE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0" y="365125"/>
            <a:ext cx="5181600" cy="6672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TITLE LOREM IPSUM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00CD1A-D3FD-49E5-A8DF-730F42E173DB}"/>
              </a:ext>
            </a:extLst>
          </p:cNvPr>
          <p:cNvCxnSpPr>
            <a:cxnSpLocks/>
          </p:cNvCxnSpPr>
          <p:nvPr userDrawn="1"/>
        </p:nvCxnSpPr>
        <p:spPr>
          <a:xfrm>
            <a:off x="837708" y="1032387"/>
            <a:ext cx="185239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969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BF447-2A84-43D7-BE31-1F413D35EB1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4523" y="3651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rgbClr val="17274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Title Lorem Ipsum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B9CCB2-C98F-400C-8E6F-990D66B0D3E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3651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Title Lorem Ipsum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AD5C63-249F-4D3F-A652-2B232CC39166}"/>
              </a:ext>
            </a:extLst>
          </p:cNvPr>
          <p:cNvCxnSpPr>
            <a:cxnSpLocks/>
          </p:cNvCxnSpPr>
          <p:nvPr userDrawn="1"/>
        </p:nvCxnSpPr>
        <p:spPr>
          <a:xfrm>
            <a:off x="334523" y="1183138"/>
            <a:ext cx="2154341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5991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F6EA6-AFA7-44F2-BC13-9DE8BA504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TITLE LOREM IPSUM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59A29-5AE6-41A5-AFC9-8EC765774A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TITLE FIRST LEVEL</a:t>
            </a:r>
          </a:p>
          <a:p>
            <a:pPr lvl="1"/>
            <a:r>
              <a:rPr lang="en-US"/>
              <a:t>Title Second level</a:t>
            </a:r>
          </a:p>
          <a:p>
            <a:pPr lvl="2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.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3C4A1-75DB-4090-8FB0-C842E3FE147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7274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Title Lorem Ipsum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110F7491-A87B-456E-8916-272D78D8A19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390987" y="3208880"/>
            <a:ext cx="2829837" cy="199598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902446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90C1C-C0F7-4F3F-890C-2B9CB1DCF6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TITLE LOREM IPSUM</a:t>
            </a:r>
            <a:endParaRPr lang="fr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BFF6F-CCEF-449C-B53F-C7FEADCD4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31143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9825A-2A36-404A-B80C-0DE0FA94333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7274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Title Lorem Ipsum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B4BA9C7-3FEE-4960-B69A-FDBD35F0A92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890009" y="731143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E8ACD1D5-F198-441C-B797-C005EBCF0852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5194987" y="2499965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9D5246C5-79E3-4708-8EEF-34545D3C8FAB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7901808" y="2499965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A68C7FBA-5429-43C4-B549-A7CD85D77054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5194987" y="4268787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A3F53467-E190-4D3C-A217-D14022E3B43F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7901808" y="4268787"/>
            <a:ext cx="2544967" cy="1600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575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90C1C-C0F7-4F3F-890C-2B9CB1DCF6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TITLE LOREM IPSUM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9825A-2A36-404A-B80C-0DE0FA94333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7274B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41306201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8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5172B-6D17-4F9B-83C7-B67BEF7794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06040-8806-445C-A2E8-2193E284F7B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5459654" cy="4351338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da-DK"/>
              <a:t>TITLE FIRST LEVEL</a:t>
            </a:r>
            <a:endParaRPr lang="en-US"/>
          </a:p>
          <a:p>
            <a:pPr lvl="1"/>
            <a:r>
              <a:rPr lang="en-US"/>
              <a:t>Title Second level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r>
              <a:rPr lang="en-GB"/>
              <a:t> </a:t>
            </a:r>
            <a:r>
              <a:rPr lang="en-GB" err="1"/>
              <a:t>tempor</a:t>
            </a:r>
            <a:r>
              <a:rPr lang="en-GB"/>
              <a:t> </a:t>
            </a:r>
            <a:r>
              <a:rPr lang="en-GB" err="1"/>
              <a:t>incididunt</a:t>
            </a:r>
            <a:r>
              <a:rPr lang="en-GB"/>
              <a:t> </a:t>
            </a:r>
            <a:r>
              <a:rPr lang="en-GB" err="1"/>
              <a:t>ut</a:t>
            </a:r>
            <a:r>
              <a:rPr lang="en-GB"/>
              <a:t> labore et dolore magna </a:t>
            </a:r>
            <a:r>
              <a:rPr lang="en-GB" err="1"/>
              <a:t>aliqua</a:t>
            </a:r>
            <a:r>
              <a:rPr lang="en-GB"/>
              <a:t>. Ut </a:t>
            </a:r>
            <a:r>
              <a:rPr lang="en-GB" err="1"/>
              <a:t>enim</a:t>
            </a:r>
            <a:r>
              <a:rPr lang="en-GB"/>
              <a:t> ad minim </a:t>
            </a:r>
            <a:r>
              <a:rPr lang="en-GB" err="1"/>
              <a:t>veniam</a:t>
            </a:r>
            <a:r>
              <a:rPr lang="en-GB"/>
              <a:t>. 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r>
              <a:rPr lang="en-GB"/>
              <a:t> </a:t>
            </a:r>
            <a:r>
              <a:rPr lang="en-GB" err="1"/>
              <a:t>tempor</a:t>
            </a:r>
            <a:r>
              <a:rPr lang="en-GB"/>
              <a:t> </a:t>
            </a:r>
            <a:r>
              <a:rPr lang="en-GB" err="1"/>
              <a:t>incididunt</a:t>
            </a:r>
            <a:r>
              <a:rPr lang="en-GB"/>
              <a:t> </a:t>
            </a:r>
            <a:r>
              <a:rPr lang="en-GB" err="1"/>
              <a:t>ut</a:t>
            </a:r>
            <a:r>
              <a:rPr lang="en-GB"/>
              <a:t> labore et dolore magna </a:t>
            </a:r>
            <a:r>
              <a:rPr lang="en-GB" err="1"/>
              <a:t>aliqua</a:t>
            </a:r>
            <a:r>
              <a:rPr lang="en-GB"/>
              <a:t>.</a:t>
            </a:r>
            <a:endParaRPr lang="en-US"/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E60FDC-D3F7-403B-9D0C-8AC1720DE07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61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5172B-6D17-4F9B-83C7-B67BEF7794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06040-8806-445C-A2E8-2193E284F7B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5459654" cy="4351338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da-DK"/>
              <a:t>TITLE FIRST LEVEL</a:t>
            </a:r>
            <a:endParaRPr lang="en-US"/>
          </a:p>
          <a:p>
            <a:pPr lvl="1"/>
            <a:r>
              <a:rPr lang="en-US"/>
              <a:t>Title Second level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r>
              <a:rPr lang="en-GB"/>
              <a:t> </a:t>
            </a:r>
            <a:r>
              <a:rPr lang="en-GB" err="1"/>
              <a:t>tempor</a:t>
            </a:r>
            <a:r>
              <a:rPr lang="en-GB"/>
              <a:t> </a:t>
            </a:r>
            <a:r>
              <a:rPr lang="en-GB" err="1"/>
              <a:t>incididunt</a:t>
            </a:r>
            <a:r>
              <a:rPr lang="en-GB"/>
              <a:t> </a:t>
            </a:r>
            <a:r>
              <a:rPr lang="en-GB" err="1"/>
              <a:t>ut</a:t>
            </a:r>
            <a:r>
              <a:rPr lang="en-GB"/>
              <a:t> labore et dolore magna </a:t>
            </a:r>
            <a:r>
              <a:rPr lang="en-GB" err="1"/>
              <a:t>aliqua</a:t>
            </a:r>
            <a:r>
              <a:rPr lang="en-GB"/>
              <a:t>. Ut </a:t>
            </a:r>
            <a:r>
              <a:rPr lang="en-GB" err="1"/>
              <a:t>enim</a:t>
            </a:r>
            <a:r>
              <a:rPr lang="en-GB"/>
              <a:t> ad minim </a:t>
            </a:r>
            <a:r>
              <a:rPr lang="en-GB" err="1"/>
              <a:t>veniam</a:t>
            </a:r>
            <a:r>
              <a:rPr lang="en-GB"/>
              <a:t>. 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r>
              <a:rPr lang="en-GB"/>
              <a:t> </a:t>
            </a:r>
            <a:r>
              <a:rPr lang="en-GB" err="1"/>
              <a:t>tempor</a:t>
            </a:r>
            <a:r>
              <a:rPr lang="en-GB"/>
              <a:t> </a:t>
            </a:r>
            <a:r>
              <a:rPr lang="en-GB" err="1"/>
              <a:t>incididunt</a:t>
            </a:r>
            <a:r>
              <a:rPr lang="en-GB"/>
              <a:t> </a:t>
            </a:r>
            <a:r>
              <a:rPr lang="en-GB" err="1"/>
              <a:t>ut</a:t>
            </a:r>
            <a:r>
              <a:rPr lang="en-GB"/>
              <a:t> labore et dolore magna </a:t>
            </a:r>
            <a:r>
              <a:rPr lang="en-GB" err="1"/>
              <a:t>aliqua</a:t>
            </a:r>
            <a:r>
              <a:rPr lang="en-GB"/>
              <a:t>.</a:t>
            </a:r>
            <a:endParaRPr lang="en-US"/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E60FDC-D3F7-403B-9D0C-8AC1720DE07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EA40B49-0355-40C2-B9D3-3397B9188E4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804413" y="2506473"/>
            <a:ext cx="4549387" cy="30477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pic>
        <p:nvPicPr>
          <p:cNvPr id="10" name="Picture 9" descr="A picture containing clipart, silhouette&#10;&#10;Description automatically generated">
            <a:extLst>
              <a:ext uri="{FF2B5EF4-FFF2-40B4-BE49-F238E27FC236}">
                <a16:creationId xmlns:a16="http://schemas.microsoft.com/office/drawing/2014/main" id="{6E0A2C8E-072A-401B-81EA-A6C3666B6B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540" y="1966600"/>
            <a:ext cx="1079746" cy="1079746"/>
          </a:xfrm>
          <a:prstGeom prst="rect">
            <a:avLst/>
          </a:prstGeom>
        </p:spPr>
      </p:pic>
      <p:pic>
        <p:nvPicPr>
          <p:cNvPr id="11" name="Picture 10" descr="Icon&#10;&#10;Description automatically generated with medium confidence">
            <a:extLst>
              <a:ext uri="{FF2B5EF4-FFF2-40B4-BE49-F238E27FC236}">
                <a16:creationId xmlns:a16="http://schemas.microsoft.com/office/drawing/2014/main" id="{39217C8F-AA88-4B53-83D5-00F0EAEF0D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927" y="4994339"/>
            <a:ext cx="1079746" cy="10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95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754DF-5C07-417F-A3E6-77DBDF38F1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55D71A-5BA4-479B-808C-310AF3411C37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288A71B-20BB-49BE-8059-407D4DDF7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006363" y="1895411"/>
            <a:ext cx="4683218" cy="41238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4261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709AD-502B-4789-9C00-98BFB65BE5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000"/>
            </a:lvl1pPr>
          </a:lstStyle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05644-316A-49A8-AEBC-9692A0B096B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63106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DB784-6DA7-4CEF-A4D8-6343AC3297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</a:t>
            </a:r>
            <a:r>
              <a:rPr lang="da-DK"/>
              <a:t>LOREM IPSUM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28D-23EF-4278-95BA-AD61B702A9E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en-US"/>
              <a:t>TITLE FIRST LEVEL</a:t>
            </a:r>
          </a:p>
          <a:p>
            <a:pPr lvl="1"/>
            <a:r>
              <a:rPr lang="en-US"/>
              <a:t>Title Second level</a:t>
            </a:r>
          </a:p>
          <a:p>
            <a:pPr lvl="2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.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3EF35-CBAE-48CA-A10F-CC9D9CE5FCE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TITLE FIRST LEVEL</a:t>
            </a:r>
          </a:p>
          <a:p>
            <a:pPr lvl="1"/>
            <a:r>
              <a:rPr lang="en-US"/>
              <a:t>Title Second level</a:t>
            </a:r>
          </a:p>
          <a:p>
            <a:pPr lvl="2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.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D25B6-7EE8-4C02-AE60-63CB2A782600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49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27BF5-BD7A-4DDF-BB48-AC21C168AA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TITLE LOREM IPSUM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BF447-2A84-43D7-BE31-1F413D35EB1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rgbClr val="17274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TITLE LOREM IPSUM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8B950-BF74-4424-94D8-F065D59E72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TITLE FIRST LEVEL</a:t>
            </a:r>
          </a:p>
          <a:p>
            <a:pPr lvl="1"/>
            <a:r>
              <a:rPr lang="en-US"/>
              <a:t>Title Second level</a:t>
            </a:r>
          </a:p>
          <a:p>
            <a:pPr lvl="2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.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B9CCB2-C98F-400C-8E6F-990D66B0D3E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rgbClr val="17274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TITLE LOREM IPSUM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115F65-F1B3-416F-AFBC-58C684179B9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TITLE FIRST LEVEL</a:t>
            </a:r>
          </a:p>
          <a:p>
            <a:pPr lvl="1"/>
            <a:r>
              <a:rPr lang="en-US"/>
              <a:t>Title Second level</a:t>
            </a:r>
          </a:p>
          <a:p>
            <a:pPr lvl="2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sed do </a:t>
            </a:r>
            <a:r>
              <a:rPr lang="en-US" err="1"/>
              <a:t>eiusmod</a:t>
            </a:r>
            <a:r>
              <a:rPr lang="en-US"/>
              <a:t> </a:t>
            </a:r>
            <a:r>
              <a:rPr lang="en-US" err="1"/>
              <a:t>tempor</a:t>
            </a:r>
            <a:r>
              <a:rPr lang="en-US"/>
              <a:t> </a:t>
            </a:r>
            <a:r>
              <a:rPr lang="en-US" err="1"/>
              <a:t>incididunt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labore et dolore magna </a:t>
            </a:r>
            <a:r>
              <a:rPr lang="en-US" err="1"/>
              <a:t>aliqua</a:t>
            </a:r>
            <a:r>
              <a:rPr lang="en-US"/>
              <a:t>. Ut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.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</a:p>
          <a:p>
            <a:pPr lvl="3"/>
            <a:r>
              <a:rPr lang="da-DK"/>
              <a:t>Lorem ipsum dolor sit ameta</a:t>
            </a: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AA1653-22EC-4937-84FE-280CA275A01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03757"/>
            <a:ext cx="105156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0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28D-23EF-4278-95BA-AD61B702A9E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15124" y="365125"/>
            <a:ext cx="5360055" cy="2083107"/>
          </a:xfrm>
        </p:spPr>
        <p:txBody>
          <a:bodyPr/>
          <a:lstStyle>
            <a:lvl2pPr>
              <a:defRPr u="none"/>
            </a:lvl2pPr>
          </a:lstStyle>
          <a:p>
            <a:pPr lvl="0"/>
            <a:r>
              <a:rPr lang="en-US"/>
              <a:t>TITLE FIRST LEVEL</a:t>
            </a:r>
          </a:p>
          <a:p>
            <a:pPr lvl="1"/>
            <a:r>
              <a:rPr lang="en-US"/>
              <a:t>Title 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3EF35-CBAE-48CA-A10F-CC9D9CE5FCE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0" y="365125"/>
            <a:ext cx="5181600" cy="6672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TITLE LOREM IPSUM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00CD1A-D3FD-49E5-A8DF-730F42E173DB}"/>
              </a:ext>
            </a:extLst>
          </p:cNvPr>
          <p:cNvCxnSpPr>
            <a:cxnSpLocks/>
          </p:cNvCxnSpPr>
          <p:nvPr userDrawn="1"/>
        </p:nvCxnSpPr>
        <p:spPr>
          <a:xfrm>
            <a:off x="837708" y="1032387"/>
            <a:ext cx="185239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74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C0DB0-9323-4052-84E7-EBBED802E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TITLE LOREM IPSUM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7DCC9-80B3-4A32-B3AB-F4AB87F8E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64050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TITLE FIRST LEVEL</a:t>
            </a:r>
          </a:p>
          <a:p>
            <a:pPr lvl="1"/>
            <a:r>
              <a:rPr lang="en-GB" noProof="0"/>
              <a:t>Title Second level</a:t>
            </a:r>
          </a:p>
          <a:p>
            <a:pPr marL="9144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Lorem ipsum </a:t>
            </a:r>
            <a:r>
              <a:rPr lang="en-GB" noProof="0" err="1"/>
              <a:t>dolor</a:t>
            </a:r>
            <a:r>
              <a:rPr lang="en-GB" noProof="0"/>
              <a:t> sit </a:t>
            </a:r>
            <a:r>
              <a:rPr lang="en-GB" noProof="0" err="1"/>
              <a:t>amet</a:t>
            </a:r>
            <a:r>
              <a:rPr lang="en-GB" noProof="0"/>
              <a:t>, </a:t>
            </a:r>
            <a:r>
              <a:rPr lang="en-GB" noProof="0" err="1"/>
              <a:t>consectetur</a:t>
            </a:r>
            <a:r>
              <a:rPr lang="en-GB" noProof="0"/>
              <a:t> </a:t>
            </a:r>
            <a:r>
              <a:rPr lang="en-GB" noProof="0" err="1"/>
              <a:t>adipiscing</a:t>
            </a:r>
            <a:r>
              <a:rPr lang="en-GB" noProof="0"/>
              <a:t> </a:t>
            </a:r>
            <a:r>
              <a:rPr lang="en-GB" noProof="0" err="1"/>
              <a:t>elit</a:t>
            </a:r>
            <a:r>
              <a:rPr lang="en-GB" noProof="0"/>
              <a:t>, </a:t>
            </a:r>
            <a:r>
              <a:rPr lang="en-GB" noProof="0" err="1"/>
              <a:t>sed</a:t>
            </a:r>
            <a:r>
              <a:rPr lang="en-GB" noProof="0"/>
              <a:t> do </a:t>
            </a:r>
            <a:r>
              <a:rPr lang="en-GB" noProof="0" err="1"/>
              <a:t>eiusmod</a:t>
            </a:r>
            <a:r>
              <a:rPr lang="en-GB" noProof="0"/>
              <a:t> </a:t>
            </a:r>
            <a:r>
              <a:rPr lang="en-GB" noProof="0" err="1"/>
              <a:t>tempor</a:t>
            </a:r>
            <a:r>
              <a:rPr lang="en-GB" noProof="0"/>
              <a:t> </a:t>
            </a:r>
            <a:r>
              <a:rPr lang="en-GB" noProof="0" err="1"/>
              <a:t>incididunt</a:t>
            </a:r>
            <a:r>
              <a:rPr lang="en-GB" noProof="0"/>
              <a:t> </a:t>
            </a:r>
            <a:r>
              <a:rPr lang="en-GB" noProof="0" err="1"/>
              <a:t>ut</a:t>
            </a:r>
            <a:r>
              <a:rPr lang="en-GB" noProof="0"/>
              <a:t> labore et dolore magna </a:t>
            </a:r>
            <a:r>
              <a:rPr lang="en-GB" noProof="0" err="1"/>
              <a:t>aliqua</a:t>
            </a:r>
            <a:r>
              <a:rPr lang="en-GB" noProof="0"/>
              <a:t>. Ut </a:t>
            </a:r>
            <a:r>
              <a:rPr lang="en-GB" noProof="0" err="1"/>
              <a:t>enim</a:t>
            </a:r>
            <a:r>
              <a:rPr lang="en-GB" noProof="0"/>
              <a:t> ad minim </a:t>
            </a:r>
            <a:r>
              <a:rPr lang="en-GB" noProof="0" err="1"/>
              <a:t>veniam</a:t>
            </a:r>
            <a:r>
              <a:rPr lang="en-GB" noProof="0"/>
              <a:t>. Lorem ipsum </a:t>
            </a:r>
            <a:r>
              <a:rPr lang="en-GB" noProof="0" err="1"/>
              <a:t>dolor</a:t>
            </a:r>
            <a:r>
              <a:rPr lang="en-GB" noProof="0"/>
              <a:t> sit </a:t>
            </a:r>
            <a:r>
              <a:rPr lang="en-GB" noProof="0" err="1"/>
              <a:t>amet</a:t>
            </a:r>
            <a:r>
              <a:rPr lang="en-GB" noProof="0"/>
              <a:t>, </a:t>
            </a:r>
            <a:r>
              <a:rPr lang="en-GB" noProof="0" err="1"/>
              <a:t>consectetur</a:t>
            </a:r>
            <a:r>
              <a:rPr lang="en-GB" noProof="0"/>
              <a:t> </a:t>
            </a:r>
            <a:r>
              <a:rPr lang="en-GB" noProof="0" err="1"/>
              <a:t>adipiscing</a:t>
            </a:r>
            <a:r>
              <a:rPr lang="en-GB" noProof="0"/>
              <a:t> </a:t>
            </a:r>
            <a:r>
              <a:rPr lang="en-GB" noProof="0" err="1"/>
              <a:t>elit</a:t>
            </a:r>
            <a:r>
              <a:rPr lang="en-GB" noProof="0"/>
              <a:t>, </a:t>
            </a:r>
            <a:r>
              <a:rPr lang="en-GB" noProof="0" err="1"/>
              <a:t>sed</a:t>
            </a:r>
            <a:r>
              <a:rPr lang="en-GB" noProof="0"/>
              <a:t> do </a:t>
            </a:r>
            <a:r>
              <a:rPr lang="en-GB" noProof="0" err="1"/>
              <a:t>eiusmod</a:t>
            </a:r>
            <a:r>
              <a:rPr lang="en-GB" noProof="0"/>
              <a:t> </a:t>
            </a:r>
            <a:r>
              <a:rPr lang="en-GB" noProof="0" err="1"/>
              <a:t>tempor</a:t>
            </a:r>
            <a:r>
              <a:rPr lang="en-GB" noProof="0"/>
              <a:t> </a:t>
            </a:r>
            <a:r>
              <a:rPr lang="en-GB" noProof="0" err="1"/>
              <a:t>incididunt</a:t>
            </a:r>
            <a:r>
              <a:rPr lang="en-GB" noProof="0"/>
              <a:t> </a:t>
            </a:r>
            <a:r>
              <a:rPr lang="en-GB" noProof="0" err="1"/>
              <a:t>ut</a:t>
            </a:r>
            <a:r>
              <a:rPr lang="en-GB" noProof="0"/>
              <a:t> labore et dolore magna </a:t>
            </a:r>
            <a:r>
              <a:rPr lang="en-GB" noProof="0" err="1"/>
              <a:t>aliqua</a:t>
            </a:r>
            <a:r>
              <a:rPr lang="en-GB" noProof="0"/>
              <a:t>.</a:t>
            </a:r>
          </a:p>
          <a:p>
            <a:pPr lvl="3"/>
            <a:r>
              <a:rPr lang="en-GB" noProof="0"/>
              <a:t>Lorem ipsum </a:t>
            </a:r>
            <a:r>
              <a:rPr lang="en-GB" noProof="0" err="1"/>
              <a:t>dolor</a:t>
            </a:r>
            <a:r>
              <a:rPr lang="en-GB" noProof="0"/>
              <a:t> sit </a:t>
            </a:r>
            <a:r>
              <a:rPr lang="en-GB" noProof="0" err="1"/>
              <a:t>ameta</a:t>
            </a:r>
            <a:endParaRPr lang="en-GB" noProof="0"/>
          </a:p>
          <a:p>
            <a:pPr lvl="3"/>
            <a:r>
              <a:rPr lang="en-GB" noProof="0"/>
              <a:t>Lorem ipsum </a:t>
            </a:r>
            <a:r>
              <a:rPr lang="en-GB" noProof="0" err="1"/>
              <a:t>dolor</a:t>
            </a:r>
            <a:r>
              <a:rPr lang="en-GB" noProof="0"/>
              <a:t> sit </a:t>
            </a:r>
            <a:r>
              <a:rPr lang="en-GB" noProof="0" err="1"/>
              <a:t>ameta</a:t>
            </a:r>
            <a:endParaRPr lang="en-GB" noProof="0"/>
          </a:p>
          <a:p>
            <a:pPr lvl="3"/>
            <a:r>
              <a:rPr lang="en-GB" noProof="0"/>
              <a:t>Lorem ipsum </a:t>
            </a:r>
            <a:r>
              <a:rPr lang="en-GB" noProof="0" err="1"/>
              <a:t>dolor</a:t>
            </a:r>
            <a:r>
              <a:rPr lang="en-GB" noProof="0"/>
              <a:t> sit </a:t>
            </a:r>
            <a:r>
              <a:rPr lang="en-GB" noProof="0" err="1"/>
              <a:t>ameta</a:t>
            </a:r>
            <a:endParaRPr lang="en-GB" noProof="0"/>
          </a:p>
        </p:txBody>
      </p:sp>
      <p:pic>
        <p:nvPicPr>
          <p:cNvPr id="9" name="Picture 8" descr="A picture containing clipart, silhouette&#10;&#10;Description automatically generated">
            <a:extLst>
              <a:ext uri="{FF2B5EF4-FFF2-40B4-BE49-F238E27FC236}">
                <a16:creationId xmlns:a16="http://schemas.microsoft.com/office/drawing/2014/main" id="{DE13DBC4-7D99-491E-8BE6-C2C2926E1A46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9" y="61109"/>
            <a:ext cx="865090" cy="865090"/>
          </a:xfrm>
          <a:prstGeom prst="rect">
            <a:avLst/>
          </a:prstGeom>
        </p:spPr>
      </p:pic>
      <p:pic>
        <p:nvPicPr>
          <p:cNvPr id="12" name="Image 1">
            <a:extLst>
              <a:ext uri="{FF2B5EF4-FFF2-40B4-BE49-F238E27FC236}">
                <a16:creationId xmlns:a16="http://schemas.microsoft.com/office/drawing/2014/main" id="{DD792B66-7FDA-454A-9D71-44609C204273}"/>
              </a:ext>
            </a:extLst>
          </p:cNvPr>
          <p:cNvPicPr>
            <a:picLocks noChangeAspect="1"/>
          </p:cNvPicPr>
          <p:nvPr userDrawn="1"/>
        </p:nvPicPr>
        <p:blipFill>
          <a:blip r:embed="rId29"/>
          <a:srcRect/>
          <a:stretch/>
        </p:blipFill>
        <p:spPr>
          <a:xfrm>
            <a:off x="690354" y="6094141"/>
            <a:ext cx="2667463" cy="7521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6AD853-A82F-E3D5-767E-054BD70BF39D}"/>
              </a:ext>
            </a:extLst>
          </p:cNvPr>
          <p:cNvSpPr txBox="1"/>
          <p:nvPr userDrawn="1"/>
        </p:nvSpPr>
        <p:spPr>
          <a:xfrm>
            <a:off x="10310309" y="6379059"/>
            <a:ext cx="1540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chemeClr val="accent1"/>
                </a:solidFill>
                <a:latin typeface="+mj-lt"/>
              </a:rPr>
              <a:t>EVALUATION</a:t>
            </a:r>
            <a:endParaRPr lang="en-GB" sz="240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843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49" r:id="rId16"/>
    <p:sldLayoutId id="2147483663" r:id="rId17"/>
    <p:sldLayoutId id="2147483650" r:id="rId18"/>
    <p:sldLayoutId id="2147483662" r:id="rId19"/>
    <p:sldLayoutId id="2147483654" r:id="rId20"/>
    <p:sldLayoutId id="2147483658" r:id="rId21"/>
    <p:sldLayoutId id="2147483659" r:id="rId22"/>
    <p:sldLayoutId id="2147483656" r:id="rId23"/>
    <p:sldLayoutId id="2147483661" r:id="rId24"/>
    <p:sldLayoutId id="2147483660" r:id="rId25"/>
    <p:sldLayoutId id="2147483680" r:id="rId2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152A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3152A4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1" kern="1200">
          <a:solidFill>
            <a:srgbClr val="17274B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17274B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0"/>
        </a:buBlip>
        <a:defRPr sz="1800" kern="1200">
          <a:solidFill>
            <a:srgbClr val="17274B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0"/>
        </a:buBlip>
        <a:defRPr sz="1800" kern="1200">
          <a:solidFill>
            <a:srgbClr val="17274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microsoft.com/office/2007/relationships/hdphoto" Target="../media/hdphoto5.wdp"/><Relationship Id="rId17" Type="http://schemas.microsoft.com/office/2007/relationships/hdphoto" Target="../media/hdphoto7.wdp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6" Type="http://schemas.microsoft.com/office/2007/relationships/hdphoto" Target="../media/hdphoto2.wdp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5" Type="http://schemas.openxmlformats.org/officeDocument/2006/relationships/image" Target="../media/image13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10.png"/><Relationship Id="rId14" Type="http://schemas.microsoft.com/office/2007/relationships/hdphoto" Target="../media/hdphoto6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F49EB-5817-38BA-61A8-5D47A4462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6DDB5-0605-BF82-1CB9-86B1CFF5D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22EAE-0969-8192-EEA4-1F1881F795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92892" y="6375694"/>
            <a:ext cx="1758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rgbClr val="17274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21AE154-95B3-4096-B330-CDB6A2D8C326}" type="datetime1">
              <a:rPr lang="fr-BE" smtClean="0"/>
              <a:pPr/>
              <a:t>07-03-25</a:t>
            </a:fld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A14A1-7AC4-78E2-AED4-56727FEBD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4183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rgbClr val="17274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E638E3-8923-4C51-8BA9-218813B2683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9FF4D8-639A-A431-4451-6E8F72EE45CB}"/>
              </a:ext>
            </a:extLst>
          </p:cNvPr>
          <p:cNvSpPr/>
          <p:nvPr/>
        </p:nvSpPr>
        <p:spPr>
          <a:xfrm>
            <a:off x="-1" y="0"/>
            <a:ext cx="9379671" cy="6858000"/>
          </a:xfrm>
          <a:prstGeom prst="rect">
            <a:avLst/>
          </a:prstGeom>
          <a:solidFill>
            <a:srgbClr val="222F6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E0DC05E4-C7B1-81B7-2901-19F78CB530F7}"/>
              </a:ext>
            </a:extLst>
          </p:cNvPr>
          <p:cNvSpPr txBox="1">
            <a:spLocks/>
          </p:cNvSpPr>
          <p:nvPr/>
        </p:nvSpPr>
        <p:spPr>
          <a:xfrm>
            <a:off x="175424" y="1464011"/>
            <a:ext cx="5267945" cy="56168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152A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>
                <a:solidFill>
                  <a:schemeClr val="bg1"/>
                </a:solidFill>
              </a:rPr>
              <a:t>Evaluation of the EIB Group </a:t>
            </a:r>
            <a:r>
              <a:rPr lang="en-US" sz="3200">
                <a:solidFill>
                  <a:schemeClr val="bg1"/>
                </a:solidFill>
              </a:rPr>
              <a:t>Strategy on Gender Equality and Women’s Economic Empowerment</a:t>
            </a:r>
          </a:p>
          <a:p>
            <a:pPr algn="ctr"/>
            <a:endParaRPr lang="en-US" sz="2000">
              <a:solidFill>
                <a:schemeClr val="bg1"/>
              </a:solidFill>
            </a:endParaRPr>
          </a:p>
          <a:p>
            <a:pPr algn="ctr"/>
            <a:endParaRPr lang="en-US" sz="1000">
              <a:solidFill>
                <a:schemeClr val="bg1"/>
              </a:solidFill>
            </a:endParaRP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>Theme 7 Institutional Change</a:t>
            </a:r>
            <a:endParaRPr lang="en-US" sz="800">
              <a:solidFill>
                <a:schemeClr val="bg1"/>
              </a:solidFill>
            </a:endParaRPr>
          </a:p>
          <a:p>
            <a:pPr algn="ctr"/>
            <a:endParaRPr lang="en-US" sz="800">
              <a:solidFill>
                <a:schemeClr val="bg1"/>
              </a:solidFill>
            </a:endParaRPr>
          </a:p>
          <a:p>
            <a:pPr algn="ctr"/>
            <a:endParaRPr lang="en-US" sz="800">
              <a:solidFill>
                <a:schemeClr val="bg1"/>
              </a:solidFill>
            </a:endParaRPr>
          </a:p>
          <a:p>
            <a:pPr algn="ctr"/>
            <a:r>
              <a:rPr lang="en-US" sz="1800">
                <a:solidFill>
                  <a:schemeClr val="bg1"/>
                </a:solidFill>
              </a:rPr>
              <a:t>Presentation to ECG Spring meeting – March 2025</a:t>
            </a:r>
          </a:p>
          <a:p>
            <a:pPr algn="ctr"/>
            <a:endParaRPr lang="en-US" sz="1800">
              <a:solidFill>
                <a:schemeClr val="bg1"/>
              </a:solidFill>
            </a:endParaRPr>
          </a:p>
          <a:p>
            <a:pPr algn="ctr"/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1200" spc="60">
                <a:solidFill>
                  <a:schemeClr val="bg1"/>
                </a:solidFill>
                <a:latin typeface="Glacial Indifference"/>
              </a:rPr>
              <a:t>Team: Ombeline De Bock, Adrian </a:t>
            </a:r>
            <a:r>
              <a:rPr lang="en-US" sz="1200" spc="60" err="1">
                <a:solidFill>
                  <a:schemeClr val="bg1"/>
                </a:solidFill>
                <a:latin typeface="Glacial Indifference"/>
              </a:rPr>
              <a:t>Costandache</a:t>
            </a:r>
            <a:r>
              <a:rPr lang="en-US" sz="1200" spc="60">
                <a:solidFill>
                  <a:schemeClr val="bg1"/>
                </a:solidFill>
                <a:latin typeface="Glacial Indifference"/>
              </a:rPr>
              <a:t> </a:t>
            </a:r>
          </a:p>
          <a:p>
            <a:pPr algn="ctr"/>
            <a:r>
              <a:rPr lang="en-US" sz="1200" spc="60">
                <a:solidFill>
                  <a:schemeClr val="bg1"/>
                </a:solidFill>
                <a:latin typeface="Glacial Indifference"/>
              </a:rPr>
              <a:t>and Zoica Arencibia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3BC6B3-46AB-9B9D-1D36-81BD0C81FA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047" y="276332"/>
            <a:ext cx="5979232" cy="4482559"/>
          </a:xfrm>
          <a:prstGeom prst="rect">
            <a:avLst/>
          </a:prstGeom>
          <a:ln w="76200">
            <a:solidFill>
              <a:srgbClr val="3FB8B9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223F38-6ECE-884C-E8CC-5B1A3A8AF8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21" y="117181"/>
            <a:ext cx="1907341" cy="100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249493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B66828A-43BF-E2AB-BA7B-0F0EC3C4B611}"/>
              </a:ext>
            </a:extLst>
          </p:cNvPr>
          <p:cNvSpPr/>
          <p:nvPr/>
        </p:nvSpPr>
        <p:spPr>
          <a:xfrm flipV="1">
            <a:off x="945955" y="1105233"/>
            <a:ext cx="10300089" cy="30040"/>
          </a:xfrm>
          <a:prstGeom prst="rect">
            <a:avLst/>
          </a:prstGeom>
          <a:solidFill>
            <a:srgbClr val="24409A"/>
          </a:solidFill>
          <a:ln>
            <a:solidFill>
              <a:srgbClr val="24409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1E16A1C0-1CD3-A243-2B4C-561E34C9BBF8}"/>
              </a:ext>
            </a:extLst>
          </p:cNvPr>
          <p:cNvSpPr txBox="1">
            <a:spLocks/>
          </p:cNvSpPr>
          <p:nvPr/>
        </p:nvSpPr>
        <p:spPr>
          <a:xfrm>
            <a:off x="1204374" y="3308902"/>
            <a:ext cx="2453667" cy="8790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>
                <a:solidFill>
                  <a:srgbClr val="24409A"/>
                </a:solidFill>
              </a:rPr>
              <a:t>Institutional context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F45DD303-E601-B052-EF9D-21179EC363D8}"/>
              </a:ext>
            </a:extLst>
          </p:cNvPr>
          <p:cNvSpPr txBox="1">
            <a:spLocks/>
          </p:cNvSpPr>
          <p:nvPr/>
        </p:nvSpPr>
        <p:spPr>
          <a:xfrm>
            <a:off x="1550871" y="2187290"/>
            <a:ext cx="1848280" cy="8790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600" b="1">
                <a:solidFill>
                  <a:srgbClr val="3FB8B9"/>
                </a:solidFill>
                <a:latin typeface="Arial Narrow" panose="020B0606020202030204" pitchFamily="34" charset="0"/>
              </a:rPr>
              <a:t>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EA3748B-F81D-6544-EAC3-CCA301E5A301}"/>
              </a:ext>
            </a:extLst>
          </p:cNvPr>
          <p:cNvCxnSpPr/>
          <p:nvPr/>
        </p:nvCxnSpPr>
        <p:spPr>
          <a:xfrm>
            <a:off x="1714226" y="3231273"/>
            <a:ext cx="1521569" cy="0"/>
          </a:xfrm>
          <a:prstGeom prst="line">
            <a:avLst/>
          </a:prstGeom>
          <a:ln w="28575">
            <a:solidFill>
              <a:srgbClr val="222F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400DA2BD-9BA2-1F2C-DB05-2564CA0C758F}"/>
              </a:ext>
            </a:extLst>
          </p:cNvPr>
          <p:cNvSpPr txBox="1">
            <a:spLocks/>
          </p:cNvSpPr>
          <p:nvPr/>
        </p:nvSpPr>
        <p:spPr>
          <a:xfrm>
            <a:off x="4318107" y="3272559"/>
            <a:ext cx="2289381" cy="8790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>
                <a:solidFill>
                  <a:srgbClr val="24409A"/>
                </a:solidFill>
              </a:rPr>
              <a:t>Has it triggered an </a:t>
            </a:r>
            <a:r>
              <a:rPr lang="en-US" sz="2000" b="1" err="1">
                <a:solidFill>
                  <a:srgbClr val="24409A"/>
                </a:solidFill>
              </a:rPr>
              <a:t>organisational</a:t>
            </a:r>
            <a:r>
              <a:rPr lang="en-US" sz="2000" b="1">
                <a:solidFill>
                  <a:srgbClr val="24409A"/>
                </a:solidFill>
              </a:rPr>
              <a:t> shift?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E0199227-7050-C0A5-C73D-F534A2355F10}"/>
              </a:ext>
            </a:extLst>
          </p:cNvPr>
          <p:cNvSpPr txBox="1">
            <a:spLocks/>
          </p:cNvSpPr>
          <p:nvPr/>
        </p:nvSpPr>
        <p:spPr>
          <a:xfrm>
            <a:off x="4518315" y="2221175"/>
            <a:ext cx="1908599" cy="9424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600" b="1">
                <a:solidFill>
                  <a:srgbClr val="24409A"/>
                </a:solidFill>
                <a:latin typeface="Arial Narrow" panose="020B0606020202030204" pitchFamily="34" charset="0"/>
              </a:rPr>
              <a:t>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25D62BD-8108-6220-44D9-579A2B2BE8BE}"/>
              </a:ext>
            </a:extLst>
          </p:cNvPr>
          <p:cNvCxnSpPr>
            <a:cxnSpLocks/>
          </p:cNvCxnSpPr>
          <p:nvPr/>
        </p:nvCxnSpPr>
        <p:spPr>
          <a:xfrm>
            <a:off x="4533155" y="3236681"/>
            <a:ext cx="1895659" cy="0"/>
          </a:xfrm>
          <a:prstGeom prst="line">
            <a:avLst/>
          </a:prstGeom>
          <a:ln w="28575">
            <a:solidFill>
              <a:srgbClr val="222F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6C8D0D2D-7FE8-DAA1-4B31-53333A6D65D4}"/>
              </a:ext>
            </a:extLst>
          </p:cNvPr>
          <p:cNvSpPr txBox="1">
            <a:spLocks/>
          </p:cNvSpPr>
          <p:nvPr/>
        </p:nvSpPr>
        <p:spPr>
          <a:xfrm>
            <a:off x="8083626" y="2242032"/>
            <a:ext cx="1760790" cy="9631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600" b="1">
                <a:solidFill>
                  <a:srgbClr val="3FB8B9"/>
                </a:solidFill>
                <a:latin typeface="Arial Narrow" panose="020B0606020202030204" pitchFamily="34" charset="0"/>
              </a:rPr>
              <a:t>3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2B6BEE7-3C1A-6E6F-A420-A53676949C54}"/>
              </a:ext>
            </a:extLst>
          </p:cNvPr>
          <p:cNvCxnSpPr>
            <a:cxnSpLocks/>
          </p:cNvCxnSpPr>
          <p:nvPr/>
        </p:nvCxnSpPr>
        <p:spPr>
          <a:xfrm>
            <a:off x="7935309" y="3259315"/>
            <a:ext cx="1998394" cy="0"/>
          </a:xfrm>
          <a:prstGeom prst="line">
            <a:avLst/>
          </a:prstGeom>
          <a:ln w="28575">
            <a:solidFill>
              <a:srgbClr val="222F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46501C1D-C8E2-23B2-9F21-E912D7B2CCE7}"/>
              </a:ext>
            </a:extLst>
          </p:cNvPr>
          <p:cNvSpPr txBox="1">
            <a:spLocks/>
          </p:cNvSpPr>
          <p:nvPr/>
        </p:nvSpPr>
        <p:spPr>
          <a:xfrm>
            <a:off x="7899202" y="3304089"/>
            <a:ext cx="2129637" cy="78243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>
                <a:solidFill>
                  <a:srgbClr val="24409A"/>
                </a:solidFill>
              </a:rPr>
              <a:t>Points raised by management &amp; questions for discussion</a:t>
            </a:r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24C9D613-154A-80B9-E87F-9CC9F04C8F2F}"/>
              </a:ext>
            </a:extLst>
          </p:cNvPr>
          <p:cNvSpPr txBox="1">
            <a:spLocks/>
          </p:cNvSpPr>
          <p:nvPr/>
        </p:nvSpPr>
        <p:spPr>
          <a:xfrm>
            <a:off x="813908" y="293035"/>
            <a:ext cx="11065302" cy="5696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3152A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>
                <a:latin typeface="+mj-lt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305251125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7">
            <a:extLst>
              <a:ext uri="{FF2B5EF4-FFF2-40B4-BE49-F238E27FC236}">
                <a16:creationId xmlns:a16="http://schemas.microsoft.com/office/drawing/2014/main" id="{45AAB891-2794-129A-861D-08F776CCA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908" y="293035"/>
            <a:ext cx="11065302" cy="569607"/>
          </a:xfrm>
        </p:spPr>
        <p:txBody>
          <a:bodyPr>
            <a:normAutofit/>
          </a:bodyPr>
          <a:lstStyle/>
          <a:p>
            <a:r>
              <a:rPr lang="en-GB">
                <a:latin typeface="+mj-lt"/>
              </a:rPr>
              <a:t>Institutional context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C18A38D-D8DF-A862-03E8-0A365BA7855F}"/>
              </a:ext>
            </a:extLst>
          </p:cNvPr>
          <p:cNvGrpSpPr/>
          <p:nvPr/>
        </p:nvGrpSpPr>
        <p:grpSpPr>
          <a:xfrm>
            <a:off x="5978593" y="1047453"/>
            <a:ext cx="6070633" cy="5100015"/>
            <a:chOff x="235018" y="990303"/>
            <a:chExt cx="6070633" cy="5100015"/>
          </a:xfrm>
        </p:grpSpPr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662177E1-C25F-D96E-21DC-B5835197C9D0}"/>
                </a:ext>
              </a:extLst>
            </p:cNvPr>
            <p:cNvSpPr/>
            <p:nvPr/>
          </p:nvSpPr>
          <p:spPr>
            <a:xfrm>
              <a:off x="1920870" y="2780663"/>
              <a:ext cx="4365503" cy="10699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499FE1F9-7B97-8265-A33E-7DA7110E9460}"/>
                </a:ext>
              </a:extLst>
            </p:cNvPr>
            <p:cNvSpPr/>
            <p:nvPr/>
          </p:nvSpPr>
          <p:spPr>
            <a:xfrm>
              <a:off x="1920556" y="3903244"/>
              <a:ext cx="4365503" cy="10699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CABD5B7A-3AE7-F101-7290-028F02178FA4}"/>
                </a:ext>
              </a:extLst>
            </p:cNvPr>
            <p:cNvSpPr/>
            <p:nvPr/>
          </p:nvSpPr>
          <p:spPr>
            <a:xfrm>
              <a:off x="1920556" y="5020334"/>
              <a:ext cx="4365503" cy="10699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614C14C9-0F33-444C-A734-A826FE4C5CA1}"/>
                </a:ext>
              </a:extLst>
            </p:cNvPr>
            <p:cNvSpPr/>
            <p:nvPr/>
          </p:nvSpPr>
          <p:spPr>
            <a:xfrm>
              <a:off x="1860957" y="1658082"/>
              <a:ext cx="4425102" cy="10699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US">
                <a:solidFill>
                  <a:schemeClr val="accent1"/>
                </a:solidFill>
              </a:endParaRPr>
            </a:p>
          </p:txBody>
        </p:sp>
        <p:grpSp>
          <p:nvGrpSpPr>
            <p:cNvPr id="93" name="Group 34">
              <a:extLst>
                <a:ext uri="{FF2B5EF4-FFF2-40B4-BE49-F238E27FC236}">
                  <a16:creationId xmlns:a16="http://schemas.microsoft.com/office/drawing/2014/main" id="{C5327A71-AC16-C329-9F96-829B71209660}"/>
                </a:ext>
              </a:extLst>
            </p:cNvPr>
            <p:cNvGrpSpPr/>
            <p:nvPr/>
          </p:nvGrpSpPr>
          <p:grpSpPr>
            <a:xfrm>
              <a:off x="235018" y="990303"/>
              <a:ext cx="6070633" cy="559292"/>
              <a:chOff x="0" y="1"/>
              <a:chExt cx="4732887" cy="305858"/>
            </a:xfrm>
            <a:solidFill>
              <a:srgbClr val="3152A4"/>
            </a:solidFill>
          </p:grpSpPr>
          <p:sp>
            <p:nvSpPr>
              <p:cNvPr id="94" name="Freeform 35">
                <a:extLst>
                  <a:ext uri="{FF2B5EF4-FFF2-40B4-BE49-F238E27FC236}">
                    <a16:creationId xmlns:a16="http://schemas.microsoft.com/office/drawing/2014/main" id="{B1C3F890-37CF-40E7-AAD2-16C3FA0942F3}"/>
                  </a:ext>
                </a:extLst>
              </p:cNvPr>
              <p:cNvSpPr/>
              <p:nvPr/>
            </p:nvSpPr>
            <p:spPr>
              <a:xfrm>
                <a:off x="0" y="1"/>
                <a:ext cx="4732887" cy="305858"/>
              </a:xfrm>
              <a:custGeom>
                <a:avLst/>
                <a:gdLst/>
                <a:ahLst/>
                <a:cxnLst/>
                <a:rect l="l" t="t" r="r" b="b"/>
                <a:pathLst>
                  <a:path w="4732887" h="395363">
                    <a:moveTo>
                      <a:pt x="0" y="0"/>
                    </a:moveTo>
                    <a:lnTo>
                      <a:pt x="4732887" y="0"/>
                    </a:lnTo>
                    <a:lnTo>
                      <a:pt x="4732887" y="395363"/>
                    </a:lnTo>
                    <a:lnTo>
                      <a:pt x="0" y="395363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50" name="TextBox 62">
              <a:extLst>
                <a:ext uri="{FF2B5EF4-FFF2-40B4-BE49-F238E27FC236}">
                  <a16:creationId xmlns:a16="http://schemas.microsoft.com/office/drawing/2014/main" id="{391562E4-6E60-3698-382A-CC3B130CB39F}"/>
                </a:ext>
              </a:extLst>
            </p:cNvPr>
            <p:cNvSpPr txBox="1"/>
            <p:nvPr/>
          </p:nvSpPr>
          <p:spPr>
            <a:xfrm>
              <a:off x="474458" y="1043791"/>
              <a:ext cx="5684803" cy="39671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359"/>
                </a:lnSpc>
                <a:spcBef>
                  <a:spcPct val="0"/>
                </a:spcBef>
              </a:pPr>
              <a:r>
                <a:rPr lang="en-US" sz="2400" spc="48">
                  <a:solidFill>
                    <a:srgbClr val="FFFFFF"/>
                  </a:solidFill>
                  <a:latin typeface="+mj-lt"/>
                </a:rPr>
                <a:t>THE GENDER STRATEGY</a:t>
              </a:r>
            </a:p>
          </p:txBody>
        </p:sp>
        <p:sp>
          <p:nvSpPr>
            <p:cNvPr id="188" name="Rectangle: Rounded Corners 187">
              <a:extLst>
                <a:ext uri="{FF2B5EF4-FFF2-40B4-BE49-F238E27FC236}">
                  <a16:creationId xmlns:a16="http://schemas.microsoft.com/office/drawing/2014/main" id="{48FD7319-C267-FC98-4FB8-F49E78744730}"/>
                </a:ext>
              </a:extLst>
            </p:cNvPr>
            <p:cNvSpPr/>
            <p:nvPr/>
          </p:nvSpPr>
          <p:spPr>
            <a:xfrm>
              <a:off x="248021" y="1658081"/>
              <a:ext cx="1859536" cy="1069984"/>
            </a:xfrm>
            <a:prstGeom prst="roundRect">
              <a:avLst/>
            </a:prstGeom>
            <a:solidFill>
              <a:srgbClr val="3FB8B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A916A996-F827-4ADE-C152-635E039690C2}"/>
                </a:ext>
              </a:extLst>
            </p:cNvPr>
            <p:cNvSpPr/>
            <p:nvPr/>
          </p:nvSpPr>
          <p:spPr>
            <a:xfrm>
              <a:off x="458036" y="2419285"/>
              <a:ext cx="1897397" cy="238783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rPr>
                <a:t>PROTECT </a:t>
              </a:r>
              <a:r>
                <a:rPr lang="en-US" sz="1400" b="1">
                  <a:solidFill>
                    <a:schemeClr val="bg1"/>
                  </a:solidFill>
                  <a:latin typeface="Roboto"/>
                </a:rPr>
                <a:t>PILLAR</a:t>
              </a: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/>
                <a:ea typeface="+mn-ea"/>
                <a:cs typeface="+mn-cs"/>
              </a:endParaRPr>
            </a:p>
          </p:txBody>
        </p:sp>
        <p:grpSp>
          <p:nvGrpSpPr>
            <p:cNvPr id="190" name="Graphic 17">
              <a:extLst>
                <a:ext uri="{FF2B5EF4-FFF2-40B4-BE49-F238E27FC236}">
                  <a16:creationId xmlns:a16="http://schemas.microsoft.com/office/drawing/2014/main" id="{979C9665-19B7-2DCC-E451-B8329CA99DEC}"/>
                </a:ext>
              </a:extLst>
            </p:cNvPr>
            <p:cNvGrpSpPr/>
            <p:nvPr/>
          </p:nvGrpSpPr>
          <p:grpSpPr>
            <a:xfrm>
              <a:off x="882515" y="1758372"/>
              <a:ext cx="590550" cy="590550"/>
              <a:chOff x="493485" y="3799002"/>
              <a:chExt cx="590550" cy="590550"/>
            </a:xfrm>
            <a:solidFill>
              <a:schemeClr val="bg1"/>
            </a:solidFill>
          </p:grpSpPr>
          <p:sp>
            <p:nvSpPr>
              <p:cNvPr id="191" name="Freeform: Shape 190">
                <a:extLst>
                  <a:ext uri="{FF2B5EF4-FFF2-40B4-BE49-F238E27FC236}">
                    <a16:creationId xmlns:a16="http://schemas.microsoft.com/office/drawing/2014/main" id="{B952370A-821E-B55E-225D-00C9B7302AE9}"/>
                  </a:ext>
                </a:extLst>
              </p:cNvPr>
              <p:cNvSpPr/>
              <p:nvPr/>
            </p:nvSpPr>
            <p:spPr>
              <a:xfrm>
                <a:off x="493485" y="3799002"/>
                <a:ext cx="229734" cy="327328"/>
              </a:xfrm>
              <a:custGeom>
                <a:avLst/>
                <a:gdLst>
                  <a:gd name="connsiteX0" fmla="*/ 224748 w 229734"/>
                  <a:gd name="connsiteY0" fmla="*/ 221190 h 327328"/>
                  <a:gd name="connsiteX1" fmla="*/ 224748 w 229734"/>
                  <a:gd name="connsiteY1" fmla="*/ 109880 h 327328"/>
                  <a:gd name="connsiteX2" fmla="*/ 114868 w 229734"/>
                  <a:gd name="connsiteY2" fmla="*/ 0 h 327328"/>
                  <a:gd name="connsiteX3" fmla="*/ 4986 w 229734"/>
                  <a:gd name="connsiteY3" fmla="*/ 109880 h 327328"/>
                  <a:gd name="connsiteX4" fmla="*/ 4986 w 229734"/>
                  <a:gd name="connsiteY4" fmla="*/ 221190 h 327328"/>
                  <a:gd name="connsiteX5" fmla="*/ 0 w 229734"/>
                  <a:gd name="connsiteY5" fmla="*/ 240242 h 327328"/>
                  <a:gd name="connsiteX6" fmla="*/ 0 w 229734"/>
                  <a:gd name="connsiteY6" fmla="*/ 315794 h 327328"/>
                  <a:gd name="connsiteX7" fmla="*/ 11534 w 229734"/>
                  <a:gd name="connsiteY7" fmla="*/ 327329 h 327328"/>
                  <a:gd name="connsiteX8" fmla="*/ 218200 w 229734"/>
                  <a:gd name="connsiteY8" fmla="*/ 327329 h 327328"/>
                  <a:gd name="connsiteX9" fmla="*/ 229734 w 229734"/>
                  <a:gd name="connsiteY9" fmla="*/ 315794 h 327328"/>
                  <a:gd name="connsiteX10" fmla="*/ 229734 w 229734"/>
                  <a:gd name="connsiteY10" fmla="*/ 240242 h 327328"/>
                  <a:gd name="connsiteX11" fmla="*/ 224748 w 229734"/>
                  <a:gd name="connsiteY11" fmla="*/ 221190 h 327328"/>
                  <a:gd name="connsiteX12" fmla="*/ 28055 w 229734"/>
                  <a:gd name="connsiteY12" fmla="*/ 109880 h 327328"/>
                  <a:gd name="connsiteX13" fmla="*/ 114868 w 229734"/>
                  <a:gd name="connsiteY13" fmla="*/ 23068 h 327328"/>
                  <a:gd name="connsiteX14" fmla="*/ 201680 w 229734"/>
                  <a:gd name="connsiteY14" fmla="*/ 109880 h 327328"/>
                  <a:gd name="connsiteX15" fmla="*/ 201680 w 229734"/>
                  <a:gd name="connsiteY15" fmla="*/ 202802 h 327328"/>
                  <a:gd name="connsiteX16" fmla="*/ 201647 w 229734"/>
                  <a:gd name="connsiteY16" fmla="*/ 202794 h 327328"/>
                  <a:gd name="connsiteX17" fmla="*/ 199051 w 229734"/>
                  <a:gd name="connsiteY17" fmla="*/ 202130 h 327328"/>
                  <a:gd name="connsiteX18" fmla="*/ 198988 w 229734"/>
                  <a:gd name="connsiteY18" fmla="*/ 202115 h 327328"/>
                  <a:gd name="connsiteX19" fmla="*/ 196341 w 229734"/>
                  <a:gd name="connsiteY19" fmla="*/ 201635 h 327328"/>
                  <a:gd name="connsiteX20" fmla="*/ 196126 w 229734"/>
                  <a:gd name="connsiteY20" fmla="*/ 201607 h 327328"/>
                  <a:gd name="connsiteX21" fmla="*/ 193849 w 229734"/>
                  <a:gd name="connsiteY21" fmla="*/ 201360 h 327328"/>
                  <a:gd name="connsiteX22" fmla="*/ 193253 w 229734"/>
                  <a:gd name="connsiteY22" fmla="*/ 201314 h 327328"/>
                  <a:gd name="connsiteX23" fmla="*/ 190717 w 229734"/>
                  <a:gd name="connsiteY23" fmla="*/ 201223 h 327328"/>
                  <a:gd name="connsiteX24" fmla="*/ 153913 w 229734"/>
                  <a:gd name="connsiteY24" fmla="*/ 201223 h 327328"/>
                  <a:gd name="connsiteX25" fmla="*/ 150477 w 229734"/>
                  <a:gd name="connsiteY25" fmla="*/ 194666 h 327328"/>
                  <a:gd name="connsiteX26" fmla="*/ 162467 w 229734"/>
                  <a:gd name="connsiteY26" fmla="*/ 184866 h 327328"/>
                  <a:gd name="connsiteX27" fmla="*/ 179521 w 229734"/>
                  <a:gd name="connsiteY27" fmla="*/ 163559 h 327328"/>
                  <a:gd name="connsiteX28" fmla="*/ 179942 w 229734"/>
                  <a:gd name="connsiteY28" fmla="*/ 162783 h 327328"/>
                  <a:gd name="connsiteX29" fmla="*/ 189282 w 229734"/>
                  <a:gd name="connsiteY29" fmla="*/ 121487 h 327328"/>
                  <a:gd name="connsiteX30" fmla="*/ 182570 w 229734"/>
                  <a:gd name="connsiteY30" fmla="*/ 110739 h 327328"/>
                  <a:gd name="connsiteX31" fmla="*/ 124977 w 229734"/>
                  <a:gd name="connsiteY31" fmla="*/ 54930 h 327328"/>
                  <a:gd name="connsiteX32" fmla="*/ 123906 w 229734"/>
                  <a:gd name="connsiteY32" fmla="*/ 53590 h 327328"/>
                  <a:gd name="connsiteX33" fmla="*/ 114871 w 229734"/>
                  <a:gd name="connsiteY33" fmla="*/ 49226 h 327328"/>
                  <a:gd name="connsiteX34" fmla="*/ 114870 w 229734"/>
                  <a:gd name="connsiteY34" fmla="*/ 49226 h 327328"/>
                  <a:gd name="connsiteX35" fmla="*/ 105835 w 229734"/>
                  <a:gd name="connsiteY35" fmla="*/ 53589 h 327328"/>
                  <a:gd name="connsiteX36" fmla="*/ 47167 w 229734"/>
                  <a:gd name="connsiteY36" fmla="*/ 110739 h 327328"/>
                  <a:gd name="connsiteX37" fmla="*/ 40455 w 229734"/>
                  <a:gd name="connsiteY37" fmla="*/ 121487 h 327328"/>
                  <a:gd name="connsiteX38" fmla="*/ 49792 w 229734"/>
                  <a:gd name="connsiteY38" fmla="*/ 162781 h 327328"/>
                  <a:gd name="connsiteX39" fmla="*/ 50214 w 229734"/>
                  <a:gd name="connsiteY39" fmla="*/ 163559 h 327328"/>
                  <a:gd name="connsiteX40" fmla="*/ 68105 w 229734"/>
                  <a:gd name="connsiteY40" fmla="*/ 185652 h 327328"/>
                  <a:gd name="connsiteX41" fmla="*/ 68320 w 229734"/>
                  <a:gd name="connsiteY41" fmla="*/ 185855 h 327328"/>
                  <a:gd name="connsiteX42" fmla="*/ 69304 w 229734"/>
                  <a:gd name="connsiteY42" fmla="*/ 186734 h 327328"/>
                  <a:gd name="connsiteX43" fmla="*/ 70420 w 229734"/>
                  <a:gd name="connsiteY43" fmla="*/ 187730 h 327328"/>
                  <a:gd name="connsiteX44" fmla="*/ 70617 w 229734"/>
                  <a:gd name="connsiteY44" fmla="*/ 187898 h 327328"/>
                  <a:gd name="connsiteX45" fmla="*/ 72568 w 229734"/>
                  <a:gd name="connsiteY45" fmla="*/ 189554 h 327328"/>
                  <a:gd name="connsiteX46" fmla="*/ 72765 w 229734"/>
                  <a:gd name="connsiteY46" fmla="*/ 189712 h 327328"/>
                  <a:gd name="connsiteX47" fmla="*/ 79254 w 229734"/>
                  <a:gd name="connsiteY47" fmla="*/ 194661 h 327328"/>
                  <a:gd name="connsiteX48" fmla="*/ 79121 w 229734"/>
                  <a:gd name="connsiteY48" fmla="*/ 195168 h 327328"/>
                  <a:gd name="connsiteX49" fmla="*/ 78923 w 229734"/>
                  <a:gd name="connsiteY49" fmla="*/ 195905 h 327328"/>
                  <a:gd name="connsiteX50" fmla="*/ 78610 w 229734"/>
                  <a:gd name="connsiteY50" fmla="*/ 196831 h 327328"/>
                  <a:gd name="connsiteX51" fmla="*/ 78579 w 229734"/>
                  <a:gd name="connsiteY51" fmla="*/ 196914 h 327328"/>
                  <a:gd name="connsiteX52" fmla="*/ 75763 w 229734"/>
                  <a:gd name="connsiteY52" fmla="*/ 201223 h 327328"/>
                  <a:gd name="connsiteX53" fmla="*/ 39019 w 229734"/>
                  <a:gd name="connsiteY53" fmla="*/ 201223 h 327328"/>
                  <a:gd name="connsiteX54" fmla="*/ 36481 w 229734"/>
                  <a:gd name="connsiteY54" fmla="*/ 201314 h 327328"/>
                  <a:gd name="connsiteX55" fmla="*/ 35885 w 229734"/>
                  <a:gd name="connsiteY55" fmla="*/ 201360 h 327328"/>
                  <a:gd name="connsiteX56" fmla="*/ 33608 w 229734"/>
                  <a:gd name="connsiteY56" fmla="*/ 201607 h 327328"/>
                  <a:gd name="connsiteX57" fmla="*/ 33394 w 229734"/>
                  <a:gd name="connsiteY57" fmla="*/ 201635 h 327328"/>
                  <a:gd name="connsiteX58" fmla="*/ 30747 w 229734"/>
                  <a:gd name="connsiteY58" fmla="*/ 202115 h 327328"/>
                  <a:gd name="connsiteX59" fmla="*/ 30683 w 229734"/>
                  <a:gd name="connsiteY59" fmla="*/ 202130 h 327328"/>
                  <a:gd name="connsiteX60" fmla="*/ 28087 w 229734"/>
                  <a:gd name="connsiteY60" fmla="*/ 202794 h 327328"/>
                  <a:gd name="connsiteX61" fmla="*/ 28055 w 229734"/>
                  <a:gd name="connsiteY61" fmla="*/ 202802 h 327328"/>
                  <a:gd name="connsiteX62" fmla="*/ 28055 w 229734"/>
                  <a:gd name="connsiteY62" fmla="*/ 109880 h 327328"/>
                  <a:gd name="connsiteX63" fmla="*/ 97263 w 229734"/>
                  <a:gd name="connsiteY63" fmla="*/ 178861 h 327328"/>
                  <a:gd name="connsiteX64" fmla="*/ 70505 w 229734"/>
                  <a:gd name="connsiteY64" fmla="*/ 152575 h 327328"/>
                  <a:gd name="connsiteX65" fmla="*/ 70067 w 229734"/>
                  <a:gd name="connsiteY65" fmla="*/ 151767 h 327328"/>
                  <a:gd name="connsiteX66" fmla="*/ 69490 w 229734"/>
                  <a:gd name="connsiteY66" fmla="*/ 150716 h 327328"/>
                  <a:gd name="connsiteX67" fmla="*/ 63793 w 229734"/>
                  <a:gd name="connsiteY67" fmla="*/ 127807 h 327328"/>
                  <a:gd name="connsiteX68" fmla="*/ 106317 w 229734"/>
                  <a:gd name="connsiteY68" fmla="*/ 88595 h 327328"/>
                  <a:gd name="connsiteX69" fmla="*/ 114865 w 229734"/>
                  <a:gd name="connsiteY69" fmla="*/ 78836 h 327328"/>
                  <a:gd name="connsiteX70" fmla="*/ 165939 w 229734"/>
                  <a:gd name="connsiteY70" fmla="*/ 127808 h 327328"/>
                  <a:gd name="connsiteX71" fmla="*/ 161831 w 229734"/>
                  <a:gd name="connsiteY71" fmla="*/ 147601 h 327328"/>
                  <a:gd name="connsiteX72" fmla="*/ 159673 w 229734"/>
                  <a:gd name="connsiteY72" fmla="*/ 151766 h 327328"/>
                  <a:gd name="connsiteX73" fmla="*/ 159235 w 229734"/>
                  <a:gd name="connsiteY73" fmla="*/ 152572 h 327328"/>
                  <a:gd name="connsiteX74" fmla="*/ 132478 w 229734"/>
                  <a:gd name="connsiteY74" fmla="*/ 178859 h 327328"/>
                  <a:gd name="connsiteX75" fmla="*/ 126830 w 229734"/>
                  <a:gd name="connsiteY75" fmla="*/ 188779 h 327328"/>
                  <a:gd name="connsiteX76" fmla="*/ 126930 w 229734"/>
                  <a:gd name="connsiteY76" fmla="*/ 192037 h 327328"/>
                  <a:gd name="connsiteX77" fmla="*/ 127041 w 229734"/>
                  <a:gd name="connsiteY77" fmla="*/ 193412 h 327328"/>
                  <a:gd name="connsiteX78" fmla="*/ 127193 w 229734"/>
                  <a:gd name="connsiteY78" fmla="*/ 195007 h 327328"/>
                  <a:gd name="connsiteX79" fmla="*/ 127434 w 229734"/>
                  <a:gd name="connsiteY79" fmla="*/ 196772 h 327328"/>
                  <a:gd name="connsiteX80" fmla="*/ 127578 w 229734"/>
                  <a:gd name="connsiteY80" fmla="*/ 197657 h 327328"/>
                  <a:gd name="connsiteX81" fmla="*/ 127986 w 229734"/>
                  <a:gd name="connsiteY81" fmla="*/ 199737 h 327328"/>
                  <a:gd name="connsiteX82" fmla="*/ 128003 w 229734"/>
                  <a:gd name="connsiteY82" fmla="*/ 199809 h 327328"/>
                  <a:gd name="connsiteX83" fmla="*/ 135963 w 229734"/>
                  <a:gd name="connsiteY83" fmla="*/ 215814 h 327328"/>
                  <a:gd name="connsiteX84" fmla="*/ 136380 w 229734"/>
                  <a:gd name="connsiteY84" fmla="*/ 216279 h 327328"/>
                  <a:gd name="connsiteX85" fmla="*/ 137068 w 229734"/>
                  <a:gd name="connsiteY85" fmla="*/ 217011 h 327328"/>
                  <a:gd name="connsiteX86" fmla="*/ 139431 w 229734"/>
                  <a:gd name="connsiteY86" fmla="*/ 219223 h 327328"/>
                  <a:gd name="connsiteX87" fmla="*/ 139747 w 229734"/>
                  <a:gd name="connsiteY87" fmla="*/ 219468 h 327328"/>
                  <a:gd name="connsiteX88" fmla="*/ 141395 w 229734"/>
                  <a:gd name="connsiteY88" fmla="*/ 220742 h 327328"/>
                  <a:gd name="connsiteX89" fmla="*/ 142595 w 229734"/>
                  <a:gd name="connsiteY89" fmla="*/ 221562 h 327328"/>
                  <a:gd name="connsiteX90" fmla="*/ 143306 w 229734"/>
                  <a:gd name="connsiteY90" fmla="*/ 222024 h 327328"/>
                  <a:gd name="connsiteX91" fmla="*/ 148091 w 229734"/>
                  <a:gd name="connsiteY91" fmla="*/ 224565 h 327328"/>
                  <a:gd name="connsiteX92" fmla="*/ 158810 w 229734"/>
                  <a:gd name="connsiteY92" fmla="*/ 227688 h 327328"/>
                  <a:gd name="connsiteX93" fmla="*/ 158549 w 229734"/>
                  <a:gd name="connsiteY93" fmla="*/ 228121 h 327328"/>
                  <a:gd name="connsiteX94" fmla="*/ 158031 w 229734"/>
                  <a:gd name="connsiteY94" fmla="*/ 228977 h 327328"/>
                  <a:gd name="connsiteX95" fmla="*/ 157634 w 229734"/>
                  <a:gd name="connsiteY95" fmla="*/ 229545 h 327328"/>
                  <a:gd name="connsiteX96" fmla="*/ 157167 w 229734"/>
                  <a:gd name="connsiteY96" fmla="*/ 230214 h 327328"/>
                  <a:gd name="connsiteX97" fmla="*/ 156598 w 229734"/>
                  <a:gd name="connsiteY97" fmla="*/ 230927 h 327328"/>
                  <a:gd name="connsiteX98" fmla="*/ 156227 w 229734"/>
                  <a:gd name="connsiteY98" fmla="*/ 231391 h 327328"/>
                  <a:gd name="connsiteX99" fmla="*/ 155481 w 229734"/>
                  <a:gd name="connsiteY99" fmla="*/ 232210 h 327328"/>
                  <a:gd name="connsiteX100" fmla="*/ 155212 w 229734"/>
                  <a:gd name="connsiteY100" fmla="*/ 232504 h 327328"/>
                  <a:gd name="connsiteX101" fmla="*/ 154277 w 229734"/>
                  <a:gd name="connsiteY101" fmla="*/ 233407 h 327328"/>
                  <a:gd name="connsiteX102" fmla="*/ 154128 w 229734"/>
                  <a:gd name="connsiteY102" fmla="*/ 233550 h 327328"/>
                  <a:gd name="connsiteX103" fmla="*/ 153083 w 229734"/>
                  <a:gd name="connsiteY103" fmla="*/ 234436 h 327328"/>
                  <a:gd name="connsiteX104" fmla="*/ 152977 w 229734"/>
                  <a:gd name="connsiteY104" fmla="*/ 234524 h 327328"/>
                  <a:gd name="connsiteX105" fmla="*/ 151767 w 229734"/>
                  <a:gd name="connsiteY105" fmla="*/ 235421 h 327328"/>
                  <a:gd name="connsiteX106" fmla="*/ 151763 w 229734"/>
                  <a:gd name="connsiteY106" fmla="*/ 235423 h 327328"/>
                  <a:gd name="connsiteX107" fmla="*/ 146373 w 229734"/>
                  <a:gd name="connsiteY107" fmla="*/ 238189 h 327328"/>
                  <a:gd name="connsiteX108" fmla="*/ 146356 w 229734"/>
                  <a:gd name="connsiteY108" fmla="*/ 238196 h 327328"/>
                  <a:gd name="connsiteX109" fmla="*/ 144903 w 229734"/>
                  <a:gd name="connsiteY109" fmla="*/ 238658 h 327328"/>
                  <a:gd name="connsiteX110" fmla="*/ 144885 w 229734"/>
                  <a:gd name="connsiteY110" fmla="*/ 238664 h 327328"/>
                  <a:gd name="connsiteX111" fmla="*/ 141862 w 229734"/>
                  <a:gd name="connsiteY111" fmla="*/ 239296 h 327328"/>
                  <a:gd name="connsiteX112" fmla="*/ 141825 w 229734"/>
                  <a:gd name="connsiteY112" fmla="*/ 239303 h 327328"/>
                  <a:gd name="connsiteX113" fmla="*/ 140717 w 229734"/>
                  <a:gd name="connsiteY113" fmla="*/ 239418 h 327328"/>
                  <a:gd name="connsiteX114" fmla="*/ 140243 w 229734"/>
                  <a:gd name="connsiteY114" fmla="*/ 239468 h 327328"/>
                  <a:gd name="connsiteX115" fmla="*/ 138634 w 229734"/>
                  <a:gd name="connsiteY115" fmla="*/ 239523 h 327328"/>
                  <a:gd name="connsiteX116" fmla="*/ 90638 w 229734"/>
                  <a:gd name="connsiteY116" fmla="*/ 239523 h 327328"/>
                  <a:gd name="connsiteX117" fmla="*/ 89031 w 229734"/>
                  <a:gd name="connsiteY117" fmla="*/ 239468 h 327328"/>
                  <a:gd name="connsiteX118" fmla="*/ 88663 w 229734"/>
                  <a:gd name="connsiteY118" fmla="*/ 239430 h 327328"/>
                  <a:gd name="connsiteX119" fmla="*/ 87456 w 229734"/>
                  <a:gd name="connsiteY119" fmla="*/ 239305 h 327328"/>
                  <a:gd name="connsiteX120" fmla="*/ 86871 w 229734"/>
                  <a:gd name="connsiteY120" fmla="*/ 239204 h 327328"/>
                  <a:gd name="connsiteX121" fmla="*/ 85911 w 229734"/>
                  <a:gd name="connsiteY121" fmla="*/ 239038 h 327328"/>
                  <a:gd name="connsiteX122" fmla="*/ 85441 w 229734"/>
                  <a:gd name="connsiteY122" fmla="*/ 238922 h 327328"/>
                  <a:gd name="connsiteX123" fmla="*/ 84404 w 229734"/>
                  <a:gd name="connsiteY123" fmla="*/ 238670 h 327328"/>
                  <a:gd name="connsiteX124" fmla="*/ 83797 w 229734"/>
                  <a:gd name="connsiteY124" fmla="*/ 238477 h 327328"/>
                  <a:gd name="connsiteX125" fmla="*/ 82937 w 229734"/>
                  <a:gd name="connsiteY125" fmla="*/ 238204 h 327328"/>
                  <a:gd name="connsiteX126" fmla="*/ 82304 w 229734"/>
                  <a:gd name="connsiteY126" fmla="*/ 237956 h 327328"/>
                  <a:gd name="connsiteX127" fmla="*/ 81513 w 229734"/>
                  <a:gd name="connsiteY127" fmla="*/ 237646 h 327328"/>
                  <a:gd name="connsiteX128" fmla="*/ 80901 w 229734"/>
                  <a:gd name="connsiteY128" fmla="*/ 237357 h 327328"/>
                  <a:gd name="connsiteX129" fmla="*/ 80137 w 229734"/>
                  <a:gd name="connsiteY129" fmla="*/ 236997 h 327328"/>
                  <a:gd name="connsiteX130" fmla="*/ 79535 w 229734"/>
                  <a:gd name="connsiteY130" fmla="*/ 236664 h 327328"/>
                  <a:gd name="connsiteX131" fmla="*/ 78813 w 229734"/>
                  <a:gd name="connsiteY131" fmla="*/ 236264 h 327328"/>
                  <a:gd name="connsiteX132" fmla="*/ 78191 w 229734"/>
                  <a:gd name="connsiteY132" fmla="*/ 235865 h 327328"/>
                  <a:gd name="connsiteX133" fmla="*/ 77543 w 229734"/>
                  <a:gd name="connsiteY133" fmla="*/ 235447 h 327328"/>
                  <a:gd name="connsiteX134" fmla="*/ 76940 w 229734"/>
                  <a:gd name="connsiteY134" fmla="*/ 235002 h 327328"/>
                  <a:gd name="connsiteX135" fmla="*/ 76331 w 229734"/>
                  <a:gd name="connsiteY135" fmla="*/ 234552 h 327328"/>
                  <a:gd name="connsiteX136" fmla="*/ 75715 w 229734"/>
                  <a:gd name="connsiteY136" fmla="*/ 234033 h 327328"/>
                  <a:gd name="connsiteX137" fmla="*/ 75182 w 229734"/>
                  <a:gd name="connsiteY137" fmla="*/ 233582 h 327328"/>
                  <a:gd name="connsiteX138" fmla="*/ 74577 w 229734"/>
                  <a:gd name="connsiteY138" fmla="*/ 233001 h 327328"/>
                  <a:gd name="connsiteX139" fmla="*/ 74097 w 229734"/>
                  <a:gd name="connsiteY139" fmla="*/ 232539 h 327328"/>
                  <a:gd name="connsiteX140" fmla="*/ 73506 w 229734"/>
                  <a:gd name="connsiteY140" fmla="*/ 231895 h 327328"/>
                  <a:gd name="connsiteX141" fmla="*/ 73082 w 229734"/>
                  <a:gd name="connsiteY141" fmla="*/ 231431 h 327328"/>
                  <a:gd name="connsiteX142" fmla="*/ 72508 w 229734"/>
                  <a:gd name="connsiteY142" fmla="*/ 230717 h 327328"/>
                  <a:gd name="connsiteX143" fmla="*/ 72141 w 229734"/>
                  <a:gd name="connsiteY143" fmla="*/ 230258 h 327328"/>
                  <a:gd name="connsiteX144" fmla="*/ 71597 w 229734"/>
                  <a:gd name="connsiteY144" fmla="*/ 229483 h 327328"/>
                  <a:gd name="connsiteX145" fmla="*/ 71275 w 229734"/>
                  <a:gd name="connsiteY145" fmla="*/ 229024 h 327328"/>
                  <a:gd name="connsiteX146" fmla="*/ 70765 w 229734"/>
                  <a:gd name="connsiteY146" fmla="*/ 228184 h 327328"/>
                  <a:gd name="connsiteX147" fmla="*/ 70495 w 229734"/>
                  <a:gd name="connsiteY147" fmla="*/ 227740 h 327328"/>
                  <a:gd name="connsiteX148" fmla="*/ 90300 w 229734"/>
                  <a:gd name="connsiteY148" fmla="*/ 219179 h 327328"/>
                  <a:gd name="connsiteX149" fmla="*/ 92623 w 229734"/>
                  <a:gd name="connsiteY149" fmla="*/ 217012 h 327328"/>
                  <a:gd name="connsiteX150" fmla="*/ 93352 w 229734"/>
                  <a:gd name="connsiteY150" fmla="*/ 216236 h 327328"/>
                  <a:gd name="connsiteX151" fmla="*/ 93739 w 229734"/>
                  <a:gd name="connsiteY151" fmla="*/ 215808 h 327328"/>
                  <a:gd name="connsiteX152" fmla="*/ 101749 w 229734"/>
                  <a:gd name="connsiteY152" fmla="*/ 199741 h 327328"/>
                  <a:gd name="connsiteX153" fmla="*/ 101750 w 229734"/>
                  <a:gd name="connsiteY153" fmla="*/ 199736 h 327328"/>
                  <a:gd name="connsiteX154" fmla="*/ 102162 w 229734"/>
                  <a:gd name="connsiteY154" fmla="*/ 197637 h 327328"/>
                  <a:gd name="connsiteX155" fmla="*/ 102305 w 229734"/>
                  <a:gd name="connsiteY155" fmla="*/ 196771 h 327328"/>
                  <a:gd name="connsiteX156" fmla="*/ 102548 w 229734"/>
                  <a:gd name="connsiteY156" fmla="*/ 195000 h 327328"/>
                  <a:gd name="connsiteX157" fmla="*/ 102700 w 229734"/>
                  <a:gd name="connsiteY157" fmla="*/ 193413 h 327328"/>
                  <a:gd name="connsiteX158" fmla="*/ 102812 w 229734"/>
                  <a:gd name="connsiteY158" fmla="*/ 192035 h 327328"/>
                  <a:gd name="connsiteX159" fmla="*/ 102913 w 229734"/>
                  <a:gd name="connsiteY159" fmla="*/ 188780 h 327328"/>
                  <a:gd name="connsiteX160" fmla="*/ 97263 w 229734"/>
                  <a:gd name="connsiteY160" fmla="*/ 178861 h 327328"/>
                  <a:gd name="connsiteX161" fmla="*/ 206669 w 229734"/>
                  <a:gd name="connsiteY161" fmla="*/ 304260 h 327328"/>
                  <a:gd name="connsiteX162" fmla="*/ 206666 w 229734"/>
                  <a:gd name="connsiteY162" fmla="*/ 304260 h 327328"/>
                  <a:gd name="connsiteX163" fmla="*/ 23068 w 229734"/>
                  <a:gd name="connsiteY163" fmla="*/ 304260 h 327328"/>
                  <a:gd name="connsiteX164" fmla="*/ 23068 w 229734"/>
                  <a:gd name="connsiteY164" fmla="*/ 240242 h 327328"/>
                  <a:gd name="connsiteX165" fmla="*/ 26216 w 229734"/>
                  <a:gd name="connsiteY165" fmla="*/ 230770 h 327328"/>
                  <a:gd name="connsiteX166" fmla="*/ 26983 w 229734"/>
                  <a:gd name="connsiteY166" fmla="*/ 229808 h 327328"/>
                  <a:gd name="connsiteX167" fmla="*/ 27409 w 229734"/>
                  <a:gd name="connsiteY167" fmla="*/ 229340 h 327328"/>
                  <a:gd name="connsiteX168" fmla="*/ 28270 w 229734"/>
                  <a:gd name="connsiteY168" fmla="*/ 228491 h 327328"/>
                  <a:gd name="connsiteX169" fmla="*/ 28676 w 229734"/>
                  <a:gd name="connsiteY169" fmla="*/ 228122 h 327328"/>
                  <a:gd name="connsiteX170" fmla="*/ 30000 w 229734"/>
                  <a:gd name="connsiteY170" fmla="*/ 227099 h 327328"/>
                  <a:gd name="connsiteX171" fmla="*/ 30045 w 229734"/>
                  <a:gd name="connsiteY171" fmla="*/ 227065 h 327328"/>
                  <a:gd name="connsiteX172" fmla="*/ 31612 w 229734"/>
                  <a:gd name="connsiteY172" fmla="*/ 226128 h 327328"/>
                  <a:gd name="connsiteX173" fmla="*/ 31850 w 229734"/>
                  <a:gd name="connsiteY173" fmla="*/ 226012 h 327328"/>
                  <a:gd name="connsiteX174" fmla="*/ 33232 w 229734"/>
                  <a:gd name="connsiteY174" fmla="*/ 225394 h 327328"/>
                  <a:gd name="connsiteX175" fmla="*/ 33641 w 229734"/>
                  <a:gd name="connsiteY175" fmla="*/ 225244 h 327328"/>
                  <a:gd name="connsiteX176" fmla="*/ 34940 w 229734"/>
                  <a:gd name="connsiteY176" fmla="*/ 224839 h 327328"/>
                  <a:gd name="connsiteX177" fmla="*/ 35412 w 229734"/>
                  <a:gd name="connsiteY177" fmla="*/ 224718 h 327328"/>
                  <a:gd name="connsiteX178" fmla="*/ 36751 w 229734"/>
                  <a:gd name="connsiteY178" fmla="*/ 224471 h 327328"/>
                  <a:gd name="connsiteX179" fmla="*/ 37208 w 229734"/>
                  <a:gd name="connsiteY179" fmla="*/ 224401 h 327328"/>
                  <a:gd name="connsiteX180" fmla="*/ 39020 w 229734"/>
                  <a:gd name="connsiteY180" fmla="*/ 224290 h 327328"/>
                  <a:gd name="connsiteX181" fmla="*/ 45119 w 229734"/>
                  <a:gd name="connsiteY181" fmla="*/ 224290 h 327328"/>
                  <a:gd name="connsiteX182" fmla="*/ 45282 w 229734"/>
                  <a:gd name="connsiteY182" fmla="*/ 225121 h 327328"/>
                  <a:gd name="connsiteX183" fmla="*/ 45449 w 229734"/>
                  <a:gd name="connsiteY183" fmla="*/ 225971 h 327328"/>
                  <a:gd name="connsiteX184" fmla="*/ 45764 w 229734"/>
                  <a:gd name="connsiteY184" fmla="*/ 227332 h 327328"/>
                  <a:gd name="connsiteX185" fmla="*/ 45950 w 229734"/>
                  <a:gd name="connsiteY185" fmla="*/ 228094 h 327328"/>
                  <a:gd name="connsiteX186" fmla="*/ 46390 w 229734"/>
                  <a:gd name="connsiteY186" fmla="*/ 229642 h 327328"/>
                  <a:gd name="connsiteX187" fmla="*/ 46546 w 229734"/>
                  <a:gd name="connsiteY187" fmla="*/ 230178 h 327328"/>
                  <a:gd name="connsiteX188" fmla="*/ 47239 w 229734"/>
                  <a:gd name="connsiteY188" fmla="*/ 232222 h 327328"/>
                  <a:gd name="connsiteX189" fmla="*/ 47397 w 229734"/>
                  <a:gd name="connsiteY189" fmla="*/ 232627 h 327328"/>
                  <a:gd name="connsiteX190" fmla="*/ 48025 w 229734"/>
                  <a:gd name="connsiteY190" fmla="*/ 234215 h 327328"/>
                  <a:gd name="connsiteX191" fmla="*/ 48333 w 229734"/>
                  <a:gd name="connsiteY191" fmla="*/ 234913 h 327328"/>
                  <a:gd name="connsiteX192" fmla="*/ 48900 w 229734"/>
                  <a:gd name="connsiteY192" fmla="*/ 236167 h 327328"/>
                  <a:gd name="connsiteX193" fmla="*/ 49277 w 229734"/>
                  <a:gd name="connsiteY193" fmla="*/ 236929 h 327328"/>
                  <a:gd name="connsiteX194" fmla="*/ 49862 w 229734"/>
                  <a:gd name="connsiteY194" fmla="*/ 238070 h 327328"/>
                  <a:gd name="connsiteX195" fmla="*/ 50289 w 229734"/>
                  <a:gd name="connsiteY195" fmla="*/ 238846 h 327328"/>
                  <a:gd name="connsiteX196" fmla="*/ 50913 w 229734"/>
                  <a:gd name="connsiteY196" fmla="*/ 239929 h 327328"/>
                  <a:gd name="connsiteX197" fmla="*/ 51376 w 229734"/>
                  <a:gd name="connsiteY197" fmla="*/ 240692 h 327328"/>
                  <a:gd name="connsiteX198" fmla="*/ 52049 w 229734"/>
                  <a:gd name="connsiteY198" fmla="*/ 241740 h 327328"/>
                  <a:gd name="connsiteX199" fmla="*/ 52539 w 229734"/>
                  <a:gd name="connsiteY199" fmla="*/ 242474 h 327328"/>
                  <a:gd name="connsiteX200" fmla="*/ 53280 w 229734"/>
                  <a:gd name="connsiteY200" fmla="*/ 243514 h 327328"/>
                  <a:gd name="connsiteX201" fmla="*/ 53776 w 229734"/>
                  <a:gd name="connsiteY201" fmla="*/ 244194 h 327328"/>
                  <a:gd name="connsiteX202" fmla="*/ 54630 w 229734"/>
                  <a:gd name="connsiteY202" fmla="*/ 245280 h 327328"/>
                  <a:gd name="connsiteX203" fmla="*/ 55087 w 229734"/>
                  <a:gd name="connsiteY203" fmla="*/ 245851 h 327328"/>
                  <a:gd name="connsiteX204" fmla="*/ 56354 w 229734"/>
                  <a:gd name="connsiteY204" fmla="*/ 247314 h 327328"/>
                  <a:gd name="connsiteX205" fmla="*/ 56468 w 229734"/>
                  <a:gd name="connsiteY205" fmla="*/ 247444 h 327328"/>
                  <a:gd name="connsiteX206" fmla="*/ 57918 w 229734"/>
                  <a:gd name="connsiteY206" fmla="*/ 248964 h 327328"/>
                  <a:gd name="connsiteX207" fmla="*/ 58426 w 229734"/>
                  <a:gd name="connsiteY207" fmla="*/ 249457 h 327328"/>
                  <a:gd name="connsiteX208" fmla="*/ 59440 w 229734"/>
                  <a:gd name="connsiteY208" fmla="*/ 250423 h 327328"/>
                  <a:gd name="connsiteX209" fmla="*/ 60069 w 229734"/>
                  <a:gd name="connsiteY209" fmla="*/ 250981 h 327328"/>
                  <a:gd name="connsiteX210" fmla="*/ 61030 w 229734"/>
                  <a:gd name="connsiteY210" fmla="*/ 251814 h 327328"/>
                  <a:gd name="connsiteX211" fmla="*/ 61717 w 229734"/>
                  <a:gd name="connsiteY211" fmla="*/ 252374 h 327328"/>
                  <a:gd name="connsiteX212" fmla="*/ 62686 w 229734"/>
                  <a:gd name="connsiteY212" fmla="*/ 253135 h 327328"/>
                  <a:gd name="connsiteX213" fmla="*/ 63411 w 229734"/>
                  <a:gd name="connsiteY213" fmla="*/ 253676 h 327328"/>
                  <a:gd name="connsiteX214" fmla="*/ 64407 w 229734"/>
                  <a:gd name="connsiteY214" fmla="*/ 254384 h 327328"/>
                  <a:gd name="connsiteX215" fmla="*/ 65155 w 229734"/>
                  <a:gd name="connsiteY215" fmla="*/ 254894 h 327328"/>
                  <a:gd name="connsiteX216" fmla="*/ 66202 w 229734"/>
                  <a:gd name="connsiteY216" fmla="*/ 255565 h 327328"/>
                  <a:gd name="connsiteX217" fmla="*/ 66950 w 229734"/>
                  <a:gd name="connsiteY217" fmla="*/ 256029 h 327328"/>
                  <a:gd name="connsiteX218" fmla="*/ 68089 w 229734"/>
                  <a:gd name="connsiteY218" fmla="*/ 256684 h 327328"/>
                  <a:gd name="connsiteX219" fmla="*/ 68794 w 229734"/>
                  <a:gd name="connsiteY219" fmla="*/ 257081 h 327328"/>
                  <a:gd name="connsiteX220" fmla="*/ 70168 w 229734"/>
                  <a:gd name="connsiteY220" fmla="*/ 257785 h 327328"/>
                  <a:gd name="connsiteX221" fmla="*/ 70690 w 229734"/>
                  <a:gd name="connsiteY221" fmla="*/ 258050 h 327328"/>
                  <a:gd name="connsiteX222" fmla="*/ 72626 w 229734"/>
                  <a:gd name="connsiteY222" fmla="*/ 258926 h 327328"/>
                  <a:gd name="connsiteX223" fmla="*/ 73130 w 229734"/>
                  <a:gd name="connsiteY223" fmla="*/ 259128 h 327328"/>
                  <a:gd name="connsiteX224" fmla="*/ 74618 w 229734"/>
                  <a:gd name="connsiteY224" fmla="*/ 259716 h 327328"/>
                  <a:gd name="connsiteX225" fmla="*/ 75375 w 229734"/>
                  <a:gd name="connsiteY225" fmla="*/ 259982 h 327328"/>
                  <a:gd name="connsiteX226" fmla="*/ 76656 w 229734"/>
                  <a:gd name="connsiteY226" fmla="*/ 260416 h 327328"/>
                  <a:gd name="connsiteX227" fmla="*/ 77499 w 229734"/>
                  <a:gd name="connsiteY227" fmla="*/ 260670 h 327328"/>
                  <a:gd name="connsiteX228" fmla="*/ 78742 w 229734"/>
                  <a:gd name="connsiteY228" fmla="*/ 261023 h 327328"/>
                  <a:gd name="connsiteX229" fmla="*/ 79626 w 229734"/>
                  <a:gd name="connsiteY229" fmla="*/ 261247 h 327328"/>
                  <a:gd name="connsiteX230" fmla="*/ 80870 w 229734"/>
                  <a:gd name="connsiteY230" fmla="*/ 261534 h 327328"/>
                  <a:gd name="connsiteX231" fmla="*/ 81775 w 229734"/>
                  <a:gd name="connsiteY231" fmla="*/ 261721 h 327328"/>
                  <a:gd name="connsiteX232" fmla="*/ 83048 w 229734"/>
                  <a:gd name="connsiteY232" fmla="*/ 261949 h 327328"/>
                  <a:gd name="connsiteX233" fmla="*/ 83950 w 229734"/>
                  <a:gd name="connsiteY233" fmla="*/ 262093 h 327328"/>
                  <a:gd name="connsiteX234" fmla="*/ 85286 w 229734"/>
                  <a:gd name="connsiteY234" fmla="*/ 262264 h 327328"/>
                  <a:gd name="connsiteX235" fmla="*/ 86155 w 229734"/>
                  <a:gd name="connsiteY235" fmla="*/ 262363 h 327328"/>
                  <a:gd name="connsiteX236" fmla="*/ 87641 w 229734"/>
                  <a:gd name="connsiteY236" fmla="*/ 262476 h 327328"/>
                  <a:gd name="connsiteX237" fmla="*/ 88385 w 229734"/>
                  <a:gd name="connsiteY237" fmla="*/ 262527 h 327328"/>
                  <a:gd name="connsiteX238" fmla="*/ 90641 w 229734"/>
                  <a:gd name="connsiteY238" fmla="*/ 262585 h 327328"/>
                  <a:gd name="connsiteX239" fmla="*/ 138636 w 229734"/>
                  <a:gd name="connsiteY239" fmla="*/ 262585 h 327328"/>
                  <a:gd name="connsiteX240" fmla="*/ 140892 w 229734"/>
                  <a:gd name="connsiteY240" fmla="*/ 262527 h 327328"/>
                  <a:gd name="connsiteX241" fmla="*/ 141636 w 229734"/>
                  <a:gd name="connsiteY241" fmla="*/ 262476 h 327328"/>
                  <a:gd name="connsiteX242" fmla="*/ 143123 w 229734"/>
                  <a:gd name="connsiteY242" fmla="*/ 262363 h 327328"/>
                  <a:gd name="connsiteX243" fmla="*/ 143992 w 229734"/>
                  <a:gd name="connsiteY243" fmla="*/ 262264 h 327328"/>
                  <a:gd name="connsiteX244" fmla="*/ 145327 w 229734"/>
                  <a:gd name="connsiteY244" fmla="*/ 262093 h 327328"/>
                  <a:gd name="connsiteX245" fmla="*/ 146229 w 229734"/>
                  <a:gd name="connsiteY245" fmla="*/ 261949 h 327328"/>
                  <a:gd name="connsiteX246" fmla="*/ 147501 w 229734"/>
                  <a:gd name="connsiteY246" fmla="*/ 261721 h 327328"/>
                  <a:gd name="connsiteX247" fmla="*/ 148407 w 229734"/>
                  <a:gd name="connsiteY247" fmla="*/ 261534 h 327328"/>
                  <a:gd name="connsiteX248" fmla="*/ 149650 w 229734"/>
                  <a:gd name="connsiteY248" fmla="*/ 261247 h 327328"/>
                  <a:gd name="connsiteX249" fmla="*/ 150535 w 229734"/>
                  <a:gd name="connsiteY249" fmla="*/ 261023 h 327328"/>
                  <a:gd name="connsiteX250" fmla="*/ 151777 w 229734"/>
                  <a:gd name="connsiteY250" fmla="*/ 260670 h 327328"/>
                  <a:gd name="connsiteX251" fmla="*/ 152620 w 229734"/>
                  <a:gd name="connsiteY251" fmla="*/ 260416 h 327328"/>
                  <a:gd name="connsiteX252" fmla="*/ 153902 w 229734"/>
                  <a:gd name="connsiteY252" fmla="*/ 259982 h 327328"/>
                  <a:gd name="connsiteX253" fmla="*/ 154658 w 229734"/>
                  <a:gd name="connsiteY253" fmla="*/ 259716 h 327328"/>
                  <a:gd name="connsiteX254" fmla="*/ 156146 w 229734"/>
                  <a:gd name="connsiteY254" fmla="*/ 259128 h 327328"/>
                  <a:gd name="connsiteX255" fmla="*/ 156650 w 229734"/>
                  <a:gd name="connsiteY255" fmla="*/ 258926 h 327328"/>
                  <a:gd name="connsiteX256" fmla="*/ 158587 w 229734"/>
                  <a:gd name="connsiteY256" fmla="*/ 258050 h 327328"/>
                  <a:gd name="connsiteX257" fmla="*/ 159108 w 229734"/>
                  <a:gd name="connsiteY257" fmla="*/ 257785 h 327328"/>
                  <a:gd name="connsiteX258" fmla="*/ 160482 w 229734"/>
                  <a:gd name="connsiteY258" fmla="*/ 257081 h 327328"/>
                  <a:gd name="connsiteX259" fmla="*/ 161188 w 229734"/>
                  <a:gd name="connsiteY259" fmla="*/ 256684 h 327328"/>
                  <a:gd name="connsiteX260" fmla="*/ 162326 w 229734"/>
                  <a:gd name="connsiteY260" fmla="*/ 256029 h 327328"/>
                  <a:gd name="connsiteX261" fmla="*/ 163075 w 229734"/>
                  <a:gd name="connsiteY261" fmla="*/ 255565 h 327328"/>
                  <a:gd name="connsiteX262" fmla="*/ 164121 w 229734"/>
                  <a:gd name="connsiteY262" fmla="*/ 254894 h 327328"/>
                  <a:gd name="connsiteX263" fmla="*/ 164870 w 229734"/>
                  <a:gd name="connsiteY263" fmla="*/ 254384 h 327328"/>
                  <a:gd name="connsiteX264" fmla="*/ 165865 w 229734"/>
                  <a:gd name="connsiteY264" fmla="*/ 253676 h 327328"/>
                  <a:gd name="connsiteX265" fmla="*/ 166590 w 229734"/>
                  <a:gd name="connsiteY265" fmla="*/ 253135 h 327328"/>
                  <a:gd name="connsiteX266" fmla="*/ 167559 w 229734"/>
                  <a:gd name="connsiteY266" fmla="*/ 252374 h 327328"/>
                  <a:gd name="connsiteX267" fmla="*/ 168247 w 229734"/>
                  <a:gd name="connsiteY267" fmla="*/ 251814 h 327328"/>
                  <a:gd name="connsiteX268" fmla="*/ 169208 w 229734"/>
                  <a:gd name="connsiteY268" fmla="*/ 250981 h 327328"/>
                  <a:gd name="connsiteX269" fmla="*/ 169836 w 229734"/>
                  <a:gd name="connsiteY269" fmla="*/ 250423 h 327328"/>
                  <a:gd name="connsiteX270" fmla="*/ 170850 w 229734"/>
                  <a:gd name="connsiteY270" fmla="*/ 249457 h 327328"/>
                  <a:gd name="connsiteX271" fmla="*/ 171359 w 229734"/>
                  <a:gd name="connsiteY271" fmla="*/ 248964 h 327328"/>
                  <a:gd name="connsiteX272" fmla="*/ 172809 w 229734"/>
                  <a:gd name="connsiteY272" fmla="*/ 247444 h 327328"/>
                  <a:gd name="connsiteX273" fmla="*/ 172923 w 229734"/>
                  <a:gd name="connsiteY273" fmla="*/ 247314 h 327328"/>
                  <a:gd name="connsiteX274" fmla="*/ 174189 w 229734"/>
                  <a:gd name="connsiteY274" fmla="*/ 245851 h 327328"/>
                  <a:gd name="connsiteX275" fmla="*/ 174646 w 229734"/>
                  <a:gd name="connsiteY275" fmla="*/ 245280 h 327328"/>
                  <a:gd name="connsiteX276" fmla="*/ 175501 w 229734"/>
                  <a:gd name="connsiteY276" fmla="*/ 244194 h 327328"/>
                  <a:gd name="connsiteX277" fmla="*/ 175997 w 229734"/>
                  <a:gd name="connsiteY277" fmla="*/ 243514 h 327328"/>
                  <a:gd name="connsiteX278" fmla="*/ 176737 w 229734"/>
                  <a:gd name="connsiteY278" fmla="*/ 242474 h 327328"/>
                  <a:gd name="connsiteX279" fmla="*/ 177227 w 229734"/>
                  <a:gd name="connsiteY279" fmla="*/ 241740 h 327328"/>
                  <a:gd name="connsiteX280" fmla="*/ 177901 w 229734"/>
                  <a:gd name="connsiteY280" fmla="*/ 240692 h 327328"/>
                  <a:gd name="connsiteX281" fmla="*/ 178363 w 229734"/>
                  <a:gd name="connsiteY281" fmla="*/ 239929 h 327328"/>
                  <a:gd name="connsiteX282" fmla="*/ 178986 w 229734"/>
                  <a:gd name="connsiteY282" fmla="*/ 238846 h 327328"/>
                  <a:gd name="connsiteX283" fmla="*/ 179413 w 229734"/>
                  <a:gd name="connsiteY283" fmla="*/ 238070 h 327328"/>
                  <a:gd name="connsiteX284" fmla="*/ 179998 w 229734"/>
                  <a:gd name="connsiteY284" fmla="*/ 236929 h 327328"/>
                  <a:gd name="connsiteX285" fmla="*/ 180375 w 229734"/>
                  <a:gd name="connsiteY285" fmla="*/ 236167 h 327328"/>
                  <a:gd name="connsiteX286" fmla="*/ 180942 w 229734"/>
                  <a:gd name="connsiteY286" fmla="*/ 234913 h 327328"/>
                  <a:gd name="connsiteX287" fmla="*/ 181250 w 229734"/>
                  <a:gd name="connsiteY287" fmla="*/ 234215 h 327328"/>
                  <a:gd name="connsiteX288" fmla="*/ 181878 w 229734"/>
                  <a:gd name="connsiteY288" fmla="*/ 232627 h 327328"/>
                  <a:gd name="connsiteX289" fmla="*/ 182036 w 229734"/>
                  <a:gd name="connsiteY289" fmla="*/ 232222 h 327328"/>
                  <a:gd name="connsiteX290" fmla="*/ 182729 w 229734"/>
                  <a:gd name="connsiteY290" fmla="*/ 230178 h 327328"/>
                  <a:gd name="connsiteX291" fmla="*/ 182885 w 229734"/>
                  <a:gd name="connsiteY291" fmla="*/ 229642 h 327328"/>
                  <a:gd name="connsiteX292" fmla="*/ 183325 w 229734"/>
                  <a:gd name="connsiteY292" fmla="*/ 228094 h 327328"/>
                  <a:gd name="connsiteX293" fmla="*/ 183511 w 229734"/>
                  <a:gd name="connsiteY293" fmla="*/ 227332 h 327328"/>
                  <a:gd name="connsiteX294" fmla="*/ 183826 w 229734"/>
                  <a:gd name="connsiteY294" fmla="*/ 225971 h 327328"/>
                  <a:gd name="connsiteX295" fmla="*/ 183993 w 229734"/>
                  <a:gd name="connsiteY295" fmla="*/ 225121 h 327328"/>
                  <a:gd name="connsiteX296" fmla="*/ 184156 w 229734"/>
                  <a:gd name="connsiteY296" fmla="*/ 224290 h 327328"/>
                  <a:gd name="connsiteX297" fmla="*/ 190718 w 229734"/>
                  <a:gd name="connsiteY297" fmla="*/ 224290 h 327328"/>
                  <a:gd name="connsiteX298" fmla="*/ 192529 w 229734"/>
                  <a:gd name="connsiteY298" fmla="*/ 224401 h 327328"/>
                  <a:gd name="connsiteX299" fmla="*/ 192990 w 229734"/>
                  <a:gd name="connsiteY299" fmla="*/ 224471 h 327328"/>
                  <a:gd name="connsiteX300" fmla="*/ 194324 w 229734"/>
                  <a:gd name="connsiteY300" fmla="*/ 224717 h 327328"/>
                  <a:gd name="connsiteX301" fmla="*/ 194803 w 229734"/>
                  <a:gd name="connsiteY301" fmla="*/ 224840 h 327328"/>
                  <a:gd name="connsiteX302" fmla="*/ 196091 w 229734"/>
                  <a:gd name="connsiteY302" fmla="*/ 225242 h 327328"/>
                  <a:gd name="connsiteX303" fmla="*/ 196512 w 229734"/>
                  <a:gd name="connsiteY303" fmla="*/ 225396 h 327328"/>
                  <a:gd name="connsiteX304" fmla="*/ 197869 w 229734"/>
                  <a:gd name="connsiteY304" fmla="*/ 226004 h 327328"/>
                  <a:gd name="connsiteX305" fmla="*/ 198133 w 229734"/>
                  <a:gd name="connsiteY305" fmla="*/ 226131 h 327328"/>
                  <a:gd name="connsiteX306" fmla="*/ 199687 w 229734"/>
                  <a:gd name="connsiteY306" fmla="*/ 227061 h 327328"/>
                  <a:gd name="connsiteX307" fmla="*/ 199777 w 229734"/>
                  <a:gd name="connsiteY307" fmla="*/ 227128 h 327328"/>
                  <a:gd name="connsiteX308" fmla="*/ 201055 w 229734"/>
                  <a:gd name="connsiteY308" fmla="*/ 228115 h 327328"/>
                  <a:gd name="connsiteX309" fmla="*/ 201481 w 229734"/>
                  <a:gd name="connsiteY309" fmla="*/ 228502 h 327328"/>
                  <a:gd name="connsiteX310" fmla="*/ 202325 w 229734"/>
                  <a:gd name="connsiteY310" fmla="*/ 229332 h 327328"/>
                  <a:gd name="connsiteX311" fmla="*/ 202758 w 229734"/>
                  <a:gd name="connsiteY311" fmla="*/ 229809 h 327328"/>
                  <a:gd name="connsiteX312" fmla="*/ 203524 w 229734"/>
                  <a:gd name="connsiteY312" fmla="*/ 230770 h 327328"/>
                  <a:gd name="connsiteX313" fmla="*/ 206669 w 229734"/>
                  <a:gd name="connsiteY313" fmla="*/ 240240 h 327328"/>
                  <a:gd name="connsiteX314" fmla="*/ 206669 w 229734"/>
                  <a:gd name="connsiteY314" fmla="*/ 304260 h 327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</a:cxnLst>
                <a:rect l="l" t="t" r="r" b="b"/>
                <a:pathLst>
                  <a:path w="229734" h="327328">
                    <a:moveTo>
                      <a:pt x="224748" y="221190"/>
                    </a:moveTo>
                    <a:lnTo>
                      <a:pt x="224748" y="109880"/>
                    </a:lnTo>
                    <a:cubicBezTo>
                      <a:pt x="224748" y="49291"/>
                      <a:pt x="175456" y="0"/>
                      <a:pt x="114868" y="0"/>
                    </a:cubicBezTo>
                    <a:cubicBezTo>
                      <a:pt x="54280" y="0"/>
                      <a:pt x="4986" y="49291"/>
                      <a:pt x="4986" y="109880"/>
                    </a:cubicBezTo>
                    <a:lnTo>
                      <a:pt x="4986" y="221190"/>
                    </a:lnTo>
                    <a:cubicBezTo>
                      <a:pt x="1817" y="226829"/>
                      <a:pt x="0" y="233325"/>
                      <a:pt x="0" y="240242"/>
                    </a:cubicBezTo>
                    <a:lnTo>
                      <a:pt x="0" y="315794"/>
                    </a:lnTo>
                    <a:cubicBezTo>
                      <a:pt x="0" y="322165"/>
                      <a:pt x="5164" y="327329"/>
                      <a:pt x="11534" y="327329"/>
                    </a:cubicBezTo>
                    <a:lnTo>
                      <a:pt x="218200" y="327329"/>
                    </a:lnTo>
                    <a:cubicBezTo>
                      <a:pt x="224569" y="327329"/>
                      <a:pt x="229734" y="322164"/>
                      <a:pt x="229734" y="315794"/>
                    </a:cubicBezTo>
                    <a:lnTo>
                      <a:pt x="229734" y="240242"/>
                    </a:lnTo>
                    <a:cubicBezTo>
                      <a:pt x="229734" y="233325"/>
                      <a:pt x="227918" y="226829"/>
                      <a:pt x="224748" y="221190"/>
                    </a:cubicBezTo>
                    <a:close/>
                    <a:moveTo>
                      <a:pt x="28055" y="109880"/>
                    </a:moveTo>
                    <a:cubicBezTo>
                      <a:pt x="28055" y="62012"/>
                      <a:pt x="66999" y="23068"/>
                      <a:pt x="114868" y="23068"/>
                    </a:cubicBezTo>
                    <a:cubicBezTo>
                      <a:pt x="162736" y="23068"/>
                      <a:pt x="201680" y="62012"/>
                      <a:pt x="201680" y="109880"/>
                    </a:cubicBezTo>
                    <a:lnTo>
                      <a:pt x="201680" y="202802"/>
                    </a:lnTo>
                    <a:cubicBezTo>
                      <a:pt x="201669" y="202799"/>
                      <a:pt x="201658" y="202796"/>
                      <a:pt x="201647" y="202794"/>
                    </a:cubicBezTo>
                    <a:cubicBezTo>
                      <a:pt x="200794" y="202545"/>
                      <a:pt x="199929" y="202321"/>
                      <a:pt x="199051" y="202130"/>
                    </a:cubicBezTo>
                    <a:cubicBezTo>
                      <a:pt x="199030" y="202125"/>
                      <a:pt x="199010" y="202119"/>
                      <a:pt x="198988" y="202115"/>
                    </a:cubicBezTo>
                    <a:cubicBezTo>
                      <a:pt x="198116" y="201925"/>
                      <a:pt x="197233" y="201764"/>
                      <a:pt x="196341" y="201635"/>
                    </a:cubicBezTo>
                    <a:cubicBezTo>
                      <a:pt x="196269" y="201624"/>
                      <a:pt x="196198" y="201617"/>
                      <a:pt x="196126" y="201607"/>
                    </a:cubicBezTo>
                    <a:cubicBezTo>
                      <a:pt x="195374" y="201502"/>
                      <a:pt x="194614" y="201421"/>
                      <a:pt x="193849" y="201360"/>
                    </a:cubicBezTo>
                    <a:cubicBezTo>
                      <a:pt x="193651" y="201344"/>
                      <a:pt x="193452" y="201328"/>
                      <a:pt x="193253" y="201314"/>
                    </a:cubicBezTo>
                    <a:cubicBezTo>
                      <a:pt x="192413" y="201260"/>
                      <a:pt x="191569" y="201223"/>
                      <a:pt x="190717" y="201223"/>
                    </a:cubicBezTo>
                    <a:lnTo>
                      <a:pt x="153913" y="201223"/>
                    </a:lnTo>
                    <a:cubicBezTo>
                      <a:pt x="152529" y="199918"/>
                      <a:pt x="151204" y="197927"/>
                      <a:pt x="150477" y="194666"/>
                    </a:cubicBezTo>
                    <a:cubicBezTo>
                      <a:pt x="154669" y="191720"/>
                      <a:pt x="158714" y="188396"/>
                      <a:pt x="162467" y="184866"/>
                    </a:cubicBezTo>
                    <a:cubicBezTo>
                      <a:pt x="169599" y="178160"/>
                      <a:pt x="175656" y="170694"/>
                      <a:pt x="179521" y="163559"/>
                    </a:cubicBezTo>
                    <a:lnTo>
                      <a:pt x="179942" y="162783"/>
                    </a:lnTo>
                    <a:cubicBezTo>
                      <a:pt x="185229" y="153059"/>
                      <a:pt x="188735" y="144930"/>
                      <a:pt x="189282" y="121487"/>
                    </a:cubicBezTo>
                    <a:cubicBezTo>
                      <a:pt x="189389" y="116886"/>
                      <a:pt x="186751" y="112661"/>
                      <a:pt x="182570" y="110739"/>
                    </a:cubicBezTo>
                    <a:cubicBezTo>
                      <a:pt x="167174" y="103660"/>
                      <a:pt x="137898" y="70987"/>
                      <a:pt x="124977" y="54930"/>
                    </a:cubicBezTo>
                    <a:cubicBezTo>
                      <a:pt x="124608" y="54471"/>
                      <a:pt x="124247" y="54021"/>
                      <a:pt x="123906" y="53590"/>
                    </a:cubicBezTo>
                    <a:cubicBezTo>
                      <a:pt x="121718" y="50832"/>
                      <a:pt x="118391" y="49226"/>
                      <a:pt x="114871" y="49226"/>
                    </a:cubicBezTo>
                    <a:cubicBezTo>
                      <a:pt x="114870" y="49226"/>
                      <a:pt x="114870" y="49226"/>
                      <a:pt x="114870" y="49226"/>
                    </a:cubicBezTo>
                    <a:cubicBezTo>
                      <a:pt x="111350" y="49226"/>
                      <a:pt x="108022" y="50833"/>
                      <a:pt x="105835" y="53589"/>
                    </a:cubicBezTo>
                    <a:cubicBezTo>
                      <a:pt x="93531" y="69091"/>
                      <a:pt x="63003" y="103457"/>
                      <a:pt x="47167" y="110739"/>
                    </a:cubicBezTo>
                    <a:cubicBezTo>
                      <a:pt x="42986" y="112661"/>
                      <a:pt x="40348" y="116886"/>
                      <a:pt x="40455" y="121487"/>
                    </a:cubicBezTo>
                    <a:cubicBezTo>
                      <a:pt x="41002" y="144928"/>
                      <a:pt x="44507" y="153056"/>
                      <a:pt x="49792" y="162781"/>
                    </a:cubicBezTo>
                    <a:lnTo>
                      <a:pt x="50214" y="163559"/>
                    </a:lnTo>
                    <a:cubicBezTo>
                      <a:pt x="54229" y="170972"/>
                      <a:pt x="60608" y="178747"/>
                      <a:pt x="68105" y="185652"/>
                    </a:cubicBezTo>
                    <a:cubicBezTo>
                      <a:pt x="68177" y="185719"/>
                      <a:pt x="68248" y="185788"/>
                      <a:pt x="68320" y="185855"/>
                    </a:cubicBezTo>
                    <a:cubicBezTo>
                      <a:pt x="68645" y="186151"/>
                      <a:pt x="68977" y="186441"/>
                      <a:pt x="69304" y="186734"/>
                    </a:cubicBezTo>
                    <a:cubicBezTo>
                      <a:pt x="69676" y="187066"/>
                      <a:pt x="70044" y="187403"/>
                      <a:pt x="70420" y="187730"/>
                    </a:cubicBezTo>
                    <a:cubicBezTo>
                      <a:pt x="70484" y="187787"/>
                      <a:pt x="70551" y="187841"/>
                      <a:pt x="70617" y="187898"/>
                    </a:cubicBezTo>
                    <a:cubicBezTo>
                      <a:pt x="71262" y="188456"/>
                      <a:pt x="71911" y="189009"/>
                      <a:pt x="72568" y="189554"/>
                    </a:cubicBezTo>
                    <a:cubicBezTo>
                      <a:pt x="72633" y="189608"/>
                      <a:pt x="72700" y="189659"/>
                      <a:pt x="72765" y="189712"/>
                    </a:cubicBezTo>
                    <a:cubicBezTo>
                      <a:pt x="74874" y="191449"/>
                      <a:pt x="77044" y="193108"/>
                      <a:pt x="79254" y="194661"/>
                    </a:cubicBezTo>
                    <a:cubicBezTo>
                      <a:pt x="79213" y="194839"/>
                      <a:pt x="79165" y="194998"/>
                      <a:pt x="79121" y="195168"/>
                    </a:cubicBezTo>
                    <a:cubicBezTo>
                      <a:pt x="79058" y="195420"/>
                      <a:pt x="78993" y="195670"/>
                      <a:pt x="78923" y="195905"/>
                    </a:cubicBezTo>
                    <a:cubicBezTo>
                      <a:pt x="78825" y="196228"/>
                      <a:pt x="78721" y="196537"/>
                      <a:pt x="78610" y="196831"/>
                    </a:cubicBezTo>
                    <a:cubicBezTo>
                      <a:pt x="78600" y="196858"/>
                      <a:pt x="78589" y="196886"/>
                      <a:pt x="78579" y="196914"/>
                    </a:cubicBezTo>
                    <a:cubicBezTo>
                      <a:pt x="77825" y="198894"/>
                      <a:pt x="76811" y="200252"/>
                      <a:pt x="75763" y="201223"/>
                    </a:cubicBezTo>
                    <a:lnTo>
                      <a:pt x="39019" y="201223"/>
                    </a:lnTo>
                    <a:cubicBezTo>
                      <a:pt x="38165" y="201223"/>
                      <a:pt x="37322" y="201260"/>
                      <a:pt x="36481" y="201314"/>
                    </a:cubicBezTo>
                    <a:cubicBezTo>
                      <a:pt x="36282" y="201327"/>
                      <a:pt x="36084" y="201344"/>
                      <a:pt x="35885" y="201360"/>
                    </a:cubicBezTo>
                    <a:cubicBezTo>
                      <a:pt x="35120" y="201421"/>
                      <a:pt x="34360" y="201502"/>
                      <a:pt x="33608" y="201607"/>
                    </a:cubicBezTo>
                    <a:cubicBezTo>
                      <a:pt x="33537" y="201617"/>
                      <a:pt x="33465" y="201624"/>
                      <a:pt x="33394" y="201635"/>
                    </a:cubicBezTo>
                    <a:cubicBezTo>
                      <a:pt x="32501" y="201764"/>
                      <a:pt x="31619" y="201925"/>
                      <a:pt x="30747" y="202115"/>
                    </a:cubicBezTo>
                    <a:cubicBezTo>
                      <a:pt x="30726" y="202119"/>
                      <a:pt x="30704" y="202125"/>
                      <a:pt x="30683" y="202130"/>
                    </a:cubicBezTo>
                    <a:cubicBezTo>
                      <a:pt x="29807" y="202321"/>
                      <a:pt x="28942" y="202544"/>
                      <a:pt x="28087" y="202794"/>
                    </a:cubicBezTo>
                    <a:cubicBezTo>
                      <a:pt x="28077" y="202797"/>
                      <a:pt x="28065" y="202800"/>
                      <a:pt x="28055" y="202802"/>
                    </a:cubicBezTo>
                    <a:lnTo>
                      <a:pt x="28055" y="109880"/>
                    </a:lnTo>
                    <a:close/>
                    <a:moveTo>
                      <a:pt x="97263" y="178861"/>
                    </a:moveTo>
                    <a:cubicBezTo>
                      <a:pt x="86401" y="172418"/>
                      <a:pt x="75398" y="161609"/>
                      <a:pt x="70505" y="152575"/>
                    </a:cubicBezTo>
                    <a:lnTo>
                      <a:pt x="70067" y="151767"/>
                    </a:lnTo>
                    <a:cubicBezTo>
                      <a:pt x="69866" y="151410"/>
                      <a:pt x="69677" y="151062"/>
                      <a:pt x="69490" y="150716"/>
                    </a:cubicBezTo>
                    <a:cubicBezTo>
                      <a:pt x="66693" y="145524"/>
                      <a:pt x="64591" y="140928"/>
                      <a:pt x="63793" y="127807"/>
                    </a:cubicBezTo>
                    <a:cubicBezTo>
                      <a:pt x="77774" y="118845"/>
                      <a:pt x="94173" y="102111"/>
                      <a:pt x="106317" y="88595"/>
                    </a:cubicBezTo>
                    <a:cubicBezTo>
                      <a:pt x="109497" y="85057"/>
                      <a:pt x="112389" y="81736"/>
                      <a:pt x="114865" y="78836"/>
                    </a:cubicBezTo>
                    <a:cubicBezTo>
                      <a:pt x="126796" y="92810"/>
                      <a:pt x="148294" y="116495"/>
                      <a:pt x="165939" y="127808"/>
                    </a:cubicBezTo>
                    <a:cubicBezTo>
                      <a:pt x="165300" y="138305"/>
                      <a:pt x="163827" y="143346"/>
                      <a:pt x="161831" y="147601"/>
                    </a:cubicBezTo>
                    <a:cubicBezTo>
                      <a:pt x="161166" y="149018"/>
                      <a:pt x="160443" y="150349"/>
                      <a:pt x="159673" y="151766"/>
                    </a:cubicBezTo>
                    <a:lnTo>
                      <a:pt x="159235" y="152572"/>
                    </a:lnTo>
                    <a:cubicBezTo>
                      <a:pt x="154341" y="161608"/>
                      <a:pt x="143338" y="172418"/>
                      <a:pt x="132478" y="178859"/>
                    </a:cubicBezTo>
                    <a:cubicBezTo>
                      <a:pt x="128976" y="180938"/>
                      <a:pt x="126830" y="184707"/>
                      <a:pt x="126830" y="188779"/>
                    </a:cubicBezTo>
                    <a:cubicBezTo>
                      <a:pt x="126830" y="189901"/>
                      <a:pt x="126868" y="190982"/>
                      <a:pt x="126930" y="192037"/>
                    </a:cubicBezTo>
                    <a:cubicBezTo>
                      <a:pt x="126957" y="192507"/>
                      <a:pt x="127003" y="192954"/>
                      <a:pt x="127041" y="193412"/>
                    </a:cubicBezTo>
                    <a:cubicBezTo>
                      <a:pt x="127087" y="193950"/>
                      <a:pt x="127132" y="194487"/>
                      <a:pt x="127193" y="195007"/>
                    </a:cubicBezTo>
                    <a:cubicBezTo>
                      <a:pt x="127262" y="195608"/>
                      <a:pt x="127347" y="196193"/>
                      <a:pt x="127434" y="196772"/>
                    </a:cubicBezTo>
                    <a:cubicBezTo>
                      <a:pt x="127480" y="197070"/>
                      <a:pt x="127528" y="197365"/>
                      <a:pt x="127578" y="197657"/>
                    </a:cubicBezTo>
                    <a:cubicBezTo>
                      <a:pt x="127701" y="198366"/>
                      <a:pt x="127834" y="199061"/>
                      <a:pt x="127986" y="199737"/>
                    </a:cubicBezTo>
                    <a:cubicBezTo>
                      <a:pt x="127991" y="199762"/>
                      <a:pt x="127997" y="199785"/>
                      <a:pt x="128003" y="199809"/>
                    </a:cubicBezTo>
                    <a:cubicBezTo>
                      <a:pt x="129560" y="206749"/>
                      <a:pt x="132525" y="211944"/>
                      <a:pt x="135963" y="215814"/>
                    </a:cubicBezTo>
                    <a:cubicBezTo>
                      <a:pt x="136102" y="215972"/>
                      <a:pt x="136241" y="216125"/>
                      <a:pt x="136380" y="216279"/>
                    </a:cubicBezTo>
                    <a:cubicBezTo>
                      <a:pt x="136609" y="216527"/>
                      <a:pt x="136836" y="216775"/>
                      <a:pt x="137068" y="217011"/>
                    </a:cubicBezTo>
                    <a:cubicBezTo>
                      <a:pt x="137862" y="217830"/>
                      <a:pt x="138657" y="218569"/>
                      <a:pt x="139431" y="219223"/>
                    </a:cubicBezTo>
                    <a:cubicBezTo>
                      <a:pt x="139535" y="219311"/>
                      <a:pt x="139643" y="219382"/>
                      <a:pt x="139747" y="219468"/>
                    </a:cubicBezTo>
                    <a:cubicBezTo>
                      <a:pt x="140295" y="219918"/>
                      <a:pt x="140845" y="220344"/>
                      <a:pt x="141395" y="220742"/>
                    </a:cubicBezTo>
                    <a:cubicBezTo>
                      <a:pt x="141791" y="221029"/>
                      <a:pt x="142192" y="221296"/>
                      <a:pt x="142595" y="221562"/>
                    </a:cubicBezTo>
                    <a:cubicBezTo>
                      <a:pt x="142832" y="221720"/>
                      <a:pt x="143069" y="221875"/>
                      <a:pt x="143306" y="222024"/>
                    </a:cubicBezTo>
                    <a:cubicBezTo>
                      <a:pt x="144873" y="223011"/>
                      <a:pt x="146474" y="223853"/>
                      <a:pt x="148091" y="224565"/>
                    </a:cubicBezTo>
                    <a:cubicBezTo>
                      <a:pt x="151704" y="226156"/>
                      <a:pt x="155376" y="227137"/>
                      <a:pt x="158810" y="227688"/>
                    </a:cubicBezTo>
                    <a:cubicBezTo>
                      <a:pt x="158726" y="227836"/>
                      <a:pt x="158634" y="227975"/>
                      <a:pt x="158549" y="228121"/>
                    </a:cubicBezTo>
                    <a:cubicBezTo>
                      <a:pt x="158379" y="228408"/>
                      <a:pt x="158212" y="228697"/>
                      <a:pt x="158031" y="228977"/>
                    </a:cubicBezTo>
                    <a:cubicBezTo>
                      <a:pt x="157905" y="229170"/>
                      <a:pt x="157767" y="229355"/>
                      <a:pt x="157634" y="229545"/>
                    </a:cubicBezTo>
                    <a:cubicBezTo>
                      <a:pt x="157478" y="229769"/>
                      <a:pt x="157330" y="229996"/>
                      <a:pt x="157167" y="230214"/>
                    </a:cubicBezTo>
                    <a:cubicBezTo>
                      <a:pt x="156985" y="230458"/>
                      <a:pt x="156790" y="230691"/>
                      <a:pt x="156598" y="230927"/>
                    </a:cubicBezTo>
                    <a:cubicBezTo>
                      <a:pt x="156474" y="231080"/>
                      <a:pt x="156356" y="231241"/>
                      <a:pt x="156227" y="231391"/>
                    </a:cubicBezTo>
                    <a:cubicBezTo>
                      <a:pt x="155987" y="231672"/>
                      <a:pt x="155735" y="231941"/>
                      <a:pt x="155481" y="232210"/>
                    </a:cubicBezTo>
                    <a:cubicBezTo>
                      <a:pt x="155390" y="232306"/>
                      <a:pt x="155304" y="232409"/>
                      <a:pt x="155212" y="232504"/>
                    </a:cubicBezTo>
                    <a:cubicBezTo>
                      <a:pt x="154910" y="232815"/>
                      <a:pt x="154595" y="233113"/>
                      <a:pt x="154277" y="233407"/>
                    </a:cubicBezTo>
                    <a:cubicBezTo>
                      <a:pt x="154226" y="233453"/>
                      <a:pt x="154180" y="233504"/>
                      <a:pt x="154128" y="233550"/>
                    </a:cubicBezTo>
                    <a:cubicBezTo>
                      <a:pt x="153789" y="233857"/>
                      <a:pt x="153439" y="234150"/>
                      <a:pt x="153083" y="234436"/>
                    </a:cubicBezTo>
                    <a:cubicBezTo>
                      <a:pt x="153047" y="234465"/>
                      <a:pt x="153014" y="234497"/>
                      <a:pt x="152977" y="234524"/>
                    </a:cubicBezTo>
                    <a:cubicBezTo>
                      <a:pt x="152583" y="234836"/>
                      <a:pt x="152181" y="235135"/>
                      <a:pt x="151767" y="235421"/>
                    </a:cubicBezTo>
                    <a:cubicBezTo>
                      <a:pt x="151766" y="235422"/>
                      <a:pt x="151764" y="235422"/>
                      <a:pt x="151763" y="235423"/>
                    </a:cubicBezTo>
                    <a:cubicBezTo>
                      <a:pt x="150109" y="236567"/>
                      <a:pt x="148300" y="237503"/>
                      <a:pt x="146373" y="238189"/>
                    </a:cubicBezTo>
                    <a:cubicBezTo>
                      <a:pt x="146368" y="238191"/>
                      <a:pt x="146362" y="238194"/>
                      <a:pt x="146356" y="238196"/>
                    </a:cubicBezTo>
                    <a:cubicBezTo>
                      <a:pt x="145879" y="238365"/>
                      <a:pt x="145393" y="238520"/>
                      <a:pt x="144903" y="238658"/>
                    </a:cubicBezTo>
                    <a:cubicBezTo>
                      <a:pt x="144897" y="238659"/>
                      <a:pt x="144891" y="238662"/>
                      <a:pt x="144885" y="238664"/>
                    </a:cubicBezTo>
                    <a:cubicBezTo>
                      <a:pt x="143903" y="238941"/>
                      <a:pt x="142894" y="239152"/>
                      <a:pt x="141862" y="239296"/>
                    </a:cubicBezTo>
                    <a:cubicBezTo>
                      <a:pt x="141850" y="239298"/>
                      <a:pt x="141838" y="239301"/>
                      <a:pt x="141825" y="239303"/>
                    </a:cubicBezTo>
                    <a:cubicBezTo>
                      <a:pt x="141460" y="239354"/>
                      <a:pt x="141088" y="239385"/>
                      <a:pt x="140717" y="239418"/>
                    </a:cubicBezTo>
                    <a:cubicBezTo>
                      <a:pt x="140558" y="239432"/>
                      <a:pt x="140402" y="239457"/>
                      <a:pt x="140243" y="239468"/>
                    </a:cubicBezTo>
                    <a:cubicBezTo>
                      <a:pt x="139711" y="239505"/>
                      <a:pt x="139175" y="239523"/>
                      <a:pt x="138634" y="239523"/>
                    </a:cubicBezTo>
                    <a:lnTo>
                      <a:pt x="90638" y="239523"/>
                    </a:lnTo>
                    <a:cubicBezTo>
                      <a:pt x="90098" y="239523"/>
                      <a:pt x="89562" y="239505"/>
                      <a:pt x="89031" y="239468"/>
                    </a:cubicBezTo>
                    <a:cubicBezTo>
                      <a:pt x="88907" y="239460"/>
                      <a:pt x="88787" y="239440"/>
                      <a:pt x="88663" y="239430"/>
                    </a:cubicBezTo>
                    <a:cubicBezTo>
                      <a:pt x="88258" y="239395"/>
                      <a:pt x="87854" y="239360"/>
                      <a:pt x="87456" y="239305"/>
                    </a:cubicBezTo>
                    <a:cubicBezTo>
                      <a:pt x="87258" y="239278"/>
                      <a:pt x="87066" y="239236"/>
                      <a:pt x="86871" y="239204"/>
                    </a:cubicBezTo>
                    <a:cubicBezTo>
                      <a:pt x="86550" y="239151"/>
                      <a:pt x="86227" y="239104"/>
                      <a:pt x="85911" y="239038"/>
                    </a:cubicBezTo>
                    <a:cubicBezTo>
                      <a:pt x="85752" y="239004"/>
                      <a:pt x="85599" y="238959"/>
                      <a:pt x="85441" y="238922"/>
                    </a:cubicBezTo>
                    <a:cubicBezTo>
                      <a:pt x="85093" y="238842"/>
                      <a:pt x="84745" y="238764"/>
                      <a:pt x="84404" y="238670"/>
                    </a:cubicBezTo>
                    <a:cubicBezTo>
                      <a:pt x="84198" y="238612"/>
                      <a:pt x="83999" y="238541"/>
                      <a:pt x="83797" y="238477"/>
                    </a:cubicBezTo>
                    <a:cubicBezTo>
                      <a:pt x="83510" y="238388"/>
                      <a:pt x="83219" y="238304"/>
                      <a:pt x="82937" y="238204"/>
                    </a:cubicBezTo>
                    <a:cubicBezTo>
                      <a:pt x="82722" y="238128"/>
                      <a:pt x="82516" y="238038"/>
                      <a:pt x="82304" y="237956"/>
                    </a:cubicBezTo>
                    <a:cubicBezTo>
                      <a:pt x="82040" y="237853"/>
                      <a:pt x="81773" y="237758"/>
                      <a:pt x="81513" y="237646"/>
                    </a:cubicBezTo>
                    <a:cubicBezTo>
                      <a:pt x="81306" y="237556"/>
                      <a:pt x="81105" y="237453"/>
                      <a:pt x="80901" y="237357"/>
                    </a:cubicBezTo>
                    <a:cubicBezTo>
                      <a:pt x="80646" y="237238"/>
                      <a:pt x="80387" y="237125"/>
                      <a:pt x="80137" y="236997"/>
                    </a:cubicBezTo>
                    <a:cubicBezTo>
                      <a:pt x="79933" y="236892"/>
                      <a:pt x="79736" y="236775"/>
                      <a:pt x="79535" y="236664"/>
                    </a:cubicBezTo>
                    <a:cubicBezTo>
                      <a:pt x="79294" y="236531"/>
                      <a:pt x="79048" y="236405"/>
                      <a:pt x="78813" y="236264"/>
                    </a:cubicBezTo>
                    <a:cubicBezTo>
                      <a:pt x="78601" y="236137"/>
                      <a:pt x="78399" y="235997"/>
                      <a:pt x="78191" y="235865"/>
                    </a:cubicBezTo>
                    <a:cubicBezTo>
                      <a:pt x="77975" y="235726"/>
                      <a:pt x="77754" y="235594"/>
                      <a:pt x="77543" y="235447"/>
                    </a:cubicBezTo>
                    <a:cubicBezTo>
                      <a:pt x="77337" y="235305"/>
                      <a:pt x="77141" y="235150"/>
                      <a:pt x="76940" y="235002"/>
                    </a:cubicBezTo>
                    <a:cubicBezTo>
                      <a:pt x="76737" y="234852"/>
                      <a:pt x="76529" y="234708"/>
                      <a:pt x="76331" y="234552"/>
                    </a:cubicBezTo>
                    <a:cubicBezTo>
                      <a:pt x="76120" y="234386"/>
                      <a:pt x="75920" y="234206"/>
                      <a:pt x="75715" y="234033"/>
                    </a:cubicBezTo>
                    <a:cubicBezTo>
                      <a:pt x="75537" y="233882"/>
                      <a:pt x="75354" y="233738"/>
                      <a:pt x="75182" y="233582"/>
                    </a:cubicBezTo>
                    <a:cubicBezTo>
                      <a:pt x="74974" y="233395"/>
                      <a:pt x="74778" y="233196"/>
                      <a:pt x="74577" y="233001"/>
                    </a:cubicBezTo>
                    <a:cubicBezTo>
                      <a:pt x="74417" y="232846"/>
                      <a:pt x="74251" y="232699"/>
                      <a:pt x="74097" y="232539"/>
                    </a:cubicBezTo>
                    <a:cubicBezTo>
                      <a:pt x="73894" y="232331"/>
                      <a:pt x="73702" y="232110"/>
                      <a:pt x="73506" y="231895"/>
                    </a:cubicBezTo>
                    <a:cubicBezTo>
                      <a:pt x="73365" y="231739"/>
                      <a:pt x="73219" y="231590"/>
                      <a:pt x="73082" y="231431"/>
                    </a:cubicBezTo>
                    <a:cubicBezTo>
                      <a:pt x="72883" y="231199"/>
                      <a:pt x="72698" y="230956"/>
                      <a:pt x="72508" y="230717"/>
                    </a:cubicBezTo>
                    <a:cubicBezTo>
                      <a:pt x="72386" y="230562"/>
                      <a:pt x="72258" y="230415"/>
                      <a:pt x="72141" y="230258"/>
                    </a:cubicBezTo>
                    <a:cubicBezTo>
                      <a:pt x="71951" y="230005"/>
                      <a:pt x="71776" y="229744"/>
                      <a:pt x="71597" y="229483"/>
                    </a:cubicBezTo>
                    <a:cubicBezTo>
                      <a:pt x="71491" y="229328"/>
                      <a:pt x="71378" y="229180"/>
                      <a:pt x="71275" y="229024"/>
                    </a:cubicBezTo>
                    <a:cubicBezTo>
                      <a:pt x="71097" y="228749"/>
                      <a:pt x="70932" y="228466"/>
                      <a:pt x="70765" y="228184"/>
                    </a:cubicBezTo>
                    <a:cubicBezTo>
                      <a:pt x="70676" y="228035"/>
                      <a:pt x="70580" y="227891"/>
                      <a:pt x="70495" y="227740"/>
                    </a:cubicBezTo>
                    <a:cubicBezTo>
                      <a:pt x="76895" y="226750"/>
                      <a:pt x="84140" y="224378"/>
                      <a:pt x="90300" y="219179"/>
                    </a:cubicBezTo>
                    <a:cubicBezTo>
                      <a:pt x="91061" y="218537"/>
                      <a:pt x="91841" y="217813"/>
                      <a:pt x="92623" y="217012"/>
                    </a:cubicBezTo>
                    <a:cubicBezTo>
                      <a:pt x="92869" y="216762"/>
                      <a:pt x="93110" y="216498"/>
                      <a:pt x="93352" y="216236"/>
                    </a:cubicBezTo>
                    <a:cubicBezTo>
                      <a:pt x="93481" y="216094"/>
                      <a:pt x="93610" y="215954"/>
                      <a:pt x="93739" y="215808"/>
                    </a:cubicBezTo>
                    <a:cubicBezTo>
                      <a:pt x="97203" y="211924"/>
                      <a:pt x="100189" y="206711"/>
                      <a:pt x="101749" y="199741"/>
                    </a:cubicBezTo>
                    <a:cubicBezTo>
                      <a:pt x="101749" y="199740"/>
                      <a:pt x="101750" y="199737"/>
                      <a:pt x="101750" y="199736"/>
                    </a:cubicBezTo>
                    <a:cubicBezTo>
                      <a:pt x="101902" y="199055"/>
                      <a:pt x="102037" y="198353"/>
                      <a:pt x="102162" y="197637"/>
                    </a:cubicBezTo>
                    <a:cubicBezTo>
                      <a:pt x="102212" y="197351"/>
                      <a:pt x="102259" y="197061"/>
                      <a:pt x="102305" y="196771"/>
                    </a:cubicBezTo>
                    <a:cubicBezTo>
                      <a:pt x="102394" y="196189"/>
                      <a:pt x="102478" y="195604"/>
                      <a:pt x="102548" y="195000"/>
                    </a:cubicBezTo>
                    <a:cubicBezTo>
                      <a:pt x="102609" y="194482"/>
                      <a:pt x="102654" y="193948"/>
                      <a:pt x="102700" y="193413"/>
                    </a:cubicBezTo>
                    <a:cubicBezTo>
                      <a:pt x="102738" y="192955"/>
                      <a:pt x="102785" y="192505"/>
                      <a:pt x="102812" y="192035"/>
                    </a:cubicBezTo>
                    <a:cubicBezTo>
                      <a:pt x="102875" y="190981"/>
                      <a:pt x="102913" y="189901"/>
                      <a:pt x="102913" y="188780"/>
                    </a:cubicBezTo>
                    <a:cubicBezTo>
                      <a:pt x="102913" y="184708"/>
                      <a:pt x="100765" y="180937"/>
                      <a:pt x="97263" y="178861"/>
                    </a:cubicBezTo>
                    <a:close/>
                    <a:moveTo>
                      <a:pt x="206669" y="304260"/>
                    </a:moveTo>
                    <a:lnTo>
                      <a:pt x="206666" y="304260"/>
                    </a:lnTo>
                    <a:lnTo>
                      <a:pt x="23068" y="304260"/>
                    </a:lnTo>
                    <a:lnTo>
                      <a:pt x="23068" y="240242"/>
                    </a:lnTo>
                    <a:cubicBezTo>
                      <a:pt x="23068" y="236693"/>
                      <a:pt x="24247" y="233423"/>
                      <a:pt x="26216" y="230770"/>
                    </a:cubicBezTo>
                    <a:cubicBezTo>
                      <a:pt x="26462" y="230439"/>
                      <a:pt x="26715" y="230116"/>
                      <a:pt x="26983" y="229808"/>
                    </a:cubicBezTo>
                    <a:cubicBezTo>
                      <a:pt x="27121" y="229649"/>
                      <a:pt x="27264" y="229494"/>
                      <a:pt x="27409" y="229340"/>
                    </a:cubicBezTo>
                    <a:cubicBezTo>
                      <a:pt x="27685" y="229046"/>
                      <a:pt x="27974" y="228763"/>
                      <a:pt x="28270" y="228491"/>
                    </a:cubicBezTo>
                    <a:cubicBezTo>
                      <a:pt x="28405" y="228368"/>
                      <a:pt x="28537" y="228241"/>
                      <a:pt x="28676" y="228122"/>
                    </a:cubicBezTo>
                    <a:cubicBezTo>
                      <a:pt x="29102" y="227759"/>
                      <a:pt x="29541" y="227414"/>
                      <a:pt x="30000" y="227099"/>
                    </a:cubicBezTo>
                    <a:cubicBezTo>
                      <a:pt x="30015" y="227088"/>
                      <a:pt x="30030" y="227076"/>
                      <a:pt x="30045" y="227065"/>
                    </a:cubicBezTo>
                    <a:cubicBezTo>
                      <a:pt x="30549" y="226722"/>
                      <a:pt x="31073" y="226411"/>
                      <a:pt x="31612" y="226128"/>
                    </a:cubicBezTo>
                    <a:cubicBezTo>
                      <a:pt x="31690" y="226086"/>
                      <a:pt x="31772" y="226053"/>
                      <a:pt x="31850" y="226012"/>
                    </a:cubicBezTo>
                    <a:cubicBezTo>
                      <a:pt x="32301" y="225785"/>
                      <a:pt x="32762" y="225577"/>
                      <a:pt x="33232" y="225394"/>
                    </a:cubicBezTo>
                    <a:cubicBezTo>
                      <a:pt x="33367" y="225341"/>
                      <a:pt x="33504" y="225294"/>
                      <a:pt x="33641" y="225244"/>
                    </a:cubicBezTo>
                    <a:cubicBezTo>
                      <a:pt x="34067" y="225091"/>
                      <a:pt x="34501" y="224956"/>
                      <a:pt x="34940" y="224839"/>
                    </a:cubicBezTo>
                    <a:cubicBezTo>
                      <a:pt x="35097" y="224798"/>
                      <a:pt x="35253" y="224755"/>
                      <a:pt x="35412" y="224718"/>
                    </a:cubicBezTo>
                    <a:cubicBezTo>
                      <a:pt x="35853" y="224615"/>
                      <a:pt x="36300" y="224537"/>
                      <a:pt x="36751" y="224471"/>
                    </a:cubicBezTo>
                    <a:cubicBezTo>
                      <a:pt x="36905" y="224449"/>
                      <a:pt x="37055" y="224419"/>
                      <a:pt x="37208" y="224401"/>
                    </a:cubicBezTo>
                    <a:cubicBezTo>
                      <a:pt x="37807" y="224332"/>
                      <a:pt x="38411" y="224290"/>
                      <a:pt x="39020" y="224290"/>
                    </a:cubicBezTo>
                    <a:lnTo>
                      <a:pt x="45119" y="224290"/>
                    </a:lnTo>
                    <a:cubicBezTo>
                      <a:pt x="45168" y="224569"/>
                      <a:pt x="45229" y="224844"/>
                      <a:pt x="45282" y="225121"/>
                    </a:cubicBezTo>
                    <a:cubicBezTo>
                      <a:pt x="45336" y="225404"/>
                      <a:pt x="45389" y="225689"/>
                      <a:pt x="45449" y="225971"/>
                    </a:cubicBezTo>
                    <a:cubicBezTo>
                      <a:pt x="45546" y="226427"/>
                      <a:pt x="45655" y="226881"/>
                      <a:pt x="45764" y="227332"/>
                    </a:cubicBezTo>
                    <a:cubicBezTo>
                      <a:pt x="45826" y="227586"/>
                      <a:pt x="45884" y="227842"/>
                      <a:pt x="45950" y="228094"/>
                    </a:cubicBezTo>
                    <a:cubicBezTo>
                      <a:pt x="46086" y="228614"/>
                      <a:pt x="46236" y="229129"/>
                      <a:pt x="46390" y="229642"/>
                    </a:cubicBezTo>
                    <a:cubicBezTo>
                      <a:pt x="46444" y="229821"/>
                      <a:pt x="46491" y="230002"/>
                      <a:pt x="46546" y="230178"/>
                    </a:cubicBezTo>
                    <a:cubicBezTo>
                      <a:pt x="46762" y="230867"/>
                      <a:pt x="46993" y="231549"/>
                      <a:pt x="47239" y="232222"/>
                    </a:cubicBezTo>
                    <a:cubicBezTo>
                      <a:pt x="47289" y="232358"/>
                      <a:pt x="47346" y="232492"/>
                      <a:pt x="47397" y="232627"/>
                    </a:cubicBezTo>
                    <a:cubicBezTo>
                      <a:pt x="47598" y="233161"/>
                      <a:pt x="47805" y="233692"/>
                      <a:pt x="48025" y="234215"/>
                    </a:cubicBezTo>
                    <a:cubicBezTo>
                      <a:pt x="48123" y="234451"/>
                      <a:pt x="48230" y="234680"/>
                      <a:pt x="48333" y="234913"/>
                    </a:cubicBezTo>
                    <a:cubicBezTo>
                      <a:pt x="48517" y="235333"/>
                      <a:pt x="48703" y="235753"/>
                      <a:pt x="48900" y="236167"/>
                    </a:cubicBezTo>
                    <a:cubicBezTo>
                      <a:pt x="49023" y="236423"/>
                      <a:pt x="49151" y="236676"/>
                      <a:pt x="49277" y="236929"/>
                    </a:cubicBezTo>
                    <a:cubicBezTo>
                      <a:pt x="49469" y="237312"/>
                      <a:pt x="49662" y="237694"/>
                      <a:pt x="49862" y="238070"/>
                    </a:cubicBezTo>
                    <a:cubicBezTo>
                      <a:pt x="50002" y="238331"/>
                      <a:pt x="50145" y="238589"/>
                      <a:pt x="50289" y="238846"/>
                    </a:cubicBezTo>
                    <a:cubicBezTo>
                      <a:pt x="50492" y="239211"/>
                      <a:pt x="50700" y="239572"/>
                      <a:pt x="50913" y="239929"/>
                    </a:cubicBezTo>
                    <a:cubicBezTo>
                      <a:pt x="51065" y="240185"/>
                      <a:pt x="51219" y="240439"/>
                      <a:pt x="51376" y="240692"/>
                    </a:cubicBezTo>
                    <a:cubicBezTo>
                      <a:pt x="51595" y="241045"/>
                      <a:pt x="51820" y="241394"/>
                      <a:pt x="52049" y="241740"/>
                    </a:cubicBezTo>
                    <a:cubicBezTo>
                      <a:pt x="52211" y="241986"/>
                      <a:pt x="52372" y="242232"/>
                      <a:pt x="52539" y="242474"/>
                    </a:cubicBezTo>
                    <a:cubicBezTo>
                      <a:pt x="52780" y="242826"/>
                      <a:pt x="53030" y="243171"/>
                      <a:pt x="53280" y="243514"/>
                    </a:cubicBezTo>
                    <a:cubicBezTo>
                      <a:pt x="53445" y="243741"/>
                      <a:pt x="53607" y="243970"/>
                      <a:pt x="53776" y="244194"/>
                    </a:cubicBezTo>
                    <a:cubicBezTo>
                      <a:pt x="54054" y="244562"/>
                      <a:pt x="54341" y="244921"/>
                      <a:pt x="54630" y="245280"/>
                    </a:cubicBezTo>
                    <a:cubicBezTo>
                      <a:pt x="54783" y="245470"/>
                      <a:pt x="54932" y="245664"/>
                      <a:pt x="55087" y="245851"/>
                    </a:cubicBezTo>
                    <a:cubicBezTo>
                      <a:pt x="55499" y="246347"/>
                      <a:pt x="55922" y="246835"/>
                      <a:pt x="56354" y="247314"/>
                    </a:cubicBezTo>
                    <a:cubicBezTo>
                      <a:pt x="56393" y="247356"/>
                      <a:pt x="56429" y="247401"/>
                      <a:pt x="56468" y="247444"/>
                    </a:cubicBezTo>
                    <a:cubicBezTo>
                      <a:pt x="56940" y="247962"/>
                      <a:pt x="57424" y="248468"/>
                      <a:pt x="57918" y="248964"/>
                    </a:cubicBezTo>
                    <a:cubicBezTo>
                      <a:pt x="58084" y="249131"/>
                      <a:pt x="58257" y="249292"/>
                      <a:pt x="58426" y="249457"/>
                    </a:cubicBezTo>
                    <a:cubicBezTo>
                      <a:pt x="58761" y="249783"/>
                      <a:pt x="59097" y="250107"/>
                      <a:pt x="59440" y="250423"/>
                    </a:cubicBezTo>
                    <a:cubicBezTo>
                      <a:pt x="59647" y="250612"/>
                      <a:pt x="59859" y="250796"/>
                      <a:pt x="60069" y="250981"/>
                    </a:cubicBezTo>
                    <a:cubicBezTo>
                      <a:pt x="60386" y="251263"/>
                      <a:pt x="60704" y="251542"/>
                      <a:pt x="61030" y="251814"/>
                    </a:cubicBezTo>
                    <a:cubicBezTo>
                      <a:pt x="61256" y="252003"/>
                      <a:pt x="61486" y="252189"/>
                      <a:pt x="61717" y="252374"/>
                    </a:cubicBezTo>
                    <a:cubicBezTo>
                      <a:pt x="62037" y="252631"/>
                      <a:pt x="62358" y="252886"/>
                      <a:pt x="62686" y="253135"/>
                    </a:cubicBezTo>
                    <a:cubicBezTo>
                      <a:pt x="62926" y="253318"/>
                      <a:pt x="63168" y="253497"/>
                      <a:pt x="63411" y="253676"/>
                    </a:cubicBezTo>
                    <a:cubicBezTo>
                      <a:pt x="63740" y="253917"/>
                      <a:pt x="64071" y="254152"/>
                      <a:pt x="64407" y="254384"/>
                    </a:cubicBezTo>
                    <a:cubicBezTo>
                      <a:pt x="64655" y="254556"/>
                      <a:pt x="64904" y="254727"/>
                      <a:pt x="65155" y="254894"/>
                    </a:cubicBezTo>
                    <a:cubicBezTo>
                      <a:pt x="65500" y="255123"/>
                      <a:pt x="65850" y="255345"/>
                      <a:pt x="66202" y="255565"/>
                    </a:cubicBezTo>
                    <a:cubicBezTo>
                      <a:pt x="66451" y="255721"/>
                      <a:pt x="66698" y="255878"/>
                      <a:pt x="66950" y="256029"/>
                    </a:cubicBezTo>
                    <a:cubicBezTo>
                      <a:pt x="67325" y="256254"/>
                      <a:pt x="67707" y="256469"/>
                      <a:pt x="68089" y="256684"/>
                    </a:cubicBezTo>
                    <a:cubicBezTo>
                      <a:pt x="68324" y="256817"/>
                      <a:pt x="68557" y="256953"/>
                      <a:pt x="68794" y="257081"/>
                    </a:cubicBezTo>
                    <a:cubicBezTo>
                      <a:pt x="69248" y="257325"/>
                      <a:pt x="69707" y="257556"/>
                      <a:pt x="70168" y="257785"/>
                    </a:cubicBezTo>
                    <a:cubicBezTo>
                      <a:pt x="70342" y="257872"/>
                      <a:pt x="70514" y="257965"/>
                      <a:pt x="70690" y="258050"/>
                    </a:cubicBezTo>
                    <a:cubicBezTo>
                      <a:pt x="71327" y="258356"/>
                      <a:pt x="71973" y="258649"/>
                      <a:pt x="72626" y="258926"/>
                    </a:cubicBezTo>
                    <a:cubicBezTo>
                      <a:pt x="72792" y="258997"/>
                      <a:pt x="72963" y="259059"/>
                      <a:pt x="73130" y="259128"/>
                    </a:cubicBezTo>
                    <a:cubicBezTo>
                      <a:pt x="73623" y="259331"/>
                      <a:pt x="74117" y="259529"/>
                      <a:pt x="74618" y="259716"/>
                    </a:cubicBezTo>
                    <a:cubicBezTo>
                      <a:pt x="74868" y="259809"/>
                      <a:pt x="75123" y="259893"/>
                      <a:pt x="75375" y="259982"/>
                    </a:cubicBezTo>
                    <a:cubicBezTo>
                      <a:pt x="75800" y="260132"/>
                      <a:pt x="76226" y="260279"/>
                      <a:pt x="76656" y="260416"/>
                    </a:cubicBezTo>
                    <a:cubicBezTo>
                      <a:pt x="76935" y="260505"/>
                      <a:pt x="77218" y="260587"/>
                      <a:pt x="77499" y="260670"/>
                    </a:cubicBezTo>
                    <a:cubicBezTo>
                      <a:pt x="77911" y="260792"/>
                      <a:pt x="78324" y="260912"/>
                      <a:pt x="78742" y="261023"/>
                    </a:cubicBezTo>
                    <a:cubicBezTo>
                      <a:pt x="79035" y="261102"/>
                      <a:pt x="79330" y="261174"/>
                      <a:pt x="79626" y="261247"/>
                    </a:cubicBezTo>
                    <a:cubicBezTo>
                      <a:pt x="80039" y="261348"/>
                      <a:pt x="80453" y="261444"/>
                      <a:pt x="80870" y="261534"/>
                    </a:cubicBezTo>
                    <a:cubicBezTo>
                      <a:pt x="81171" y="261599"/>
                      <a:pt x="81473" y="261662"/>
                      <a:pt x="81775" y="261721"/>
                    </a:cubicBezTo>
                    <a:cubicBezTo>
                      <a:pt x="82197" y="261804"/>
                      <a:pt x="82622" y="261878"/>
                      <a:pt x="83048" y="261949"/>
                    </a:cubicBezTo>
                    <a:cubicBezTo>
                      <a:pt x="83348" y="261999"/>
                      <a:pt x="83648" y="262050"/>
                      <a:pt x="83950" y="262093"/>
                    </a:cubicBezTo>
                    <a:cubicBezTo>
                      <a:pt x="84393" y="262158"/>
                      <a:pt x="84840" y="262212"/>
                      <a:pt x="85286" y="262264"/>
                    </a:cubicBezTo>
                    <a:cubicBezTo>
                      <a:pt x="85576" y="262298"/>
                      <a:pt x="85864" y="262335"/>
                      <a:pt x="86155" y="262363"/>
                    </a:cubicBezTo>
                    <a:cubicBezTo>
                      <a:pt x="86647" y="262411"/>
                      <a:pt x="87144" y="262445"/>
                      <a:pt x="87641" y="262476"/>
                    </a:cubicBezTo>
                    <a:cubicBezTo>
                      <a:pt x="87889" y="262493"/>
                      <a:pt x="88136" y="262516"/>
                      <a:pt x="88385" y="262527"/>
                    </a:cubicBezTo>
                    <a:cubicBezTo>
                      <a:pt x="89133" y="262563"/>
                      <a:pt x="89885" y="262585"/>
                      <a:pt x="90641" y="262585"/>
                    </a:cubicBezTo>
                    <a:lnTo>
                      <a:pt x="138636" y="262585"/>
                    </a:lnTo>
                    <a:cubicBezTo>
                      <a:pt x="139393" y="262585"/>
                      <a:pt x="140145" y="262564"/>
                      <a:pt x="140892" y="262527"/>
                    </a:cubicBezTo>
                    <a:cubicBezTo>
                      <a:pt x="141141" y="262516"/>
                      <a:pt x="141388" y="262493"/>
                      <a:pt x="141636" y="262476"/>
                    </a:cubicBezTo>
                    <a:cubicBezTo>
                      <a:pt x="142133" y="262444"/>
                      <a:pt x="142631" y="262411"/>
                      <a:pt x="143123" y="262363"/>
                    </a:cubicBezTo>
                    <a:cubicBezTo>
                      <a:pt x="143414" y="262336"/>
                      <a:pt x="143702" y="262298"/>
                      <a:pt x="143992" y="262264"/>
                    </a:cubicBezTo>
                    <a:cubicBezTo>
                      <a:pt x="144438" y="262212"/>
                      <a:pt x="144884" y="262158"/>
                      <a:pt x="145327" y="262093"/>
                    </a:cubicBezTo>
                    <a:cubicBezTo>
                      <a:pt x="145629" y="262050"/>
                      <a:pt x="145929" y="261999"/>
                      <a:pt x="146229" y="261949"/>
                    </a:cubicBezTo>
                    <a:cubicBezTo>
                      <a:pt x="146655" y="261879"/>
                      <a:pt x="147079" y="261804"/>
                      <a:pt x="147501" y="261721"/>
                    </a:cubicBezTo>
                    <a:cubicBezTo>
                      <a:pt x="147805" y="261662"/>
                      <a:pt x="148106" y="261599"/>
                      <a:pt x="148407" y="261534"/>
                    </a:cubicBezTo>
                    <a:cubicBezTo>
                      <a:pt x="148823" y="261444"/>
                      <a:pt x="149237" y="261347"/>
                      <a:pt x="149650" y="261247"/>
                    </a:cubicBezTo>
                    <a:cubicBezTo>
                      <a:pt x="149946" y="261174"/>
                      <a:pt x="150241" y="261100"/>
                      <a:pt x="150535" y="261023"/>
                    </a:cubicBezTo>
                    <a:cubicBezTo>
                      <a:pt x="150951" y="260911"/>
                      <a:pt x="151365" y="260792"/>
                      <a:pt x="151777" y="260670"/>
                    </a:cubicBezTo>
                    <a:cubicBezTo>
                      <a:pt x="152059" y="260587"/>
                      <a:pt x="152341" y="260505"/>
                      <a:pt x="152620" y="260416"/>
                    </a:cubicBezTo>
                    <a:cubicBezTo>
                      <a:pt x="153052" y="260279"/>
                      <a:pt x="153476" y="260132"/>
                      <a:pt x="153902" y="259982"/>
                    </a:cubicBezTo>
                    <a:cubicBezTo>
                      <a:pt x="154154" y="259893"/>
                      <a:pt x="154408" y="259809"/>
                      <a:pt x="154658" y="259716"/>
                    </a:cubicBezTo>
                    <a:cubicBezTo>
                      <a:pt x="155159" y="259531"/>
                      <a:pt x="155654" y="259331"/>
                      <a:pt x="156146" y="259128"/>
                    </a:cubicBezTo>
                    <a:cubicBezTo>
                      <a:pt x="156314" y="259059"/>
                      <a:pt x="156484" y="258997"/>
                      <a:pt x="156650" y="258926"/>
                    </a:cubicBezTo>
                    <a:cubicBezTo>
                      <a:pt x="157303" y="258648"/>
                      <a:pt x="157949" y="258355"/>
                      <a:pt x="158587" y="258050"/>
                    </a:cubicBezTo>
                    <a:cubicBezTo>
                      <a:pt x="158762" y="257965"/>
                      <a:pt x="158934" y="257872"/>
                      <a:pt x="159108" y="257785"/>
                    </a:cubicBezTo>
                    <a:cubicBezTo>
                      <a:pt x="159570" y="257556"/>
                      <a:pt x="160030" y="257325"/>
                      <a:pt x="160482" y="257081"/>
                    </a:cubicBezTo>
                    <a:cubicBezTo>
                      <a:pt x="160720" y="256953"/>
                      <a:pt x="160953" y="256817"/>
                      <a:pt x="161188" y="256684"/>
                    </a:cubicBezTo>
                    <a:cubicBezTo>
                      <a:pt x="161570" y="256469"/>
                      <a:pt x="161951" y="256254"/>
                      <a:pt x="162326" y="256029"/>
                    </a:cubicBezTo>
                    <a:cubicBezTo>
                      <a:pt x="162578" y="255878"/>
                      <a:pt x="162826" y="255721"/>
                      <a:pt x="163075" y="255565"/>
                    </a:cubicBezTo>
                    <a:cubicBezTo>
                      <a:pt x="163427" y="255345"/>
                      <a:pt x="163776" y="255123"/>
                      <a:pt x="164121" y="254894"/>
                    </a:cubicBezTo>
                    <a:cubicBezTo>
                      <a:pt x="164372" y="254727"/>
                      <a:pt x="164622" y="254556"/>
                      <a:pt x="164870" y="254384"/>
                    </a:cubicBezTo>
                    <a:cubicBezTo>
                      <a:pt x="165204" y="254152"/>
                      <a:pt x="165536" y="253917"/>
                      <a:pt x="165865" y="253676"/>
                    </a:cubicBezTo>
                    <a:cubicBezTo>
                      <a:pt x="166108" y="253497"/>
                      <a:pt x="166351" y="253317"/>
                      <a:pt x="166590" y="253135"/>
                    </a:cubicBezTo>
                    <a:cubicBezTo>
                      <a:pt x="166918" y="252886"/>
                      <a:pt x="167240" y="252631"/>
                      <a:pt x="167559" y="252374"/>
                    </a:cubicBezTo>
                    <a:cubicBezTo>
                      <a:pt x="167790" y="252188"/>
                      <a:pt x="168020" y="252003"/>
                      <a:pt x="168247" y="251814"/>
                    </a:cubicBezTo>
                    <a:cubicBezTo>
                      <a:pt x="168572" y="251542"/>
                      <a:pt x="168890" y="251262"/>
                      <a:pt x="169208" y="250981"/>
                    </a:cubicBezTo>
                    <a:cubicBezTo>
                      <a:pt x="169417" y="250796"/>
                      <a:pt x="169630" y="250612"/>
                      <a:pt x="169836" y="250423"/>
                    </a:cubicBezTo>
                    <a:cubicBezTo>
                      <a:pt x="170180" y="250107"/>
                      <a:pt x="170516" y="249782"/>
                      <a:pt x="170850" y="249457"/>
                    </a:cubicBezTo>
                    <a:cubicBezTo>
                      <a:pt x="171018" y="249292"/>
                      <a:pt x="171193" y="249131"/>
                      <a:pt x="171359" y="248964"/>
                    </a:cubicBezTo>
                    <a:cubicBezTo>
                      <a:pt x="171852" y="248468"/>
                      <a:pt x="172337" y="247962"/>
                      <a:pt x="172809" y="247444"/>
                    </a:cubicBezTo>
                    <a:cubicBezTo>
                      <a:pt x="172848" y="247401"/>
                      <a:pt x="172884" y="247356"/>
                      <a:pt x="172923" y="247314"/>
                    </a:cubicBezTo>
                    <a:cubicBezTo>
                      <a:pt x="173354" y="246835"/>
                      <a:pt x="173777" y="246348"/>
                      <a:pt x="174189" y="245851"/>
                    </a:cubicBezTo>
                    <a:cubicBezTo>
                      <a:pt x="174345" y="245664"/>
                      <a:pt x="174493" y="245470"/>
                      <a:pt x="174646" y="245280"/>
                    </a:cubicBezTo>
                    <a:cubicBezTo>
                      <a:pt x="174934" y="244921"/>
                      <a:pt x="175223" y="244562"/>
                      <a:pt x="175501" y="244194"/>
                    </a:cubicBezTo>
                    <a:cubicBezTo>
                      <a:pt x="175669" y="243970"/>
                      <a:pt x="175832" y="243741"/>
                      <a:pt x="175997" y="243514"/>
                    </a:cubicBezTo>
                    <a:cubicBezTo>
                      <a:pt x="176247" y="243171"/>
                      <a:pt x="176496" y="242824"/>
                      <a:pt x="176737" y="242474"/>
                    </a:cubicBezTo>
                    <a:cubicBezTo>
                      <a:pt x="176903" y="242232"/>
                      <a:pt x="177065" y="241986"/>
                      <a:pt x="177227" y="241740"/>
                    </a:cubicBezTo>
                    <a:cubicBezTo>
                      <a:pt x="177456" y="241393"/>
                      <a:pt x="177681" y="241045"/>
                      <a:pt x="177901" y="240692"/>
                    </a:cubicBezTo>
                    <a:cubicBezTo>
                      <a:pt x="178058" y="240439"/>
                      <a:pt x="178212" y="240185"/>
                      <a:pt x="178363" y="239929"/>
                    </a:cubicBezTo>
                    <a:cubicBezTo>
                      <a:pt x="178577" y="239572"/>
                      <a:pt x="178783" y="239211"/>
                      <a:pt x="178986" y="238846"/>
                    </a:cubicBezTo>
                    <a:cubicBezTo>
                      <a:pt x="179130" y="238589"/>
                      <a:pt x="179273" y="238331"/>
                      <a:pt x="179413" y="238070"/>
                    </a:cubicBezTo>
                    <a:cubicBezTo>
                      <a:pt x="179614" y="237693"/>
                      <a:pt x="179807" y="237312"/>
                      <a:pt x="179998" y="236929"/>
                    </a:cubicBezTo>
                    <a:cubicBezTo>
                      <a:pt x="180125" y="236676"/>
                      <a:pt x="180253" y="236423"/>
                      <a:pt x="180375" y="236167"/>
                    </a:cubicBezTo>
                    <a:cubicBezTo>
                      <a:pt x="180572" y="235753"/>
                      <a:pt x="180758" y="235334"/>
                      <a:pt x="180942" y="234913"/>
                    </a:cubicBezTo>
                    <a:cubicBezTo>
                      <a:pt x="181045" y="234680"/>
                      <a:pt x="181151" y="234450"/>
                      <a:pt x="181250" y="234215"/>
                    </a:cubicBezTo>
                    <a:cubicBezTo>
                      <a:pt x="181471" y="233692"/>
                      <a:pt x="181677" y="233160"/>
                      <a:pt x="181878" y="232627"/>
                    </a:cubicBezTo>
                    <a:cubicBezTo>
                      <a:pt x="181929" y="232491"/>
                      <a:pt x="181986" y="232358"/>
                      <a:pt x="182036" y="232222"/>
                    </a:cubicBezTo>
                    <a:cubicBezTo>
                      <a:pt x="182283" y="231549"/>
                      <a:pt x="182513" y="230867"/>
                      <a:pt x="182729" y="230178"/>
                    </a:cubicBezTo>
                    <a:cubicBezTo>
                      <a:pt x="182784" y="230001"/>
                      <a:pt x="182832" y="229820"/>
                      <a:pt x="182885" y="229642"/>
                    </a:cubicBezTo>
                    <a:cubicBezTo>
                      <a:pt x="183038" y="229129"/>
                      <a:pt x="183189" y="228614"/>
                      <a:pt x="183325" y="228094"/>
                    </a:cubicBezTo>
                    <a:cubicBezTo>
                      <a:pt x="183391" y="227842"/>
                      <a:pt x="183449" y="227586"/>
                      <a:pt x="183511" y="227332"/>
                    </a:cubicBezTo>
                    <a:cubicBezTo>
                      <a:pt x="183621" y="226880"/>
                      <a:pt x="183729" y="226427"/>
                      <a:pt x="183826" y="225971"/>
                    </a:cubicBezTo>
                    <a:cubicBezTo>
                      <a:pt x="183886" y="225688"/>
                      <a:pt x="183938" y="225404"/>
                      <a:pt x="183993" y="225121"/>
                    </a:cubicBezTo>
                    <a:cubicBezTo>
                      <a:pt x="184046" y="224844"/>
                      <a:pt x="184107" y="224569"/>
                      <a:pt x="184156" y="224290"/>
                    </a:cubicBezTo>
                    <a:lnTo>
                      <a:pt x="190718" y="224290"/>
                    </a:lnTo>
                    <a:cubicBezTo>
                      <a:pt x="191327" y="224290"/>
                      <a:pt x="191931" y="224332"/>
                      <a:pt x="192529" y="224401"/>
                    </a:cubicBezTo>
                    <a:cubicBezTo>
                      <a:pt x="192684" y="224418"/>
                      <a:pt x="192835" y="224449"/>
                      <a:pt x="192990" y="224471"/>
                    </a:cubicBezTo>
                    <a:cubicBezTo>
                      <a:pt x="193439" y="224537"/>
                      <a:pt x="193885" y="224614"/>
                      <a:pt x="194324" y="224717"/>
                    </a:cubicBezTo>
                    <a:cubicBezTo>
                      <a:pt x="194485" y="224754"/>
                      <a:pt x="194644" y="224798"/>
                      <a:pt x="194803" y="224840"/>
                    </a:cubicBezTo>
                    <a:cubicBezTo>
                      <a:pt x="195239" y="224957"/>
                      <a:pt x="195668" y="225090"/>
                      <a:pt x="196091" y="225242"/>
                    </a:cubicBezTo>
                    <a:cubicBezTo>
                      <a:pt x="196232" y="225293"/>
                      <a:pt x="196373" y="225342"/>
                      <a:pt x="196512" y="225396"/>
                    </a:cubicBezTo>
                    <a:cubicBezTo>
                      <a:pt x="196974" y="225577"/>
                      <a:pt x="197426" y="225780"/>
                      <a:pt x="197869" y="226004"/>
                    </a:cubicBezTo>
                    <a:cubicBezTo>
                      <a:pt x="197957" y="226048"/>
                      <a:pt x="198046" y="226086"/>
                      <a:pt x="198133" y="226131"/>
                    </a:cubicBezTo>
                    <a:cubicBezTo>
                      <a:pt x="198667" y="226412"/>
                      <a:pt x="199187" y="226720"/>
                      <a:pt x="199687" y="227061"/>
                    </a:cubicBezTo>
                    <a:cubicBezTo>
                      <a:pt x="199718" y="227081"/>
                      <a:pt x="199745" y="227107"/>
                      <a:pt x="199777" y="227128"/>
                    </a:cubicBezTo>
                    <a:cubicBezTo>
                      <a:pt x="200218" y="227433"/>
                      <a:pt x="200644" y="227765"/>
                      <a:pt x="201055" y="228115"/>
                    </a:cubicBezTo>
                    <a:cubicBezTo>
                      <a:pt x="201201" y="228240"/>
                      <a:pt x="201340" y="228372"/>
                      <a:pt x="201481" y="228502"/>
                    </a:cubicBezTo>
                    <a:cubicBezTo>
                      <a:pt x="201771" y="228768"/>
                      <a:pt x="202053" y="229045"/>
                      <a:pt x="202325" y="229332"/>
                    </a:cubicBezTo>
                    <a:cubicBezTo>
                      <a:pt x="202472" y="229489"/>
                      <a:pt x="202617" y="229647"/>
                      <a:pt x="202758" y="229809"/>
                    </a:cubicBezTo>
                    <a:cubicBezTo>
                      <a:pt x="203026" y="230117"/>
                      <a:pt x="203280" y="230440"/>
                      <a:pt x="203524" y="230770"/>
                    </a:cubicBezTo>
                    <a:cubicBezTo>
                      <a:pt x="205491" y="233422"/>
                      <a:pt x="206669" y="236692"/>
                      <a:pt x="206669" y="240240"/>
                    </a:cubicBezTo>
                    <a:lnTo>
                      <a:pt x="206669" y="304260"/>
                    </a:lnTo>
                    <a:close/>
                  </a:path>
                </a:pathLst>
              </a:custGeom>
              <a:grpFill/>
              <a:ln w="11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192" name="Freeform: Shape 191">
                <a:extLst>
                  <a:ext uri="{FF2B5EF4-FFF2-40B4-BE49-F238E27FC236}">
                    <a16:creationId xmlns:a16="http://schemas.microsoft.com/office/drawing/2014/main" id="{0D1D7FD2-7C07-1E42-C2B0-9410AFA90E45}"/>
                  </a:ext>
                </a:extLst>
              </p:cNvPr>
              <p:cNvSpPr/>
              <p:nvPr/>
            </p:nvSpPr>
            <p:spPr>
              <a:xfrm>
                <a:off x="854301" y="3799002"/>
                <a:ext cx="229733" cy="327329"/>
              </a:xfrm>
              <a:custGeom>
                <a:avLst/>
                <a:gdLst>
                  <a:gd name="connsiteX0" fmla="*/ 190714 w 229733"/>
                  <a:gd name="connsiteY0" fmla="*/ 212072 h 327329"/>
                  <a:gd name="connsiteX1" fmla="*/ 152132 w 229733"/>
                  <a:gd name="connsiteY1" fmla="*/ 212072 h 327329"/>
                  <a:gd name="connsiteX2" fmla="*/ 152123 w 229733"/>
                  <a:gd name="connsiteY2" fmla="*/ 208653 h 327329"/>
                  <a:gd name="connsiteX3" fmla="*/ 196786 w 229733"/>
                  <a:gd name="connsiteY3" fmla="*/ 135689 h 327329"/>
                  <a:gd name="connsiteX4" fmla="*/ 196786 w 229733"/>
                  <a:gd name="connsiteY4" fmla="*/ 110876 h 327329"/>
                  <a:gd name="connsiteX5" fmla="*/ 187766 w 229733"/>
                  <a:gd name="connsiteY5" fmla="*/ 31787 h 327329"/>
                  <a:gd name="connsiteX6" fmla="*/ 187767 w 229733"/>
                  <a:gd name="connsiteY6" fmla="*/ 31787 h 327329"/>
                  <a:gd name="connsiteX7" fmla="*/ 145922 w 229733"/>
                  <a:gd name="connsiteY7" fmla="*/ 11719 h 327329"/>
                  <a:gd name="connsiteX8" fmla="*/ 105502 w 229733"/>
                  <a:gd name="connsiteY8" fmla="*/ 0 h 327329"/>
                  <a:gd name="connsiteX9" fmla="*/ 27065 w 229733"/>
                  <a:gd name="connsiteY9" fmla="*/ 74195 h 327329"/>
                  <a:gd name="connsiteX10" fmla="*/ 32947 w 229733"/>
                  <a:gd name="connsiteY10" fmla="*/ 127237 h 327329"/>
                  <a:gd name="connsiteX11" fmla="*/ 32947 w 229733"/>
                  <a:gd name="connsiteY11" fmla="*/ 135690 h 327329"/>
                  <a:gd name="connsiteX12" fmla="*/ 77610 w 229733"/>
                  <a:gd name="connsiteY12" fmla="*/ 208654 h 327329"/>
                  <a:gd name="connsiteX13" fmla="*/ 77601 w 229733"/>
                  <a:gd name="connsiteY13" fmla="*/ 212073 h 327329"/>
                  <a:gd name="connsiteX14" fmla="*/ 39019 w 229733"/>
                  <a:gd name="connsiteY14" fmla="*/ 212073 h 327329"/>
                  <a:gd name="connsiteX15" fmla="*/ 0 w 229733"/>
                  <a:gd name="connsiteY15" fmla="*/ 251092 h 327329"/>
                  <a:gd name="connsiteX16" fmla="*/ 0 w 229733"/>
                  <a:gd name="connsiteY16" fmla="*/ 315795 h 327329"/>
                  <a:gd name="connsiteX17" fmla="*/ 11534 w 229733"/>
                  <a:gd name="connsiteY17" fmla="*/ 327330 h 327329"/>
                  <a:gd name="connsiteX18" fmla="*/ 218199 w 229733"/>
                  <a:gd name="connsiteY18" fmla="*/ 327330 h 327329"/>
                  <a:gd name="connsiteX19" fmla="*/ 229733 w 229733"/>
                  <a:gd name="connsiteY19" fmla="*/ 315795 h 327329"/>
                  <a:gd name="connsiteX20" fmla="*/ 229733 w 229733"/>
                  <a:gd name="connsiteY20" fmla="*/ 251092 h 327329"/>
                  <a:gd name="connsiteX21" fmla="*/ 190714 w 229733"/>
                  <a:gd name="connsiteY21" fmla="*/ 212072 h 327329"/>
                  <a:gd name="connsiteX22" fmla="*/ 55253 w 229733"/>
                  <a:gd name="connsiteY22" fmla="*/ 92215 h 327329"/>
                  <a:gd name="connsiteX23" fmla="*/ 53928 w 229733"/>
                  <a:gd name="connsiteY23" fmla="*/ 93265 h 327329"/>
                  <a:gd name="connsiteX24" fmla="*/ 53226 w 229733"/>
                  <a:gd name="connsiteY24" fmla="*/ 93848 h 327329"/>
                  <a:gd name="connsiteX25" fmla="*/ 51943 w 229733"/>
                  <a:gd name="connsiteY25" fmla="*/ 94966 h 327329"/>
                  <a:gd name="connsiteX26" fmla="*/ 51344 w 229733"/>
                  <a:gd name="connsiteY26" fmla="*/ 95502 h 327329"/>
                  <a:gd name="connsiteX27" fmla="*/ 51124 w 229733"/>
                  <a:gd name="connsiteY27" fmla="*/ 95699 h 327329"/>
                  <a:gd name="connsiteX28" fmla="*/ 50134 w 229733"/>
                  <a:gd name="connsiteY28" fmla="*/ 74195 h 327329"/>
                  <a:gd name="connsiteX29" fmla="*/ 105502 w 229733"/>
                  <a:gd name="connsiteY29" fmla="*/ 23068 h 327329"/>
                  <a:gd name="connsiteX30" fmla="*/ 136265 w 229733"/>
                  <a:gd name="connsiteY30" fmla="*/ 33371 h 327329"/>
                  <a:gd name="connsiteX31" fmla="*/ 148807 w 229733"/>
                  <a:gd name="connsiteY31" fmla="*/ 34974 h 327329"/>
                  <a:gd name="connsiteX32" fmla="*/ 169618 w 229733"/>
                  <a:gd name="connsiteY32" fmla="*/ 46029 h 327329"/>
                  <a:gd name="connsiteX33" fmla="*/ 169619 w 229733"/>
                  <a:gd name="connsiteY33" fmla="*/ 46029 h 327329"/>
                  <a:gd name="connsiteX34" fmla="*/ 177734 w 229733"/>
                  <a:gd name="connsiteY34" fmla="*/ 93224 h 327329"/>
                  <a:gd name="connsiteX35" fmla="*/ 177346 w 229733"/>
                  <a:gd name="connsiteY35" fmla="*/ 92829 h 327329"/>
                  <a:gd name="connsiteX36" fmla="*/ 176225 w 229733"/>
                  <a:gd name="connsiteY36" fmla="*/ 91689 h 327329"/>
                  <a:gd name="connsiteX37" fmla="*/ 175548 w 229733"/>
                  <a:gd name="connsiteY37" fmla="*/ 91016 h 327329"/>
                  <a:gd name="connsiteX38" fmla="*/ 174459 w 229733"/>
                  <a:gd name="connsiteY38" fmla="*/ 89952 h 327329"/>
                  <a:gd name="connsiteX39" fmla="*/ 173721 w 229733"/>
                  <a:gd name="connsiteY39" fmla="*/ 89241 h 327329"/>
                  <a:gd name="connsiteX40" fmla="*/ 172516 w 229733"/>
                  <a:gd name="connsiteY40" fmla="*/ 88110 h 327329"/>
                  <a:gd name="connsiteX41" fmla="*/ 171811 w 229733"/>
                  <a:gd name="connsiteY41" fmla="*/ 87454 h 327329"/>
                  <a:gd name="connsiteX42" fmla="*/ 169853 w 229733"/>
                  <a:gd name="connsiteY42" fmla="*/ 85690 h 327329"/>
                  <a:gd name="connsiteX43" fmla="*/ 169812 w 229733"/>
                  <a:gd name="connsiteY43" fmla="*/ 85653 h 327329"/>
                  <a:gd name="connsiteX44" fmla="*/ 168793 w 229733"/>
                  <a:gd name="connsiteY44" fmla="*/ 84812 h 327329"/>
                  <a:gd name="connsiteX45" fmla="*/ 168289 w 229733"/>
                  <a:gd name="connsiteY45" fmla="*/ 84396 h 327329"/>
                  <a:gd name="connsiteX46" fmla="*/ 168227 w 229733"/>
                  <a:gd name="connsiteY46" fmla="*/ 84351 h 327329"/>
                  <a:gd name="connsiteX47" fmla="*/ 160991 w 229733"/>
                  <a:gd name="connsiteY47" fmla="*/ 79866 h 327329"/>
                  <a:gd name="connsiteX48" fmla="*/ 155566 w 229733"/>
                  <a:gd name="connsiteY48" fmla="*/ 77153 h 327329"/>
                  <a:gd name="connsiteX49" fmla="*/ 144799 w 229733"/>
                  <a:gd name="connsiteY49" fmla="*/ 71198 h 327329"/>
                  <a:gd name="connsiteX50" fmla="*/ 142962 w 229733"/>
                  <a:gd name="connsiteY50" fmla="*/ 69330 h 327329"/>
                  <a:gd name="connsiteX51" fmla="*/ 134177 w 229733"/>
                  <a:gd name="connsiteY51" fmla="*/ 62100 h 327329"/>
                  <a:gd name="connsiteX52" fmla="*/ 123462 w 229733"/>
                  <a:gd name="connsiteY52" fmla="*/ 65925 h 327329"/>
                  <a:gd name="connsiteX53" fmla="*/ 121744 w 229733"/>
                  <a:gd name="connsiteY53" fmla="*/ 67822 h 327329"/>
                  <a:gd name="connsiteX54" fmla="*/ 118169 w 229733"/>
                  <a:gd name="connsiteY54" fmla="*/ 71215 h 327329"/>
                  <a:gd name="connsiteX55" fmla="*/ 114381 w 229733"/>
                  <a:gd name="connsiteY55" fmla="*/ 74084 h 327329"/>
                  <a:gd name="connsiteX56" fmla="*/ 88371 w 229733"/>
                  <a:gd name="connsiteY56" fmla="*/ 81080 h 327329"/>
                  <a:gd name="connsiteX57" fmla="*/ 84962 w 229733"/>
                  <a:gd name="connsiteY57" fmla="*/ 81183 h 327329"/>
                  <a:gd name="connsiteX58" fmla="*/ 83911 w 229733"/>
                  <a:gd name="connsiteY58" fmla="*/ 81264 h 327329"/>
                  <a:gd name="connsiteX59" fmla="*/ 81657 w 229733"/>
                  <a:gd name="connsiteY59" fmla="*/ 81473 h 327329"/>
                  <a:gd name="connsiteX60" fmla="*/ 80501 w 229733"/>
                  <a:gd name="connsiteY60" fmla="*/ 81622 h 327329"/>
                  <a:gd name="connsiteX61" fmla="*/ 78424 w 229733"/>
                  <a:gd name="connsiteY61" fmla="*/ 81946 h 327329"/>
                  <a:gd name="connsiteX62" fmla="*/ 77344 w 229733"/>
                  <a:gd name="connsiteY62" fmla="*/ 82142 h 327329"/>
                  <a:gd name="connsiteX63" fmla="*/ 75146 w 229733"/>
                  <a:gd name="connsiteY63" fmla="*/ 82627 h 327329"/>
                  <a:gd name="connsiteX64" fmla="*/ 74348 w 229733"/>
                  <a:gd name="connsiteY64" fmla="*/ 82815 h 327329"/>
                  <a:gd name="connsiteX65" fmla="*/ 71477 w 229733"/>
                  <a:gd name="connsiteY65" fmla="*/ 83640 h 327329"/>
                  <a:gd name="connsiteX66" fmla="*/ 71044 w 229733"/>
                  <a:gd name="connsiteY66" fmla="*/ 83790 h 327329"/>
                  <a:gd name="connsiteX67" fmla="*/ 68733 w 229733"/>
                  <a:gd name="connsiteY67" fmla="*/ 84610 h 327329"/>
                  <a:gd name="connsiteX68" fmla="*/ 67861 w 229733"/>
                  <a:gd name="connsiteY68" fmla="*/ 84961 h 327329"/>
                  <a:gd name="connsiteX69" fmla="*/ 66085 w 229733"/>
                  <a:gd name="connsiteY69" fmla="*/ 85714 h 327329"/>
                  <a:gd name="connsiteX70" fmla="*/ 65176 w 229733"/>
                  <a:gd name="connsiteY70" fmla="*/ 86131 h 327329"/>
                  <a:gd name="connsiteX71" fmla="*/ 63499 w 229733"/>
                  <a:gd name="connsiteY71" fmla="*/ 86961 h 327329"/>
                  <a:gd name="connsiteX72" fmla="*/ 62684 w 229733"/>
                  <a:gd name="connsiteY72" fmla="*/ 87384 h 327329"/>
                  <a:gd name="connsiteX73" fmla="*/ 60804 w 229733"/>
                  <a:gd name="connsiteY73" fmla="*/ 88449 h 327329"/>
                  <a:gd name="connsiteX74" fmla="*/ 60333 w 229733"/>
                  <a:gd name="connsiteY74" fmla="*/ 88721 h 327329"/>
                  <a:gd name="connsiteX75" fmla="*/ 58094 w 229733"/>
                  <a:gd name="connsiteY75" fmla="*/ 90155 h 327329"/>
                  <a:gd name="connsiteX76" fmla="*/ 57559 w 229733"/>
                  <a:gd name="connsiteY76" fmla="*/ 90529 h 327329"/>
                  <a:gd name="connsiteX77" fmla="*/ 55968 w 229733"/>
                  <a:gd name="connsiteY77" fmla="*/ 91668 h 327329"/>
                  <a:gd name="connsiteX78" fmla="*/ 55253 w 229733"/>
                  <a:gd name="connsiteY78" fmla="*/ 92215 h 327329"/>
                  <a:gd name="connsiteX79" fmla="*/ 56016 w 229733"/>
                  <a:gd name="connsiteY79" fmla="*/ 135690 h 327329"/>
                  <a:gd name="connsiteX80" fmla="*/ 56016 w 229733"/>
                  <a:gd name="connsiteY80" fmla="*/ 127938 h 327329"/>
                  <a:gd name="connsiteX81" fmla="*/ 56131 w 229733"/>
                  <a:gd name="connsiteY81" fmla="*/ 127676 h 327329"/>
                  <a:gd name="connsiteX82" fmla="*/ 56216 w 229733"/>
                  <a:gd name="connsiteY82" fmla="*/ 127484 h 327329"/>
                  <a:gd name="connsiteX83" fmla="*/ 56459 w 229733"/>
                  <a:gd name="connsiteY83" fmla="*/ 126958 h 327329"/>
                  <a:gd name="connsiteX84" fmla="*/ 56534 w 229733"/>
                  <a:gd name="connsiteY84" fmla="*/ 126798 h 327329"/>
                  <a:gd name="connsiteX85" fmla="*/ 57326 w 229733"/>
                  <a:gd name="connsiteY85" fmla="*/ 125204 h 327329"/>
                  <a:gd name="connsiteX86" fmla="*/ 57451 w 229733"/>
                  <a:gd name="connsiteY86" fmla="*/ 124968 h 327329"/>
                  <a:gd name="connsiteX87" fmla="*/ 57794 w 229733"/>
                  <a:gd name="connsiteY87" fmla="*/ 124327 h 327329"/>
                  <a:gd name="connsiteX88" fmla="*/ 57977 w 229733"/>
                  <a:gd name="connsiteY88" fmla="*/ 123999 h 327329"/>
                  <a:gd name="connsiteX89" fmla="*/ 58320 w 229733"/>
                  <a:gd name="connsiteY89" fmla="*/ 123392 h 327329"/>
                  <a:gd name="connsiteX90" fmla="*/ 58533 w 229733"/>
                  <a:gd name="connsiteY90" fmla="*/ 123027 h 327329"/>
                  <a:gd name="connsiteX91" fmla="*/ 58911 w 229733"/>
                  <a:gd name="connsiteY91" fmla="*/ 122394 h 327329"/>
                  <a:gd name="connsiteX92" fmla="*/ 59137 w 229733"/>
                  <a:gd name="connsiteY92" fmla="*/ 122022 h 327329"/>
                  <a:gd name="connsiteX93" fmla="*/ 59577 w 229733"/>
                  <a:gd name="connsiteY93" fmla="*/ 121327 h 327329"/>
                  <a:gd name="connsiteX94" fmla="*/ 59794 w 229733"/>
                  <a:gd name="connsiteY94" fmla="*/ 120989 h 327329"/>
                  <a:gd name="connsiteX95" fmla="*/ 60443 w 229733"/>
                  <a:gd name="connsiteY95" fmla="*/ 120024 h 327329"/>
                  <a:gd name="connsiteX96" fmla="*/ 60505 w 229733"/>
                  <a:gd name="connsiteY96" fmla="*/ 119931 h 327329"/>
                  <a:gd name="connsiteX97" fmla="*/ 61273 w 229733"/>
                  <a:gd name="connsiteY97" fmla="*/ 118855 h 327329"/>
                  <a:gd name="connsiteX98" fmla="*/ 61519 w 229733"/>
                  <a:gd name="connsiteY98" fmla="*/ 118530 h 327329"/>
                  <a:gd name="connsiteX99" fmla="*/ 62098 w 229733"/>
                  <a:gd name="connsiteY99" fmla="*/ 117770 h 327329"/>
                  <a:gd name="connsiteX100" fmla="*/ 62426 w 229733"/>
                  <a:gd name="connsiteY100" fmla="*/ 117358 h 327329"/>
                  <a:gd name="connsiteX101" fmla="*/ 62987 w 229733"/>
                  <a:gd name="connsiteY101" fmla="*/ 116672 h 327329"/>
                  <a:gd name="connsiteX102" fmla="*/ 63358 w 229733"/>
                  <a:gd name="connsiteY102" fmla="*/ 116235 h 327329"/>
                  <a:gd name="connsiteX103" fmla="*/ 63942 w 229733"/>
                  <a:gd name="connsiteY103" fmla="*/ 115569 h 327329"/>
                  <a:gd name="connsiteX104" fmla="*/ 64336 w 229733"/>
                  <a:gd name="connsiteY104" fmla="*/ 115132 h 327329"/>
                  <a:gd name="connsiteX105" fmla="*/ 64984 w 229733"/>
                  <a:gd name="connsiteY105" fmla="*/ 114447 h 327329"/>
                  <a:gd name="connsiteX106" fmla="*/ 65369 w 229733"/>
                  <a:gd name="connsiteY106" fmla="*/ 114048 h 327329"/>
                  <a:gd name="connsiteX107" fmla="*/ 66184 w 229733"/>
                  <a:gd name="connsiteY107" fmla="*/ 113252 h 327329"/>
                  <a:gd name="connsiteX108" fmla="*/ 66462 w 229733"/>
                  <a:gd name="connsiteY108" fmla="*/ 112984 h 327329"/>
                  <a:gd name="connsiteX109" fmla="*/ 67609 w 229733"/>
                  <a:gd name="connsiteY109" fmla="*/ 111958 h 327329"/>
                  <a:gd name="connsiteX110" fmla="*/ 67941 w 229733"/>
                  <a:gd name="connsiteY110" fmla="*/ 111682 h 327329"/>
                  <a:gd name="connsiteX111" fmla="*/ 68826 w 229733"/>
                  <a:gd name="connsiteY111" fmla="*/ 110959 h 327329"/>
                  <a:gd name="connsiteX112" fmla="*/ 69300 w 229733"/>
                  <a:gd name="connsiteY112" fmla="*/ 110598 h 327329"/>
                  <a:gd name="connsiteX113" fmla="*/ 70111 w 229733"/>
                  <a:gd name="connsiteY113" fmla="*/ 109998 h 327329"/>
                  <a:gd name="connsiteX114" fmla="*/ 70646 w 229733"/>
                  <a:gd name="connsiteY114" fmla="*/ 109625 h 327329"/>
                  <a:gd name="connsiteX115" fmla="*/ 71472 w 229733"/>
                  <a:gd name="connsiteY115" fmla="*/ 109079 h 327329"/>
                  <a:gd name="connsiteX116" fmla="*/ 72038 w 229733"/>
                  <a:gd name="connsiteY116" fmla="*/ 108722 h 327329"/>
                  <a:gd name="connsiteX117" fmla="*/ 72923 w 229733"/>
                  <a:gd name="connsiteY117" fmla="*/ 108202 h 327329"/>
                  <a:gd name="connsiteX118" fmla="*/ 73485 w 229733"/>
                  <a:gd name="connsiteY118" fmla="*/ 107884 h 327329"/>
                  <a:gd name="connsiteX119" fmla="*/ 74525 w 229733"/>
                  <a:gd name="connsiteY119" fmla="*/ 107349 h 327329"/>
                  <a:gd name="connsiteX120" fmla="*/ 74996 w 229733"/>
                  <a:gd name="connsiteY120" fmla="*/ 107112 h 327329"/>
                  <a:gd name="connsiteX121" fmla="*/ 76563 w 229733"/>
                  <a:gd name="connsiteY121" fmla="*/ 106419 h 327329"/>
                  <a:gd name="connsiteX122" fmla="*/ 76889 w 229733"/>
                  <a:gd name="connsiteY122" fmla="*/ 106296 h 327329"/>
                  <a:gd name="connsiteX123" fmla="*/ 78209 w 229733"/>
                  <a:gd name="connsiteY123" fmla="*/ 105806 h 327329"/>
                  <a:gd name="connsiteX124" fmla="*/ 78817 w 229733"/>
                  <a:gd name="connsiteY124" fmla="*/ 105613 h 327329"/>
                  <a:gd name="connsiteX125" fmla="*/ 79931 w 229733"/>
                  <a:gd name="connsiteY125" fmla="*/ 105277 h 327329"/>
                  <a:gd name="connsiteX126" fmla="*/ 80629 w 229733"/>
                  <a:gd name="connsiteY126" fmla="*/ 105096 h 327329"/>
                  <a:gd name="connsiteX127" fmla="*/ 81734 w 229733"/>
                  <a:gd name="connsiteY127" fmla="*/ 104840 h 327329"/>
                  <a:gd name="connsiteX128" fmla="*/ 82474 w 229733"/>
                  <a:gd name="connsiteY128" fmla="*/ 104692 h 327329"/>
                  <a:gd name="connsiteX129" fmla="*/ 83635 w 229733"/>
                  <a:gd name="connsiteY129" fmla="*/ 104501 h 327329"/>
                  <a:gd name="connsiteX130" fmla="*/ 84375 w 229733"/>
                  <a:gd name="connsiteY130" fmla="*/ 104396 h 327329"/>
                  <a:gd name="connsiteX131" fmla="*/ 85687 w 229733"/>
                  <a:gd name="connsiteY131" fmla="*/ 104268 h 327329"/>
                  <a:gd name="connsiteX132" fmla="*/ 86340 w 229733"/>
                  <a:gd name="connsiteY132" fmla="*/ 104212 h 327329"/>
                  <a:gd name="connsiteX133" fmla="*/ 88368 w 229733"/>
                  <a:gd name="connsiteY133" fmla="*/ 104147 h 327329"/>
                  <a:gd name="connsiteX134" fmla="*/ 88376 w 229733"/>
                  <a:gd name="connsiteY134" fmla="*/ 104147 h 327329"/>
                  <a:gd name="connsiteX135" fmla="*/ 131591 w 229733"/>
                  <a:gd name="connsiteY135" fmla="*/ 90047 h 327329"/>
                  <a:gd name="connsiteX136" fmla="*/ 134988 w 229733"/>
                  <a:gd name="connsiteY136" fmla="*/ 92328 h 327329"/>
                  <a:gd name="connsiteX137" fmla="*/ 145468 w 229733"/>
                  <a:gd name="connsiteY137" fmla="*/ 97889 h 327329"/>
                  <a:gd name="connsiteX138" fmla="*/ 148097 w 229733"/>
                  <a:gd name="connsiteY138" fmla="*/ 99179 h 327329"/>
                  <a:gd name="connsiteX139" fmla="*/ 148146 w 229733"/>
                  <a:gd name="connsiteY139" fmla="*/ 99203 h 327329"/>
                  <a:gd name="connsiteX140" fmla="*/ 148175 w 229733"/>
                  <a:gd name="connsiteY140" fmla="*/ 99217 h 327329"/>
                  <a:gd name="connsiteX141" fmla="*/ 154540 w 229733"/>
                  <a:gd name="connsiteY141" fmla="*/ 102933 h 327329"/>
                  <a:gd name="connsiteX142" fmla="*/ 156756 w 229733"/>
                  <a:gd name="connsiteY142" fmla="*/ 104943 h 327329"/>
                  <a:gd name="connsiteX143" fmla="*/ 157380 w 229733"/>
                  <a:gd name="connsiteY143" fmla="*/ 105537 h 327329"/>
                  <a:gd name="connsiteX144" fmla="*/ 158798 w 229733"/>
                  <a:gd name="connsiteY144" fmla="*/ 106888 h 327329"/>
                  <a:gd name="connsiteX145" fmla="*/ 159508 w 229733"/>
                  <a:gd name="connsiteY145" fmla="*/ 107599 h 327329"/>
                  <a:gd name="connsiteX146" fmla="*/ 160662 w 229733"/>
                  <a:gd name="connsiteY146" fmla="*/ 108756 h 327329"/>
                  <a:gd name="connsiteX147" fmla="*/ 161461 w 229733"/>
                  <a:gd name="connsiteY147" fmla="*/ 109595 h 327329"/>
                  <a:gd name="connsiteX148" fmla="*/ 162356 w 229733"/>
                  <a:gd name="connsiteY148" fmla="*/ 110538 h 327329"/>
                  <a:gd name="connsiteX149" fmla="*/ 163205 w 229733"/>
                  <a:gd name="connsiteY149" fmla="*/ 111473 h 327329"/>
                  <a:gd name="connsiteX150" fmla="*/ 163887 w 229733"/>
                  <a:gd name="connsiteY150" fmla="*/ 112226 h 327329"/>
                  <a:gd name="connsiteX151" fmla="*/ 164800 w 229733"/>
                  <a:gd name="connsiteY151" fmla="*/ 113282 h 327329"/>
                  <a:gd name="connsiteX152" fmla="*/ 165255 w 229733"/>
                  <a:gd name="connsiteY152" fmla="*/ 113808 h 327329"/>
                  <a:gd name="connsiteX153" fmla="*/ 166228 w 229733"/>
                  <a:gd name="connsiteY153" fmla="*/ 114985 h 327329"/>
                  <a:gd name="connsiteX154" fmla="*/ 166469 w 229733"/>
                  <a:gd name="connsiteY154" fmla="*/ 115280 h 327329"/>
                  <a:gd name="connsiteX155" fmla="*/ 167510 w 229733"/>
                  <a:gd name="connsiteY155" fmla="*/ 116599 h 327329"/>
                  <a:gd name="connsiteX156" fmla="*/ 167533 w 229733"/>
                  <a:gd name="connsiteY156" fmla="*/ 116628 h 327329"/>
                  <a:gd name="connsiteX157" fmla="*/ 171510 w 229733"/>
                  <a:gd name="connsiteY157" fmla="*/ 122490 h 327329"/>
                  <a:gd name="connsiteX158" fmla="*/ 171657 w 229733"/>
                  <a:gd name="connsiteY158" fmla="*/ 122729 h 327329"/>
                  <a:gd name="connsiteX159" fmla="*/ 172415 w 229733"/>
                  <a:gd name="connsiteY159" fmla="*/ 123958 h 327329"/>
                  <a:gd name="connsiteX160" fmla="*/ 172797 w 229733"/>
                  <a:gd name="connsiteY160" fmla="*/ 124438 h 327329"/>
                  <a:gd name="connsiteX161" fmla="*/ 173540 w 229733"/>
                  <a:gd name="connsiteY161" fmla="*/ 125292 h 327329"/>
                  <a:gd name="connsiteX162" fmla="*/ 173722 w 229733"/>
                  <a:gd name="connsiteY162" fmla="*/ 125501 h 327329"/>
                  <a:gd name="connsiteX163" fmla="*/ 173722 w 229733"/>
                  <a:gd name="connsiteY163" fmla="*/ 135689 h 327329"/>
                  <a:gd name="connsiteX164" fmla="*/ 136357 w 229733"/>
                  <a:gd name="connsiteY164" fmla="*/ 190474 h 327329"/>
                  <a:gd name="connsiteX165" fmla="*/ 129037 w 229733"/>
                  <a:gd name="connsiteY165" fmla="*/ 201244 h 327329"/>
                  <a:gd name="connsiteX166" fmla="*/ 129081 w 229733"/>
                  <a:gd name="connsiteY166" fmla="*/ 216756 h 327329"/>
                  <a:gd name="connsiteX167" fmla="*/ 128800 w 229733"/>
                  <a:gd name="connsiteY167" fmla="*/ 217156 h 327329"/>
                  <a:gd name="connsiteX168" fmla="*/ 114870 w 229733"/>
                  <a:gd name="connsiteY168" fmla="*/ 237807 h 327329"/>
                  <a:gd name="connsiteX169" fmla="*/ 100940 w 229733"/>
                  <a:gd name="connsiteY169" fmla="*/ 217156 h 327329"/>
                  <a:gd name="connsiteX170" fmla="*/ 100660 w 229733"/>
                  <a:gd name="connsiteY170" fmla="*/ 216757 h 327329"/>
                  <a:gd name="connsiteX171" fmla="*/ 100703 w 229733"/>
                  <a:gd name="connsiteY171" fmla="*/ 201243 h 327329"/>
                  <a:gd name="connsiteX172" fmla="*/ 93383 w 229733"/>
                  <a:gd name="connsiteY172" fmla="*/ 190474 h 327329"/>
                  <a:gd name="connsiteX173" fmla="*/ 56016 w 229733"/>
                  <a:gd name="connsiteY173" fmla="*/ 135690 h 327329"/>
                  <a:gd name="connsiteX174" fmla="*/ 206665 w 229733"/>
                  <a:gd name="connsiteY174" fmla="*/ 304260 h 327329"/>
                  <a:gd name="connsiteX175" fmla="*/ 206665 w 229733"/>
                  <a:gd name="connsiteY175" fmla="*/ 304260 h 327329"/>
                  <a:gd name="connsiteX176" fmla="*/ 23067 w 229733"/>
                  <a:gd name="connsiteY176" fmla="*/ 304260 h 327329"/>
                  <a:gd name="connsiteX177" fmla="*/ 23067 w 229733"/>
                  <a:gd name="connsiteY177" fmla="*/ 251091 h 327329"/>
                  <a:gd name="connsiteX178" fmla="*/ 39018 w 229733"/>
                  <a:gd name="connsiteY178" fmla="*/ 235140 h 327329"/>
                  <a:gd name="connsiteX179" fmla="*/ 85240 w 229733"/>
                  <a:gd name="connsiteY179" fmla="*/ 235140 h 327329"/>
                  <a:gd name="connsiteX180" fmla="*/ 105304 w 229733"/>
                  <a:gd name="connsiteY180" fmla="*/ 264884 h 327329"/>
                  <a:gd name="connsiteX181" fmla="*/ 114865 w 229733"/>
                  <a:gd name="connsiteY181" fmla="*/ 269968 h 327329"/>
                  <a:gd name="connsiteX182" fmla="*/ 124427 w 229733"/>
                  <a:gd name="connsiteY182" fmla="*/ 264884 h 327329"/>
                  <a:gd name="connsiteX183" fmla="*/ 144491 w 229733"/>
                  <a:gd name="connsiteY183" fmla="*/ 235140 h 327329"/>
                  <a:gd name="connsiteX184" fmla="*/ 190714 w 229733"/>
                  <a:gd name="connsiteY184" fmla="*/ 235140 h 327329"/>
                  <a:gd name="connsiteX185" fmla="*/ 206665 w 229733"/>
                  <a:gd name="connsiteY185" fmla="*/ 251091 h 327329"/>
                  <a:gd name="connsiteX186" fmla="*/ 206665 w 229733"/>
                  <a:gd name="connsiteY186" fmla="*/ 304260 h 327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</a:cxnLst>
                <a:rect l="l" t="t" r="r" b="b"/>
                <a:pathLst>
                  <a:path w="229733" h="327329">
                    <a:moveTo>
                      <a:pt x="190714" y="212072"/>
                    </a:moveTo>
                    <a:lnTo>
                      <a:pt x="152132" y="212072"/>
                    </a:lnTo>
                    <a:lnTo>
                      <a:pt x="152123" y="208653"/>
                    </a:lnTo>
                    <a:cubicBezTo>
                      <a:pt x="179497" y="194745"/>
                      <a:pt x="196786" y="166908"/>
                      <a:pt x="196786" y="135689"/>
                    </a:cubicBezTo>
                    <a:lnTo>
                      <a:pt x="196786" y="110876"/>
                    </a:lnTo>
                    <a:cubicBezTo>
                      <a:pt x="202713" y="93423"/>
                      <a:pt x="209606" y="59612"/>
                      <a:pt x="187766" y="31787"/>
                    </a:cubicBezTo>
                    <a:lnTo>
                      <a:pt x="187767" y="31787"/>
                    </a:lnTo>
                    <a:cubicBezTo>
                      <a:pt x="175208" y="15785"/>
                      <a:pt x="160032" y="8652"/>
                      <a:pt x="145922" y="11719"/>
                    </a:cubicBezTo>
                    <a:cubicBezTo>
                      <a:pt x="134572" y="3843"/>
                      <a:pt x="121281" y="0"/>
                      <a:pt x="105502" y="0"/>
                    </a:cubicBezTo>
                    <a:cubicBezTo>
                      <a:pt x="56404" y="0"/>
                      <a:pt x="27065" y="37724"/>
                      <a:pt x="27065" y="74195"/>
                    </a:cubicBezTo>
                    <a:cubicBezTo>
                      <a:pt x="27065" y="102065"/>
                      <a:pt x="31473" y="121515"/>
                      <a:pt x="32947" y="127237"/>
                    </a:cubicBezTo>
                    <a:lnTo>
                      <a:pt x="32947" y="135690"/>
                    </a:lnTo>
                    <a:cubicBezTo>
                      <a:pt x="32947" y="166908"/>
                      <a:pt x="50235" y="194747"/>
                      <a:pt x="77610" y="208654"/>
                    </a:cubicBezTo>
                    <a:lnTo>
                      <a:pt x="77601" y="212073"/>
                    </a:lnTo>
                    <a:lnTo>
                      <a:pt x="39019" y="212073"/>
                    </a:lnTo>
                    <a:cubicBezTo>
                      <a:pt x="17504" y="212073"/>
                      <a:pt x="0" y="229577"/>
                      <a:pt x="0" y="251092"/>
                    </a:cubicBezTo>
                    <a:lnTo>
                      <a:pt x="0" y="315795"/>
                    </a:lnTo>
                    <a:cubicBezTo>
                      <a:pt x="0" y="322165"/>
                      <a:pt x="5165" y="327330"/>
                      <a:pt x="11534" y="327330"/>
                    </a:cubicBezTo>
                    <a:lnTo>
                      <a:pt x="218199" y="327330"/>
                    </a:lnTo>
                    <a:cubicBezTo>
                      <a:pt x="224568" y="327330"/>
                      <a:pt x="229733" y="322165"/>
                      <a:pt x="229733" y="315795"/>
                    </a:cubicBezTo>
                    <a:lnTo>
                      <a:pt x="229733" y="251092"/>
                    </a:lnTo>
                    <a:cubicBezTo>
                      <a:pt x="229733" y="229576"/>
                      <a:pt x="212229" y="212072"/>
                      <a:pt x="190714" y="212072"/>
                    </a:cubicBezTo>
                    <a:close/>
                    <a:moveTo>
                      <a:pt x="55253" y="92215"/>
                    </a:moveTo>
                    <a:cubicBezTo>
                      <a:pt x="54804" y="92561"/>
                      <a:pt x="54362" y="92910"/>
                      <a:pt x="53928" y="93265"/>
                    </a:cubicBezTo>
                    <a:cubicBezTo>
                      <a:pt x="53692" y="93458"/>
                      <a:pt x="53457" y="93652"/>
                      <a:pt x="53226" y="93848"/>
                    </a:cubicBezTo>
                    <a:cubicBezTo>
                      <a:pt x="52788" y="94217"/>
                      <a:pt x="52363" y="94590"/>
                      <a:pt x="51943" y="94966"/>
                    </a:cubicBezTo>
                    <a:cubicBezTo>
                      <a:pt x="51743" y="95144"/>
                      <a:pt x="51540" y="95321"/>
                      <a:pt x="51344" y="95502"/>
                    </a:cubicBezTo>
                    <a:cubicBezTo>
                      <a:pt x="51273" y="95568"/>
                      <a:pt x="51196" y="95632"/>
                      <a:pt x="51124" y="95699"/>
                    </a:cubicBezTo>
                    <a:cubicBezTo>
                      <a:pt x="50537" y="89418"/>
                      <a:pt x="50134" y="82191"/>
                      <a:pt x="50134" y="74195"/>
                    </a:cubicBezTo>
                    <a:cubicBezTo>
                      <a:pt x="50133" y="52966"/>
                      <a:pt x="67312" y="23068"/>
                      <a:pt x="105502" y="23068"/>
                    </a:cubicBezTo>
                    <a:cubicBezTo>
                      <a:pt x="122272" y="23068"/>
                      <a:pt x="131091" y="28948"/>
                      <a:pt x="136265" y="33371"/>
                    </a:cubicBezTo>
                    <a:cubicBezTo>
                      <a:pt x="139753" y="36353"/>
                      <a:pt x="144678" y="36984"/>
                      <a:pt x="148807" y="34974"/>
                    </a:cubicBezTo>
                    <a:cubicBezTo>
                      <a:pt x="154217" y="32336"/>
                      <a:pt x="162198" y="36573"/>
                      <a:pt x="169618" y="46029"/>
                    </a:cubicBezTo>
                    <a:cubicBezTo>
                      <a:pt x="169619" y="46029"/>
                      <a:pt x="169619" y="46029"/>
                      <a:pt x="169619" y="46029"/>
                    </a:cubicBezTo>
                    <a:cubicBezTo>
                      <a:pt x="181346" y="60971"/>
                      <a:pt x="180676" y="79579"/>
                      <a:pt x="177734" y="93224"/>
                    </a:cubicBezTo>
                    <a:cubicBezTo>
                      <a:pt x="177609" y="93095"/>
                      <a:pt x="177473" y="92960"/>
                      <a:pt x="177346" y="92829"/>
                    </a:cubicBezTo>
                    <a:cubicBezTo>
                      <a:pt x="176979" y="92452"/>
                      <a:pt x="176608" y="92073"/>
                      <a:pt x="176225" y="91689"/>
                    </a:cubicBezTo>
                    <a:cubicBezTo>
                      <a:pt x="176002" y="91466"/>
                      <a:pt x="175776" y="91241"/>
                      <a:pt x="175548" y="91016"/>
                    </a:cubicBezTo>
                    <a:cubicBezTo>
                      <a:pt x="175192" y="90664"/>
                      <a:pt x="174828" y="90309"/>
                      <a:pt x="174459" y="89952"/>
                    </a:cubicBezTo>
                    <a:cubicBezTo>
                      <a:pt x="174215" y="89715"/>
                      <a:pt x="173971" y="89480"/>
                      <a:pt x="173721" y="89241"/>
                    </a:cubicBezTo>
                    <a:cubicBezTo>
                      <a:pt x="173328" y="88866"/>
                      <a:pt x="172924" y="88489"/>
                      <a:pt x="172516" y="88110"/>
                    </a:cubicBezTo>
                    <a:cubicBezTo>
                      <a:pt x="172280" y="87892"/>
                      <a:pt x="172051" y="87675"/>
                      <a:pt x="171811" y="87454"/>
                    </a:cubicBezTo>
                    <a:cubicBezTo>
                      <a:pt x="171175" y="86871"/>
                      <a:pt x="170525" y="86284"/>
                      <a:pt x="169853" y="85690"/>
                    </a:cubicBezTo>
                    <a:cubicBezTo>
                      <a:pt x="169840" y="85677"/>
                      <a:pt x="169826" y="85666"/>
                      <a:pt x="169812" y="85653"/>
                    </a:cubicBezTo>
                    <a:cubicBezTo>
                      <a:pt x="169483" y="85362"/>
                      <a:pt x="169137" y="85089"/>
                      <a:pt x="168793" y="84812"/>
                    </a:cubicBezTo>
                    <a:cubicBezTo>
                      <a:pt x="168624" y="84675"/>
                      <a:pt x="168462" y="84529"/>
                      <a:pt x="168289" y="84396"/>
                    </a:cubicBezTo>
                    <a:cubicBezTo>
                      <a:pt x="168270" y="84381"/>
                      <a:pt x="168248" y="84366"/>
                      <a:pt x="168227" y="84351"/>
                    </a:cubicBezTo>
                    <a:cubicBezTo>
                      <a:pt x="166044" y="82672"/>
                      <a:pt x="163594" y="81233"/>
                      <a:pt x="160991" y="79866"/>
                    </a:cubicBezTo>
                    <a:cubicBezTo>
                      <a:pt x="159240" y="78947"/>
                      <a:pt x="157423" y="78058"/>
                      <a:pt x="155566" y="77153"/>
                    </a:cubicBezTo>
                    <a:cubicBezTo>
                      <a:pt x="152534" y="75676"/>
                      <a:pt x="147542" y="73244"/>
                      <a:pt x="144799" y="71198"/>
                    </a:cubicBezTo>
                    <a:cubicBezTo>
                      <a:pt x="143884" y="70517"/>
                      <a:pt x="143220" y="69876"/>
                      <a:pt x="142962" y="69330"/>
                    </a:cubicBezTo>
                    <a:cubicBezTo>
                      <a:pt x="141508" y="65543"/>
                      <a:pt x="138173" y="62798"/>
                      <a:pt x="134177" y="62100"/>
                    </a:cubicBezTo>
                    <a:cubicBezTo>
                      <a:pt x="130182" y="61401"/>
                      <a:pt x="126114" y="62854"/>
                      <a:pt x="123462" y="65925"/>
                    </a:cubicBezTo>
                    <a:cubicBezTo>
                      <a:pt x="122897" y="66580"/>
                      <a:pt x="122325" y="67212"/>
                      <a:pt x="121744" y="67822"/>
                    </a:cubicBezTo>
                    <a:cubicBezTo>
                      <a:pt x="120585" y="69042"/>
                      <a:pt x="119395" y="70173"/>
                      <a:pt x="118169" y="71215"/>
                    </a:cubicBezTo>
                    <a:cubicBezTo>
                      <a:pt x="116943" y="72258"/>
                      <a:pt x="115682" y="73214"/>
                      <a:pt x="114381" y="74084"/>
                    </a:cubicBezTo>
                    <a:cubicBezTo>
                      <a:pt x="107223" y="78871"/>
                      <a:pt x="98836" y="81080"/>
                      <a:pt x="88371" y="81080"/>
                    </a:cubicBezTo>
                    <a:cubicBezTo>
                      <a:pt x="87211" y="81080"/>
                      <a:pt x="86078" y="81120"/>
                      <a:pt x="84962" y="81183"/>
                    </a:cubicBezTo>
                    <a:cubicBezTo>
                      <a:pt x="84607" y="81204"/>
                      <a:pt x="84262" y="81238"/>
                      <a:pt x="83911" y="81264"/>
                    </a:cubicBezTo>
                    <a:cubicBezTo>
                      <a:pt x="83151" y="81322"/>
                      <a:pt x="82397" y="81387"/>
                      <a:pt x="81657" y="81473"/>
                    </a:cubicBezTo>
                    <a:cubicBezTo>
                      <a:pt x="81269" y="81518"/>
                      <a:pt x="80883" y="81569"/>
                      <a:pt x="80501" y="81622"/>
                    </a:cubicBezTo>
                    <a:cubicBezTo>
                      <a:pt x="79799" y="81717"/>
                      <a:pt x="79107" y="81826"/>
                      <a:pt x="78424" y="81946"/>
                    </a:cubicBezTo>
                    <a:cubicBezTo>
                      <a:pt x="78062" y="82009"/>
                      <a:pt x="77700" y="82071"/>
                      <a:pt x="77344" y="82142"/>
                    </a:cubicBezTo>
                    <a:cubicBezTo>
                      <a:pt x="76598" y="82288"/>
                      <a:pt x="75868" y="82453"/>
                      <a:pt x="75146" y="82627"/>
                    </a:cubicBezTo>
                    <a:cubicBezTo>
                      <a:pt x="74881" y="82691"/>
                      <a:pt x="74610" y="82747"/>
                      <a:pt x="74348" y="82815"/>
                    </a:cubicBezTo>
                    <a:cubicBezTo>
                      <a:pt x="73371" y="83067"/>
                      <a:pt x="72414" y="83340"/>
                      <a:pt x="71477" y="83640"/>
                    </a:cubicBezTo>
                    <a:cubicBezTo>
                      <a:pt x="71330" y="83687"/>
                      <a:pt x="71189" y="83742"/>
                      <a:pt x="71044" y="83790"/>
                    </a:cubicBezTo>
                    <a:cubicBezTo>
                      <a:pt x="70259" y="84048"/>
                      <a:pt x="69489" y="84321"/>
                      <a:pt x="68733" y="84610"/>
                    </a:cubicBezTo>
                    <a:cubicBezTo>
                      <a:pt x="68439" y="84723"/>
                      <a:pt x="68152" y="84843"/>
                      <a:pt x="67861" y="84961"/>
                    </a:cubicBezTo>
                    <a:cubicBezTo>
                      <a:pt x="67260" y="85203"/>
                      <a:pt x="66668" y="85453"/>
                      <a:pt x="66085" y="85714"/>
                    </a:cubicBezTo>
                    <a:cubicBezTo>
                      <a:pt x="65779" y="85851"/>
                      <a:pt x="65477" y="85991"/>
                      <a:pt x="65176" y="86131"/>
                    </a:cubicBezTo>
                    <a:cubicBezTo>
                      <a:pt x="64608" y="86399"/>
                      <a:pt x="64050" y="86676"/>
                      <a:pt x="63499" y="86961"/>
                    </a:cubicBezTo>
                    <a:cubicBezTo>
                      <a:pt x="63227" y="87102"/>
                      <a:pt x="62952" y="87240"/>
                      <a:pt x="62684" y="87384"/>
                    </a:cubicBezTo>
                    <a:cubicBezTo>
                      <a:pt x="62045" y="87729"/>
                      <a:pt x="61420" y="88084"/>
                      <a:pt x="60804" y="88449"/>
                    </a:cubicBezTo>
                    <a:cubicBezTo>
                      <a:pt x="60648" y="88541"/>
                      <a:pt x="60486" y="88627"/>
                      <a:pt x="60333" y="88721"/>
                    </a:cubicBezTo>
                    <a:cubicBezTo>
                      <a:pt x="59567" y="89185"/>
                      <a:pt x="58822" y="89663"/>
                      <a:pt x="58094" y="90155"/>
                    </a:cubicBezTo>
                    <a:cubicBezTo>
                      <a:pt x="57912" y="90277"/>
                      <a:pt x="57739" y="90405"/>
                      <a:pt x="57559" y="90529"/>
                    </a:cubicBezTo>
                    <a:cubicBezTo>
                      <a:pt x="57019" y="90903"/>
                      <a:pt x="56487" y="91282"/>
                      <a:pt x="55968" y="91668"/>
                    </a:cubicBezTo>
                    <a:cubicBezTo>
                      <a:pt x="55726" y="91848"/>
                      <a:pt x="55491" y="92031"/>
                      <a:pt x="55253" y="92215"/>
                    </a:cubicBezTo>
                    <a:close/>
                    <a:moveTo>
                      <a:pt x="56016" y="135690"/>
                    </a:moveTo>
                    <a:lnTo>
                      <a:pt x="56016" y="127938"/>
                    </a:lnTo>
                    <a:cubicBezTo>
                      <a:pt x="56053" y="127853"/>
                      <a:pt x="56091" y="127768"/>
                      <a:pt x="56131" y="127676"/>
                    </a:cubicBezTo>
                    <a:cubicBezTo>
                      <a:pt x="56160" y="127613"/>
                      <a:pt x="56186" y="127551"/>
                      <a:pt x="56216" y="127484"/>
                    </a:cubicBezTo>
                    <a:cubicBezTo>
                      <a:pt x="56291" y="127318"/>
                      <a:pt x="56373" y="127140"/>
                      <a:pt x="56459" y="126958"/>
                    </a:cubicBezTo>
                    <a:cubicBezTo>
                      <a:pt x="56484" y="126904"/>
                      <a:pt x="56507" y="126853"/>
                      <a:pt x="56534" y="126798"/>
                    </a:cubicBezTo>
                    <a:cubicBezTo>
                      <a:pt x="56763" y="126313"/>
                      <a:pt x="57027" y="125779"/>
                      <a:pt x="57326" y="125204"/>
                    </a:cubicBezTo>
                    <a:cubicBezTo>
                      <a:pt x="57366" y="125127"/>
                      <a:pt x="57410" y="125046"/>
                      <a:pt x="57451" y="124968"/>
                    </a:cubicBezTo>
                    <a:cubicBezTo>
                      <a:pt x="57561" y="124758"/>
                      <a:pt x="57674" y="124546"/>
                      <a:pt x="57794" y="124327"/>
                    </a:cubicBezTo>
                    <a:cubicBezTo>
                      <a:pt x="57853" y="124220"/>
                      <a:pt x="57915" y="124109"/>
                      <a:pt x="57977" y="123999"/>
                    </a:cubicBezTo>
                    <a:cubicBezTo>
                      <a:pt x="58087" y="123800"/>
                      <a:pt x="58201" y="123598"/>
                      <a:pt x="58320" y="123392"/>
                    </a:cubicBezTo>
                    <a:cubicBezTo>
                      <a:pt x="58389" y="123272"/>
                      <a:pt x="58460" y="123149"/>
                      <a:pt x="58533" y="123027"/>
                    </a:cubicBezTo>
                    <a:cubicBezTo>
                      <a:pt x="58655" y="122819"/>
                      <a:pt x="58782" y="122607"/>
                      <a:pt x="58911" y="122394"/>
                    </a:cubicBezTo>
                    <a:cubicBezTo>
                      <a:pt x="58986" y="122270"/>
                      <a:pt x="59060" y="122148"/>
                      <a:pt x="59137" y="122022"/>
                    </a:cubicBezTo>
                    <a:cubicBezTo>
                      <a:pt x="59279" y="121794"/>
                      <a:pt x="59426" y="121560"/>
                      <a:pt x="59577" y="121327"/>
                    </a:cubicBezTo>
                    <a:cubicBezTo>
                      <a:pt x="59650" y="121214"/>
                      <a:pt x="59721" y="121102"/>
                      <a:pt x="59794" y="120989"/>
                    </a:cubicBezTo>
                    <a:cubicBezTo>
                      <a:pt x="60002" y="120671"/>
                      <a:pt x="60219" y="120349"/>
                      <a:pt x="60443" y="120024"/>
                    </a:cubicBezTo>
                    <a:cubicBezTo>
                      <a:pt x="60464" y="119992"/>
                      <a:pt x="60484" y="119962"/>
                      <a:pt x="60505" y="119931"/>
                    </a:cubicBezTo>
                    <a:cubicBezTo>
                      <a:pt x="60751" y="119576"/>
                      <a:pt x="61008" y="119217"/>
                      <a:pt x="61273" y="118855"/>
                    </a:cubicBezTo>
                    <a:cubicBezTo>
                      <a:pt x="61353" y="118747"/>
                      <a:pt x="61437" y="118638"/>
                      <a:pt x="61519" y="118530"/>
                    </a:cubicBezTo>
                    <a:cubicBezTo>
                      <a:pt x="61708" y="118277"/>
                      <a:pt x="61899" y="118025"/>
                      <a:pt x="62098" y="117770"/>
                    </a:cubicBezTo>
                    <a:cubicBezTo>
                      <a:pt x="62205" y="117632"/>
                      <a:pt x="62316" y="117495"/>
                      <a:pt x="62426" y="117358"/>
                    </a:cubicBezTo>
                    <a:cubicBezTo>
                      <a:pt x="62610" y="117130"/>
                      <a:pt x="62796" y="116900"/>
                      <a:pt x="62987" y="116672"/>
                    </a:cubicBezTo>
                    <a:cubicBezTo>
                      <a:pt x="63109" y="116525"/>
                      <a:pt x="63233" y="116380"/>
                      <a:pt x="63358" y="116235"/>
                    </a:cubicBezTo>
                    <a:cubicBezTo>
                      <a:pt x="63549" y="116012"/>
                      <a:pt x="63744" y="115790"/>
                      <a:pt x="63942" y="115569"/>
                    </a:cubicBezTo>
                    <a:cubicBezTo>
                      <a:pt x="64072" y="115424"/>
                      <a:pt x="64203" y="115277"/>
                      <a:pt x="64336" y="115132"/>
                    </a:cubicBezTo>
                    <a:cubicBezTo>
                      <a:pt x="64548" y="114902"/>
                      <a:pt x="64764" y="114675"/>
                      <a:pt x="64984" y="114447"/>
                    </a:cubicBezTo>
                    <a:cubicBezTo>
                      <a:pt x="65112" y="114314"/>
                      <a:pt x="65237" y="114180"/>
                      <a:pt x="65369" y="114048"/>
                    </a:cubicBezTo>
                    <a:cubicBezTo>
                      <a:pt x="65634" y="113780"/>
                      <a:pt x="65907" y="113516"/>
                      <a:pt x="66184" y="113252"/>
                    </a:cubicBezTo>
                    <a:cubicBezTo>
                      <a:pt x="66278" y="113163"/>
                      <a:pt x="66368" y="113072"/>
                      <a:pt x="66462" y="112984"/>
                    </a:cubicBezTo>
                    <a:cubicBezTo>
                      <a:pt x="66834" y="112637"/>
                      <a:pt x="67217" y="112294"/>
                      <a:pt x="67609" y="111958"/>
                    </a:cubicBezTo>
                    <a:cubicBezTo>
                      <a:pt x="67717" y="111864"/>
                      <a:pt x="67831" y="111774"/>
                      <a:pt x="67941" y="111682"/>
                    </a:cubicBezTo>
                    <a:cubicBezTo>
                      <a:pt x="68232" y="111439"/>
                      <a:pt x="68525" y="111196"/>
                      <a:pt x="68826" y="110959"/>
                    </a:cubicBezTo>
                    <a:cubicBezTo>
                      <a:pt x="68981" y="110837"/>
                      <a:pt x="69142" y="110718"/>
                      <a:pt x="69300" y="110598"/>
                    </a:cubicBezTo>
                    <a:cubicBezTo>
                      <a:pt x="69566" y="110396"/>
                      <a:pt x="69835" y="110195"/>
                      <a:pt x="70111" y="109998"/>
                    </a:cubicBezTo>
                    <a:cubicBezTo>
                      <a:pt x="70287" y="109872"/>
                      <a:pt x="70466" y="109749"/>
                      <a:pt x="70646" y="109625"/>
                    </a:cubicBezTo>
                    <a:cubicBezTo>
                      <a:pt x="70917" y="109440"/>
                      <a:pt x="71192" y="109258"/>
                      <a:pt x="71472" y="109079"/>
                    </a:cubicBezTo>
                    <a:cubicBezTo>
                      <a:pt x="71658" y="108959"/>
                      <a:pt x="71846" y="108839"/>
                      <a:pt x="72038" y="108722"/>
                    </a:cubicBezTo>
                    <a:cubicBezTo>
                      <a:pt x="72327" y="108545"/>
                      <a:pt x="72624" y="108373"/>
                      <a:pt x="72923" y="108202"/>
                    </a:cubicBezTo>
                    <a:cubicBezTo>
                      <a:pt x="73109" y="108095"/>
                      <a:pt x="73295" y="107986"/>
                      <a:pt x="73485" y="107884"/>
                    </a:cubicBezTo>
                    <a:cubicBezTo>
                      <a:pt x="73826" y="107699"/>
                      <a:pt x="74174" y="107523"/>
                      <a:pt x="74525" y="107349"/>
                    </a:cubicBezTo>
                    <a:cubicBezTo>
                      <a:pt x="74683" y="107270"/>
                      <a:pt x="74836" y="107188"/>
                      <a:pt x="74996" y="107112"/>
                    </a:cubicBezTo>
                    <a:cubicBezTo>
                      <a:pt x="75507" y="106869"/>
                      <a:pt x="76029" y="106637"/>
                      <a:pt x="76563" y="106419"/>
                    </a:cubicBezTo>
                    <a:cubicBezTo>
                      <a:pt x="76670" y="106375"/>
                      <a:pt x="76782" y="106338"/>
                      <a:pt x="76889" y="106296"/>
                    </a:cubicBezTo>
                    <a:cubicBezTo>
                      <a:pt x="77323" y="106125"/>
                      <a:pt x="77761" y="105959"/>
                      <a:pt x="78209" y="105806"/>
                    </a:cubicBezTo>
                    <a:cubicBezTo>
                      <a:pt x="78408" y="105738"/>
                      <a:pt x="78613" y="105677"/>
                      <a:pt x="78817" y="105613"/>
                    </a:cubicBezTo>
                    <a:cubicBezTo>
                      <a:pt x="79183" y="105496"/>
                      <a:pt x="79554" y="105382"/>
                      <a:pt x="79931" y="105277"/>
                    </a:cubicBezTo>
                    <a:cubicBezTo>
                      <a:pt x="80160" y="105214"/>
                      <a:pt x="80396" y="105156"/>
                      <a:pt x="80629" y="105096"/>
                    </a:cubicBezTo>
                    <a:cubicBezTo>
                      <a:pt x="80993" y="105005"/>
                      <a:pt x="81361" y="104918"/>
                      <a:pt x="81734" y="104840"/>
                    </a:cubicBezTo>
                    <a:cubicBezTo>
                      <a:pt x="81978" y="104788"/>
                      <a:pt x="82225" y="104738"/>
                      <a:pt x="82474" y="104692"/>
                    </a:cubicBezTo>
                    <a:cubicBezTo>
                      <a:pt x="82856" y="104621"/>
                      <a:pt x="83244" y="104558"/>
                      <a:pt x="83635" y="104501"/>
                    </a:cubicBezTo>
                    <a:cubicBezTo>
                      <a:pt x="83881" y="104465"/>
                      <a:pt x="84126" y="104427"/>
                      <a:pt x="84375" y="104396"/>
                    </a:cubicBezTo>
                    <a:cubicBezTo>
                      <a:pt x="84806" y="104343"/>
                      <a:pt x="85246" y="104304"/>
                      <a:pt x="85687" y="104268"/>
                    </a:cubicBezTo>
                    <a:cubicBezTo>
                      <a:pt x="85905" y="104251"/>
                      <a:pt x="86120" y="104226"/>
                      <a:pt x="86340" y="104212"/>
                    </a:cubicBezTo>
                    <a:cubicBezTo>
                      <a:pt x="87005" y="104172"/>
                      <a:pt x="87679" y="104147"/>
                      <a:pt x="88368" y="104147"/>
                    </a:cubicBezTo>
                    <a:cubicBezTo>
                      <a:pt x="88370" y="104147"/>
                      <a:pt x="88374" y="104147"/>
                      <a:pt x="88376" y="104147"/>
                    </a:cubicBezTo>
                    <a:cubicBezTo>
                      <a:pt x="105514" y="104147"/>
                      <a:pt x="119764" y="99515"/>
                      <a:pt x="131591" y="90047"/>
                    </a:cubicBezTo>
                    <a:cubicBezTo>
                      <a:pt x="132692" y="90854"/>
                      <a:pt x="133829" y="91611"/>
                      <a:pt x="134988" y="92328"/>
                    </a:cubicBezTo>
                    <a:cubicBezTo>
                      <a:pt x="138463" y="94478"/>
                      <a:pt x="142118" y="96259"/>
                      <a:pt x="145468" y="97889"/>
                    </a:cubicBezTo>
                    <a:cubicBezTo>
                      <a:pt x="146330" y="98309"/>
                      <a:pt x="147220" y="98743"/>
                      <a:pt x="148097" y="99179"/>
                    </a:cubicBezTo>
                    <a:cubicBezTo>
                      <a:pt x="148113" y="99187"/>
                      <a:pt x="148130" y="99195"/>
                      <a:pt x="148146" y="99203"/>
                    </a:cubicBezTo>
                    <a:cubicBezTo>
                      <a:pt x="148155" y="99208"/>
                      <a:pt x="148165" y="99212"/>
                      <a:pt x="148175" y="99217"/>
                    </a:cubicBezTo>
                    <a:cubicBezTo>
                      <a:pt x="150839" y="100545"/>
                      <a:pt x="153361" y="101891"/>
                      <a:pt x="154540" y="102933"/>
                    </a:cubicBezTo>
                    <a:cubicBezTo>
                      <a:pt x="155309" y="103613"/>
                      <a:pt x="156047" y="104283"/>
                      <a:pt x="156756" y="104943"/>
                    </a:cubicBezTo>
                    <a:cubicBezTo>
                      <a:pt x="156973" y="105144"/>
                      <a:pt x="157169" y="105337"/>
                      <a:pt x="157380" y="105537"/>
                    </a:cubicBezTo>
                    <a:cubicBezTo>
                      <a:pt x="157861" y="105991"/>
                      <a:pt x="158345" y="106445"/>
                      <a:pt x="158798" y="106888"/>
                    </a:cubicBezTo>
                    <a:cubicBezTo>
                      <a:pt x="159045" y="107129"/>
                      <a:pt x="159270" y="107361"/>
                      <a:pt x="159508" y="107599"/>
                    </a:cubicBezTo>
                    <a:cubicBezTo>
                      <a:pt x="159897" y="107986"/>
                      <a:pt x="160295" y="108377"/>
                      <a:pt x="160662" y="108756"/>
                    </a:cubicBezTo>
                    <a:cubicBezTo>
                      <a:pt x="160941" y="109042"/>
                      <a:pt x="161195" y="109315"/>
                      <a:pt x="161461" y="109595"/>
                    </a:cubicBezTo>
                    <a:cubicBezTo>
                      <a:pt x="161761" y="109910"/>
                      <a:pt x="162071" y="110231"/>
                      <a:pt x="162356" y="110538"/>
                    </a:cubicBezTo>
                    <a:cubicBezTo>
                      <a:pt x="162653" y="110857"/>
                      <a:pt x="162925" y="111163"/>
                      <a:pt x="163205" y="111473"/>
                    </a:cubicBezTo>
                    <a:cubicBezTo>
                      <a:pt x="163432" y="111725"/>
                      <a:pt x="163671" y="111982"/>
                      <a:pt x="163887" y="112226"/>
                    </a:cubicBezTo>
                    <a:cubicBezTo>
                      <a:pt x="164208" y="112589"/>
                      <a:pt x="164503" y="112935"/>
                      <a:pt x="164800" y="113282"/>
                    </a:cubicBezTo>
                    <a:cubicBezTo>
                      <a:pt x="164950" y="113456"/>
                      <a:pt x="165111" y="113638"/>
                      <a:pt x="165255" y="113808"/>
                    </a:cubicBezTo>
                    <a:cubicBezTo>
                      <a:pt x="165597" y="114214"/>
                      <a:pt x="165916" y="114602"/>
                      <a:pt x="166228" y="114985"/>
                    </a:cubicBezTo>
                    <a:cubicBezTo>
                      <a:pt x="166307" y="115081"/>
                      <a:pt x="166393" y="115184"/>
                      <a:pt x="166469" y="115280"/>
                    </a:cubicBezTo>
                    <a:cubicBezTo>
                      <a:pt x="166838" y="115737"/>
                      <a:pt x="167184" y="116178"/>
                      <a:pt x="167510" y="116599"/>
                    </a:cubicBezTo>
                    <a:cubicBezTo>
                      <a:pt x="167517" y="116608"/>
                      <a:pt x="167525" y="116619"/>
                      <a:pt x="167533" y="116628"/>
                    </a:cubicBezTo>
                    <a:cubicBezTo>
                      <a:pt x="170226" y="120124"/>
                      <a:pt x="171418" y="122317"/>
                      <a:pt x="171510" y="122490"/>
                    </a:cubicBezTo>
                    <a:cubicBezTo>
                      <a:pt x="171552" y="122574"/>
                      <a:pt x="171612" y="122645"/>
                      <a:pt x="171657" y="122729"/>
                    </a:cubicBezTo>
                    <a:cubicBezTo>
                      <a:pt x="171888" y="123156"/>
                      <a:pt x="172137" y="123569"/>
                      <a:pt x="172415" y="123958"/>
                    </a:cubicBezTo>
                    <a:cubicBezTo>
                      <a:pt x="172535" y="124125"/>
                      <a:pt x="172669" y="124277"/>
                      <a:pt x="172797" y="124438"/>
                    </a:cubicBezTo>
                    <a:cubicBezTo>
                      <a:pt x="173033" y="124734"/>
                      <a:pt x="173277" y="125022"/>
                      <a:pt x="173540" y="125292"/>
                    </a:cubicBezTo>
                    <a:cubicBezTo>
                      <a:pt x="173604" y="125358"/>
                      <a:pt x="173656" y="125437"/>
                      <a:pt x="173722" y="125501"/>
                    </a:cubicBezTo>
                    <a:lnTo>
                      <a:pt x="173722" y="135689"/>
                    </a:lnTo>
                    <a:cubicBezTo>
                      <a:pt x="173722" y="160060"/>
                      <a:pt x="159055" y="181564"/>
                      <a:pt x="136357" y="190474"/>
                    </a:cubicBezTo>
                    <a:cubicBezTo>
                      <a:pt x="131930" y="192212"/>
                      <a:pt x="129025" y="196488"/>
                      <a:pt x="129037" y="201244"/>
                    </a:cubicBezTo>
                    <a:lnTo>
                      <a:pt x="129081" y="216756"/>
                    </a:lnTo>
                    <a:cubicBezTo>
                      <a:pt x="128984" y="216886"/>
                      <a:pt x="128891" y="217021"/>
                      <a:pt x="128800" y="217156"/>
                    </a:cubicBezTo>
                    <a:lnTo>
                      <a:pt x="114870" y="237807"/>
                    </a:lnTo>
                    <a:lnTo>
                      <a:pt x="100940" y="217156"/>
                    </a:lnTo>
                    <a:cubicBezTo>
                      <a:pt x="100849" y="217021"/>
                      <a:pt x="100756" y="216888"/>
                      <a:pt x="100660" y="216757"/>
                    </a:cubicBezTo>
                    <a:lnTo>
                      <a:pt x="100703" y="201243"/>
                    </a:lnTo>
                    <a:cubicBezTo>
                      <a:pt x="100716" y="196488"/>
                      <a:pt x="97809" y="192212"/>
                      <a:pt x="93383" y="190474"/>
                    </a:cubicBezTo>
                    <a:cubicBezTo>
                      <a:pt x="70680" y="181565"/>
                      <a:pt x="56016" y="160060"/>
                      <a:pt x="56016" y="135690"/>
                    </a:cubicBezTo>
                    <a:close/>
                    <a:moveTo>
                      <a:pt x="206665" y="304260"/>
                    </a:moveTo>
                    <a:lnTo>
                      <a:pt x="206665" y="304260"/>
                    </a:lnTo>
                    <a:lnTo>
                      <a:pt x="23067" y="304260"/>
                    </a:lnTo>
                    <a:lnTo>
                      <a:pt x="23067" y="251091"/>
                    </a:lnTo>
                    <a:cubicBezTo>
                      <a:pt x="23067" y="242296"/>
                      <a:pt x="30223" y="235140"/>
                      <a:pt x="39018" y="235140"/>
                    </a:cubicBezTo>
                    <a:lnTo>
                      <a:pt x="85240" y="235140"/>
                    </a:lnTo>
                    <a:lnTo>
                      <a:pt x="105304" y="264884"/>
                    </a:lnTo>
                    <a:cubicBezTo>
                      <a:pt x="107447" y="268062"/>
                      <a:pt x="111031" y="269968"/>
                      <a:pt x="114865" y="269968"/>
                    </a:cubicBezTo>
                    <a:cubicBezTo>
                      <a:pt x="118699" y="269968"/>
                      <a:pt x="122284" y="268062"/>
                      <a:pt x="124427" y="264884"/>
                    </a:cubicBezTo>
                    <a:lnTo>
                      <a:pt x="144491" y="235140"/>
                    </a:lnTo>
                    <a:lnTo>
                      <a:pt x="190714" y="235140"/>
                    </a:lnTo>
                    <a:cubicBezTo>
                      <a:pt x="199509" y="235140"/>
                      <a:pt x="206665" y="242296"/>
                      <a:pt x="206665" y="251091"/>
                    </a:cubicBezTo>
                    <a:lnTo>
                      <a:pt x="206665" y="304260"/>
                    </a:lnTo>
                    <a:close/>
                  </a:path>
                </a:pathLst>
              </a:custGeom>
              <a:grpFill/>
              <a:ln w="11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193" name="Freeform: Shape 192">
                <a:extLst>
                  <a:ext uri="{FF2B5EF4-FFF2-40B4-BE49-F238E27FC236}">
                    <a16:creationId xmlns:a16="http://schemas.microsoft.com/office/drawing/2014/main" id="{6DADDD5E-D841-363A-709D-9227C0D50BEF}"/>
                  </a:ext>
                </a:extLst>
              </p:cNvPr>
              <p:cNvSpPr/>
              <p:nvPr/>
            </p:nvSpPr>
            <p:spPr>
              <a:xfrm>
                <a:off x="973481" y="4366488"/>
                <a:ext cx="23066" cy="23062"/>
              </a:xfrm>
              <a:custGeom>
                <a:avLst/>
                <a:gdLst>
                  <a:gd name="connsiteX0" fmla="*/ 22848 w 23066"/>
                  <a:gd name="connsiteY0" fmla="*/ 9280 h 23062"/>
                  <a:gd name="connsiteX1" fmla="*/ 22191 w 23066"/>
                  <a:gd name="connsiteY1" fmla="*/ 7112 h 23062"/>
                  <a:gd name="connsiteX2" fmla="*/ 21129 w 23066"/>
                  <a:gd name="connsiteY2" fmla="*/ 5128 h 23062"/>
                  <a:gd name="connsiteX3" fmla="*/ 19699 w 23066"/>
                  <a:gd name="connsiteY3" fmla="*/ 3373 h 23062"/>
                  <a:gd name="connsiteX4" fmla="*/ 17936 w 23066"/>
                  <a:gd name="connsiteY4" fmla="*/ 1932 h 23062"/>
                  <a:gd name="connsiteX5" fmla="*/ 15951 w 23066"/>
                  <a:gd name="connsiteY5" fmla="*/ 882 h 23062"/>
                  <a:gd name="connsiteX6" fmla="*/ 13794 w 23066"/>
                  <a:gd name="connsiteY6" fmla="*/ 226 h 23062"/>
                  <a:gd name="connsiteX7" fmla="*/ 9285 w 23066"/>
                  <a:gd name="connsiteY7" fmla="*/ 226 h 23062"/>
                  <a:gd name="connsiteX8" fmla="*/ 7128 w 23066"/>
                  <a:gd name="connsiteY8" fmla="*/ 882 h 23062"/>
                  <a:gd name="connsiteX9" fmla="*/ 5133 w 23066"/>
                  <a:gd name="connsiteY9" fmla="*/ 1932 h 23062"/>
                  <a:gd name="connsiteX10" fmla="*/ 3380 w 23066"/>
                  <a:gd name="connsiteY10" fmla="*/ 3373 h 23062"/>
                  <a:gd name="connsiteX11" fmla="*/ 1949 w 23066"/>
                  <a:gd name="connsiteY11" fmla="*/ 5128 h 23062"/>
                  <a:gd name="connsiteX12" fmla="*/ 888 w 23066"/>
                  <a:gd name="connsiteY12" fmla="*/ 7112 h 23062"/>
                  <a:gd name="connsiteX13" fmla="*/ 231 w 23066"/>
                  <a:gd name="connsiteY13" fmla="*/ 9280 h 23062"/>
                  <a:gd name="connsiteX14" fmla="*/ 0 w 23066"/>
                  <a:gd name="connsiteY14" fmla="*/ 11529 h 23062"/>
                  <a:gd name="connsiteX15" fmla="*/ 231 w 23066"/>
                  <a:gd name="connsiteY15" fmla="*/ 13778 h 23062"/>
                  <a:gd name="connsiteX16" fmla="*/ 888 w 23066"/>
                  <a:gd name="connsiteY16" fmla="*/ 15934 h 23062"/>
                  <a:gd name="connsiteX17" fmla="*/ 1949 w 23066"/>
                  <a:gd name="connsiteY17" fmla="*/ 17930 h 23062"/>
                  <a:gd name="connsiteX18" fmla="*/ 3380 w 23066"/>
                  <a:gd name="connsiteY18" fmla="*/ 19683 h 23062"/>
                  <a:gd name="connsiteX19" fmla="*/ 5133 w 23066"/>
                  <a:gd name="connsiteY19" fmla="*/ 21113 h 23062"/>
                  <a:gd name="connsiteX20" fmla="*/ 7128 w 23066"/>
                  <a:gd name="connsiteY20" fmla="*/ 22174 h 23062"/>
                  <a:gd name="connsiteX21" fmla="*/ 9285 w 23066"/>
                  <a:gd name="connsiteY21" fmla="*/ 22832 h 23062"/>
                  <a:gd name="connsiteX22" fmla="*/ 11533 w 23066"/>
                  <a:gd name="connsiteY22" fmla="*/ 23062 h 23062"/>
                  <a:gd name="connsiteX23" fmla="*/ 13794 w 23066"/>
                  <a:gd name="connsiteY23" fmla="*/ 22832 h 23062"/>
                  <a:gd name="connsiteX24" fmla="*/ 15951 w 23066"/>
                  <a:gd name="connsiteY24" fmla="*/ 22174 h 23062"/>
                  <a:gd name="connsiteX25" fmla="*/ 17936 w 23066"/>
                  <a:gd name="connsiteY25" fmla="*/ 21113 h 23062"/>
                  <a:gd name="connsiteX26" fmla="*/ 19699 w 23066"/>
                  <a:gd name="connsiteY26" fmla="*/ 19683 h 23062"/>
                  <a:gd name="connsiteX27" fmla="*/ 21129 w 23066"/>
                  <a:gd name="connsiteY27" fmla="*/ 17930 h 23062"/>
                  <a:gd name="connsiteX28" fmla="*/ 22191 w 23066"/>
                  <a:gd name="connsiteY28" fmla="*/ 15934 h 23062"/>
                  <a:gd name="connsiteX29" fmla="*/ 22848 w 23066"/>
                  <a:gd name="connsiteY29" fmla="*/ 13778 h 23062"/>
                  <a:gd name="connsiteX30" fmla="*/ 23066 w 23066"/>
                  <a:gd name="connsiteY30" fmla="*/ 11529 h 23062"/>
                  <a:gd name="connsiteX31" fmla="*/ 22848 w 23066"/>
                  <a:gd name="connsiteY31" fmla="*/ 9280 h 23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3066" h="23062">
                    <a:moveTo>
                      <a:pt x="22848" y="9280"/>
                    </a:moveTo>
                    <a:cubicBezTo>
                      <a:pt x="22698" y="8542"/>
                      <a:pt x="22479" y="7815"/>
                      <a:pt x="22191" y="7112"/>
                    </a:cubicBezTo>
                    <a:cubicBezTo>
                      <a:pt x="21902" y="6418"/>
                      <a:pt x="21546" y="5751"/>
                      <a:pt x="21129" y="5128"/>
                    </a:cubicBezTo>
                    <a:cubicBezTo>
                      <a:pt x="20703" y="4492"/>
                      <a:pt x="20230" y="3904"/>
                      <a:pt x="19699" y="3373"/>
                    </a:cubicBezTo>
                    <a:cubicBezTo>
                      <a:pt x="19157" y="2843"/>
                      <a:pt x="18570" y="2358"/>
                      <a:pt x="17936" y="1932"/>
                    </a:cubicBezTo>
                    <a:cubicBezTo>
                      <a:pt x="17313" y="1516"/>
                      <a:pt x="16644" y="1170"/>
                      <a:pt x="15951" y="882"/>
                    </a:cubicBezTo>
                    <a:cubicBezTo>
                      <a:pt x="15259" y="594"/>
                      <a:pt x="14533" y="363"/>
                      <a:pt x="13794" y="226"/>
                    </a:cubicBezTo>
                    <a:cubicBezTo>
                      <a:pt x="12306" y="-75"/>
                      <a:pt x="10773" y="-75"/>
                      <a:pt x="9285" y="226"/>
                    </a:cubicBezTo>
                    <a:cubicBezTo>
                      <a:pt x="8546" y="363"/>
                      <a:pt x="7819" y="594"/>
                      <a:pt x="7128" y="882"/>
                    </a:cubicBezTo>
                    <a:cubicBezTo>
                      <a:pt x="6435" y="1170"/>
                      <a:pt x="5766" y="1516"/>
                      <a:pt x="5133" y="1932"/>
                    </a:cubicBezTo>
                    <a:cubicBezTo>
                      <a:pt x="4510" y="2358"/>
                      <a:pt x="3910" y="2843"/>
                      <a:pt x="3380" y="3373"/>
                    </a:cubicBezTo>
                    <a:cubicBezTo>
                      <a:pt x="2849" y="3904"/>
                      <a:pt x="2364" y="4492"/>
                      <a:pt x="1949" y="5128"/>
                    </a:cubicBezTo>
                    <a:cubicBezTo>
                      <a:pt x="1534" y="5751"/>
                      <a:pt x="1176" y="6418"/>
                      <a:pt x="888" y="7112"/>
                    </a:cubicBezTo>
                    <a:cubicBezTo>
                      <a:pt x="600" y="7815"/>
                      <a:pt x="381" y="8542"/>
                      <a:pt x="231" y="9280"/>
                    </a:cubicBezTo>
                    <a:cubicBezTo>
                      <a:pt x="81" y="10018"/>
                      <a:pt x="0" y="10780"/>
                      <a:pt x="0" y="11529"/>
                    </a:cubicBezTo>
                    <a:cubicBezTo>
                      <a:pt x="0" y="12278"/>
                      <a:pt x="81" y="13040"/>
                      <a:pt x="231" y="13778"/>
                    </a:cubicBezTo>
                    <a:cubicBezTo>
                      <a:pt x="381" y="14517"/>
                      <a:pt x="600" y="15243"/>
                      <a:pt x="888" y="15934"/>
                    </a:cubicBezTo>
                    <a:cubicBezTo>
                      <a:pt x="1176" y="16638"/>
                      <a:pt x="1534" y="17307"/>
                      <a:pt x="1949" y="17930"/>
                    </a:cubicBezTo>
                    <a:cubicBezTo>
                      <a:pt x="2364" y="18564"/>
                      <a:pt x="2849" y="19152"/>
                      <a:pt x="3380" y="19683"/>
                    </a:cubicBezTo>
                    <a:cubicBezTo>
                      <a:pt x="3910" y="20215"/>
                      <a:pt x="4509" y="20699"/>
                      <a:pt x="5133" y="21113"/>
                    </a:cubicBezTo>
                    <a:cubicBezTo>
                      <a:pt x="5767" y="21528"/>
                      <a:pt x="6436" y="21886"/>
                      <a:pt x="7128" y="22174"/>
                    </a:cubicBezTo>
                    <a:cubicBezTo>
                      <a:pt x="7820" y="22463"/>
                      <a:pt x="8546" y="22693"/>
                      <a:pt x="9285" y="22832"/>
                    </a:cubicBezTo>
                    <a:cubicBezTo>
                      <a:pt x="10034" y="22982"/>
                      <a:pt x="10784" y="23062"/>
                      <a:pt x="11533" y="23062"/>
                    </a:cubicBezTo>
                    <a:cubicBezTo>
                      <a:pt x="12294" y="23062"/>
                      <a:pt x="13045" y="22982"/>
                      <a:pt x="13794" y="22832"/>
                    </a:cubicBezTo>
                    <a:cubicBezTo>
                      <a:pt x="14533" y="22693"/>
                      <a:pt x="15260" y="22463"/>
                      <a:pt x="15951" y="22174"/>
                    </a:cubicBezTo>
                    <a:cubicBezTo>
                      <a:pt x="16644" y="21886"/>
                      <a:pt x="17313" y="21528"/>
                      <a:pt x="17936" y="21113"/>
                    </a:cubicBezTo>
                    <a:cubicBezTo>
                      <a:pt x="18570" y="20699"/>
                      <a:pt x="19158" y="20215"/>
                      <a:pt x="19699" y="19683"/>
                    </a:cubicBezTo>
                    <a:cubicBezTo>
                      <a:pt x="20230" y="19152"/>
                      <a:pt x="20703" y="18564"/>
                      <a:pt x="21129" y="17930"/>
                    </a:cubicBezTo>
                    <a:cubicBezTo>
                      <a:pt x="21545" y="17307"/>
                      <a:pt x="21902" y="16638"/>
                      <a:pt x="22191" y="15934"/>
                    </a:cubicBezTo>
                    <a:cubicBezTo>
                      <a:pt x="22479" y="15242"/>
                      <a:pt x="22699" y="14517"/>
                      <a:pt x="22848" y="13778"/>
                    </a:cubicBezTo>
                    <a:cubicBezTo>
                      <a:pt x="22998" y="13039"/>
                      <a:pt x="23066" y="12278"/>
                      <a:pt x="23066" y="11529"/>
                    </a:cubicBezTo>
                    <a:cubicBezTo>
                      <a:pt x="23066" y="10780"/>
                      <a:pt x="22997" y="10018"/>
                      <a:pt x="22848" y="9280"/>
                    </a:cubicBezTo>
                    <a:close/>
                  </a:path>
                </a:pathLst>
              </a:custGeom>
              <a:grpFill/>
              <a:ln w="11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194" name="Freeform: Shape 193">
                <a:extLst>
                  <a:ext uri="{FF2B5EF4-FFF2-40B4-BE49-F238E27FC236}">
                    <a16:creationId xmlns:a16="http://schemas.microsoft.com/office/drawing/2014/main" id="{A7E7DD4A-8670-52AE-3698-7937A00E53EC}"/>
                  </a:ext>
                </a:extLst>
              </p:cNvPr>
              <p:cNvSpPr/>
              <p:nvPr/>
            </p:nvSpPr>
            <p:spPr>
              <a:xfrm>
                <a:off x="494867" y="4152697"/>
                <a:ext cx="587784" cy="236854"/>
              </a:xfrm>
              <a:custGeom>
                <a:avLst/>
                <a:gdLst>
                  <a:gd name="connsiteX0" fmla="*/ 576250 w 587784"/>
                  <a:gd name="connsiteY0" fmla="*/ 0 h 236854"/>
                  <a:gd name="connsiteX1" fmla="*/ 11534 w 587784"/>
                  <a:gd name="connsiteY1" fmla="*/ 0 h 236854"/>
                  <a:gd name="connsiteX2" fmla="*/ 0 w 587784"/>
                  <a:gd name="connsiteY2" fmla="*/ 11534 h 236854"/>
                  <a:gd name="connsiteX3" fmla="*/ 0 w 587784"/>
                  <a:gd name="connsiteY3" fmla="*/ 69609 h 236854"/>
                  <a:gd name="connsiteX4" fmla="*/ 11534 w 587784"/>
                  <a:gd name="connsiteY4" fmla="*/ 81143 h 236854"/>
                  <a:gd name="connsiteX5" fmla="*/ 238803 w 587784"/>
                  <a:gd name="connsiteY5" fmla="*/ 81143 h 236854"/>
                  <a:gd name="connsiteX6" fmla="*/ 202391 w 587784"/>
                  <a:gd name="connsiteY6" fmla="*/ 213786 h 236854"/>
                  <a:gd name="connsiteX7" fmla="*/ 97633 w 587784"/>
                  <a:gd name="connsiteY7" fmla="*/ 213786 h 236854"/>
                  <a:gd name="connsiteX8" fmla="*/ 86099 w 587784"/>
                  <a:gd name="connsiteY8" fmla="*/ 225320 h 236854"/>
                  <a:gd name="connsiteX9" fmla="*/ 97633 w 587784"/>
                  <a:gd name="connsiteY9" fmla="*/ 236854 h 236854"/>
                  <a:gd name="connsiteX10" fmla="*/ 211186 w 587784"/>
                  <a:gd name="connsiteY10" fmla="*/ 236854 h 236854"/>
                  <a:gd name="connsiteX11" fmla="*/ 376598 w 587784"/>
                  <a:gd name="connsiteY11" fmla="*/ 236854 h 236854"/>
                  <a:gd name="connsiteX12" fmla="*/ 449748 w 587784"/>
                  <a:gd name="connsiteY12" fmla="*/ 236854 h 236854"/>
                  <a:gd name="connsiteX13" fmla="*/ 461282 w 587784"/>
                  <a:gd name="connsiteY13" fmla="*/ 225320 h 236854"/>
                  <a:gd name="connsiteX14" fmla="*/ 449748 w 587784"/>
                  <a:gd name="connsiteY14" fmla="*/ 213786 h 236854"/>
                  <a:gd name="connsiteX15" fmla="*/ 385393 w 587784"/>
                  <a:gd name="connsiteY15" fmla="*/ 213786 h 236854"/>
                  <a:gd name="connsiteX16" fmla="*/ 348982 w 587784"/>
                  <a:gd name="connsiteY16" fmla="*/ 81143 h 236854"/>
                  <a:gd name="connsiteX17" fmla="*/ 576250 w 587784"/>
                  <a:gd name="connsiteY17" fmla="*/ 81143 h 236854"/>
                  <a:gd name="connsiteX18" fmla="*/ 587784 w 587784"/>
                  <a:gd name="connsiteY18" fmla="*/ 69609 h 236854"/>
                  <a:gd name="connsiteX19" fmla="*/ 587784 w 587784"/>
                  <a:gd name="connsiteY19" fmla="*/ 11534 h 236854"/>
                  <a:gd name="connsiteX20" fmla="*/ 576250 w 587784"/>
                  <a:gd name="connsiteY20" fmla="*/ 0 h 236854"/>
                  <a:gd name="connsiteX21" fmla="*/ 361471 w 587784"/>
                  <a:gd name="connsiteY21" fmla="*/ 213786 h 236854"/>
                  <a:gd name="connsiteX22" fmla="*/ 305426 w 587784"/>
                  <a:gd name="connsiteY22" fmla="*/ 213786 h 236854"/>
                  <a:gd name="connsiteX23" fmla="*/ 305426 w 587784"/>
                  <a:gd name="connsiteY23" fmla="*/ 147343 h 236854"/>
                  <a:gd name="connsiteX24" fmla="*/ 293892 w 587784"/>
                  <a:gd name="connsiteY24" fmla="*/ 135809 h 236854"/>
                  <a:gd name="connsiteX25" fmla="*/ 282358 w 587784"/>
                  <a:gd name="connsiteY25" fmla="*/ 147343 h 236854"/>
                  <a:gd name="connsiteX26" fmla="*/ 282358 w 587784"/>
                  <a:gd name="connsiteY26" fmla="*/ 213786 h 236854"/>
                  <a:gd name="connsiteX27" fmla="*/ 226313 w 587784"/>
                  <a:gd name="connsiteY27" fmla="*/ 213786 h 236854"/>
                  <a:gd name="connsiteX28" fmla="*/ 262724 w 587784"/>
                  <a:gd name="connsiteY28" fmla="*/ 81143 h 236854"/>
                  <a:gd name="connsiteX29" fmla="*/ 325059 w 587784"/>
                  <a:gd name="connsiteY29" fmla="*/ 81143 h 236854"/>
                  <a:gd name="connsiteX30" fmla="*/ 361471 w 587784"/>
                  <a:gd name="connsiteY30" fmla="*/ 213786 h 236854"/>
                  <a:gd name="connsiteX31" fmla="*/ 564716 w 587784"/>
                  <a:gd name="connsiteY31" fmla="*/ 58075 h 236854"/>
                  <a:gd name="connsiteX32" fmla="*/ 23068 w 587784"/>
                  <a:gd name="connsiteY32" fmla="*/ 58075 h 236854"/>
                  <a:gd name="connsiteX33" fmla="*/ 23068 w 587784"/>
                  <a:gd name="connsiteY33" fmla="*/ 23068 h 236854"/>
                  <a:gd name="connsiteX34" fmla="*/ 564716 w 587784"/>
                  <a:gd name="connsiteY34" fmla="*/ 23068 h 236854"/>
                  <a:gd name="connsiteX35" fmla="*/ 564716 w 587784"/>
                  <a:gd name="connsiteY35" fmla="*/ 58075 h 236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87784" h="236854">
                    <a:moveTo>
                      <a:pt x="576250" y="0"/>
                    </a:moveTo>
                    <a:lnTo>
                      <a:pt x="11534" y="0"/>
                    </a:lnTo>
                    <a:cubicBezTo>
                      <a:pt x="5165" y="0"/>
                      <a:pt x="0" y="5165"/>
                      <a:pt x="0" y="11534"/>
                    </a:cubicBezTo>
                    <a:lnTo>
                      <a:pt x="0" y="69609"/>
                    </a:lnTo>
                    <a:cubicBezTo>
                      <a:pt x="0" y="75978"/>
                      <a:pt x="5165" y="81143"/>
                      <a:pt x="11534" y="81143"/>
                    </a:cubicBezTo>
                    <a:lnTo>
                      <a:pt x="238803" y="81143"/>
                    </a:lnTo>
                    <a:lnTo>
                      <a:pt x="202391" y="213786"/>
                    </a:lnTo>
                    <a:lnTo>
                      <a:pt x="97633" y="213786"/>
                    </a:lnTo>
                    <a:cubicBezTo>
                      <a:pt x="91263" y="213786"/>
                      <a:pt x="86099" y="218951"/>
                      <a:pt x="86099" y="225320"/>
                    </a:cubicBezTo>
                    <a:cubicBezTo>
                      <a:pt x="86099" y="231689"/>
                      <a:pt x="91263" y="236854"/>
                      <a:pt x="97633" y="236854"/>
                    </a:cubicBezTo>
                    <a:lnTo>
                      <a:pt x="211186" y="236854"/>
                    </a:lnTo>
                    <a:lnTo>
                      <a:pt x="376598" y="236854"/>
                    </a:lnTo>
                    <a:lnTo>
                      <a:pt x="449748" y="236854"/>
                    </a:lnTo>
                    <a:cubicBezTo>
                      <a:pt x="456117" y="236854"/>
                      <a:pt x="461282" y="231689"/>
                      <a:pt x="461282" y="225320"/>
                    </a:cubicBezTo>
                    <a:cubicBezTo>
                      <a:pt x="461282" y="218951"/>
                      <a:pt x="456117" y="213786"/>
                      <a:pt x="449748" y="213786"/>
                    </a:cubicBezTo>
                    <a:lnTo>
                      <a:pt x="385393" y="213786"/>
                    </a:lnTo>
                    <a:lnTo>
                      <a:pt x="348982" y="81143"/>
                    </a:lnTo>
                    <a:lnTo>
                      <a:pt x="576250" y="81143"/>
                    </a:lnTo>
                    <a:cubicBezTo>
                      <a:pt x="582619" y="81143"/>
                      <a:pt x="587784" y="75978"/>
                      <a:pt x="587784" y="69609"/>
                    </a:cubicBezTo>
                    <a:lnTo>
                      <a:pt x="587784" y="11534"/>
                    </a:lnTo>
                    <a:cubicBezTo>
                      <a:pt x="587784" y="5165"/>
                      <a:pt x="582619" y="0"/>
                      <a:pt x="576250" y="0"/>
                    </a:cubicBezTo>
                    <a:close/>
                    <a:moveTo>
                      <a:pt x="361471" y="213786"/>
                    </a:moveTo>
                    <a:lnTo>
                      <a:pt x="305426" y="213786"/>
                    </a:lnTo>
                    <a:lnTo>
                      <a:pt x="305426" y="147343"/>
                    </a:lnTo>
                    <a:cubicBezTo>
                      <a:pt x="305426" y="140974"/>
                      <a:pt x="300261" y="135809"/>
                      <a:pt x="293892" y="135809"/>
                    </a:cubicBezTo>
                    <a:cubicBezTo>
                      <a:pt x="287522" y="135809"/>
                      <a:pt x="282358" y="140974"/>
                      <a:pt x="282358" y="147343"/>
                    </a:cubicBezTo>
                    <a:lnTo>
                      <a:pt x="282358" y="213786"/>
                    </a:lnTo>
                    <a:lnTo>
                      <a:pt x="226313" y="213786"/>
                    </a:lnTo>
                    <a:lnTo>
                      <a:pt x="262724" y="81143"/>
                    </a:lnTo>
                    <a:lnTo>
                      <a:pt x="325059" y="81143"/>
                    </a:lnTo>
                    <a:lnTo>
                      <a:pt x="361471" y="213786"/>
                    </a:lnTo>
                    <a:close/>
                    <a:moveTo>
                      <a:pt x="564716" y="58075"/>
                    </a:moveTo>
                    <a:lnTo>
                      <a:pt x="23068" y="58075"/>
                    </a:lnTo>
                    <a:lnTo>
                      <a:pt x="23068" y="23068"/>
                    </a:lnTo>
                    <a:lnTo>
                      <a:pt x="564716" y="23068"/>
                    </a:lnTo>
                    <a:lnTo>
                      <a:pt x="564716" y="58075"/>
                    </a:lnTo>
                    <a:close/>
                  </a:path>
                </a:pathLst>
              </a:custGeom>
              <a:grpFill/>
              <a:ln w="11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195" name="Freeform: Shape 194">
                <a:extLst>
                  <a:ext uri="{FF2B5EF4-FFF2-40B4-BE49-F238E27FC236}">
                    <a16:creationId xmlns:a16="http://schemas.microsoft.com/office/drawing/2014/main" id="{8DBA8065-C9D7-FC14-07D2-234CF84582A2}"/>
                  </a:ext>
                </a:extLst>
              </p:cNvPr>
              <p:cNvSpPr/>
              <p:nvPr/>
            </p:nvSpPr>
            <p:spPr>
              <a:xfrm>
                <a:off x="777226" y="4248103"/>
                <a:ext cx="23067" cy="23061"/>
              </a:xfrm>
              <a:custGeom>
                <a:avLst/>
                <a:gdLst>
                  <a:gd name="connsiteX0" fmla="*/ 22848 w 23067"/>
                  <a:gd name="connsiteY0" fmla="*/ 9279 h 23061"/>
                  <a:gd name="connsiteX1" fmla="*/ 22179 w 23067"/>
                  <a:gd name="connsiteY1" fmla="*/ 7122 h 23061"/>
                  <a:gd name="connsiteX2" fmla="*/ 21118 w 23067"/>
                  <a:gd name="connsiteY2" fmla="*/ 5127 h 23061"/>
                  <a:gd name="connsiteX3" fmla="*/ 19688 w 23067"/>
                  <a:gd name="connsiteY3" fmla="*/ 3374 h 23061"/>
                  <a:gd name="connsiteX4" fmla="*/ 17934 w 23067"/>
                  <a:gd name="connsiteY4" fmla="*/ 1944 h 23061"/>
                  <a:gd name="connsiteX5" fmla="*/ 15951 w 23067"/>
                  <a:gd name="connsiteY5" fmla="*/ 882 h 23061"/>
                  <a:gd name="connsiteX6" fmla="*/ 13782 w 23067"/>
                  <a:gd name="connsiteY6" fmla="*/ 225 h 23061"/>
                  <a:gd name="connsiteX7" fmla="*/ 9284 w 23067"/>
                  <a:gd name="connsiteY7" fmla="*/ 225 h 23061"/>
                  <a:gd name="connsiteX8" fmla="*/ 7127 w 23067"/>
                  <a:gd name="connsiteY8" fmla="*/ 882 h 23061"/>
                  <a:gd name="connsiteX9" fmla="*/ 5132 w 23067"/>
                  <a:gd name="connsiteY9" fmla="*/ 1944 h 23061"/>
                  <a:gd name="connsiteX10" fmla="*/ 3378 w 23067"/>
                  <a:gd name="connsiteY10" fmla="*/ 3374 h 23061"/>
                  <a:gd name="connsiteX11" fmla="*/ 1948 w 23067"/>
                  <a:gd name="connsiteY11" fmla="*/ 5127 h 23061"/>
                  <a:gd name="connsiteX12" fmla="*/ 887 w 23067"/>
                  <a:gd name="connsiteY12" fmla="*/ 7122 h 23061"/>
                  <a:gd name="connsiteX13" fmla="*/ 231 w 23067"/>
                  <a:gd name="connsiteY13" fmla="*/ 9279 h 23061"/>
                  <a:gd name="connsiteX14" fmla="*/ 0 w 23067"/>
                  <a:gd name="connsiteY14" fmla="*/ 11540 h 23061"/>
                  <a:gd name="connsiteX15" fmla="*/ 231 w 23067"/>
                  <a:gd name="connsiteY15" fmla="*/ 13788 h 23061"/>
                  <a:gd name="connsiteX16" fmla="*/ 887 w 23067"/>
                  <a:gd name="connsiteY16" fmla="*/ 15945 h 23061"/>
                  <a:gd name="connsiteX17" fmla="*/ 1948 w 23067"/>
                  <a:gd name="connsiteY17" fmla="*/ 17940 h 23061"/>
                  <a:gd name="connsiteX18" fmla="*/ 3378 w 23067"/>
                  <a:gd name="connsiteY18" fmla="*/ 19693 h 23061"/>
                  <a:gd name="connsiteX19" fmla="*/ 5132 w 23067"/>
                  <a:gd name="connsiteY19" fmla="*/ 21124 h 23061"/>
                  <a:gd name="connsiteX20" fmla="*/ 7127 w 23067"/>
                  <a:gd name="connsiteY20" fmla="*/ 22185 h 23061"/>
                  <a:gd name="connsiteX21" fmla="*/ 9284 w 23067"/>
                  <a:gd name="connsiteY21" fmla="*/ 22842 h 23061"/>
                  <a:gd name="connsiteX22" fmla="*/ 11533 w 23067"/>
                  <a:gd name="connsiteY22" fmla="*/ 23061 h 23061"/>
                  <a:gd name="connsiteX23" fmla="*/ 13782 w 23067"/>
                  <a:gd name="connsiteY23" fmla="*/ 22842 h 23061"/>
                  <a:gd name="connsiteX24" fmla="*/ 15951 w 23067"/>
                  <a:gd name="connsiteY24" fmla="*/ 22185 h 23061"/>
                  <a:gd name="connsiteX25" fmla="*/ 17934 w 23067"/>
                  <a:gd name="connsiteY25" fmla="*/ 21124 h 23061"/>
                  <a:gd name="connsiteX26" fmla="*/ 19688 w 23067"/>
                  <a:gd name="connsiteY26" fmla="*/ 19693 h 23061"/>
                  <a:gd name="connsiteX27" fmla="*/ 21118 w 23067"/>
                  <a:gd name="connsiteY27" fmla="*/ 17940 h 23061"/>
                  <a:gd name="connsiteX28" fmla="*/ 22179 w 23067"/>
                  <a:gd name="connsiteY28" fmla="*/ 15945 h 23061"/>
                  <a:gd name="connsiteX29" fmla="*/ 22837 w 23067"/>
                  <a:gd name="connsiteY29" fmla="*/ 13788 h 23061"/>
                  <a:gd name="connsiteX30" fmla="*/ 23067 w 23067"/>
                  <a:gd name="connsiteY30" fmla="*/ 11540 h 23061"/>
                  <a:gd name="connsiteX31" fmla="*/ 22848 w 23067"/>
                  <a:gd name="connsiteY31" fmla="*/ 9279 h 23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3067" h="23061">
                    <a:moveTo>
                      <a:pt x="22848" y="9279"/>
                    </a:moveTo>
                    <a:cubicBezTo>
                      <a:pt x="22698" y="8540"/>
                      <a:pt x="22467" y="7813"/>
                      <a:pt x="22179" y="7122"/>
                    </a:cubicBezTo>
                    <a:cubicBezTo>
                      <a:pt x="21891" y="6430"/>
                      <a:pt x="21533" y="5760"/>
                      <a:pt x="21118" y="5127"/>
                    </a:cubicBezTo>
                    <a:cubicBezTo>
                      <a:pt x="20704" y="4504"/>
                      <a:pt x="20219" y="3904"/>
                      <a:pt x="19688" y="3374"/>
                    </a:cubicBezTo>
                    <a:cubicBezTo>
                      <a:pt x="19157" y="2843"/>
                      <a:pt x="18569" y="2359"/>
                      <a:pt x="17934" y="1944"/>
                    </a:cubicBezTo>
                    <a:cubicBezTo>
                      <a:pt x="17312" y="1528"/>
                      <a:pt x="16643" y="1171"/>
                      <a:pt x="15951" y="882"/>
                    </a:cubicBezTo>
                    <a:cubicBezTo>
                      <a:pt x="15247" y="594"/>
                      <a:pt x="14520" y="375"/>
                      <a:pt x="13782" y="225"/>
                    </a:cubicBezTo>
                    <a:cubicBezTo>
                      <a:pt x="12294" y="-75"/>
                      <a:pt x="10772" y="-75"/>
                      <a:pt x="9284" y="225"/>
                    </a:cubicBezTo>
                    <a:cubicBezTo>
                      <a:pt x="8546" y="375"/>
                      <a:pt x="7819" y="594"/>
                      <a:pt x="7127" y="882"/>
                    </a:cubicBezTo>
                    <a:cubicBezTo>
                      <a:pt x="6423" y="1171"/>
                      <a:pt x="5756" y="1528"/>
                      <a:pt x="5132" y="1944"/>
                    </a:cubicBezTo>
                    <a:cubicBezTo>
                      <a:pt x="4496" y="2359"/>
                      <a:pt x="3908" y="2843"/>
                      <a:pt x="3378" y="3374"/>
                    </a:cubicBezTo>
                    <a:cubicBezTo>
                      <a:pt x="2848" y="3904"/>
                      <a:pt x="2363" y="4503"/>
                      <a:pt x="1948" y="5127"/>
                    </a:cubicBezTo>
                    <a:cubicBezTo>
                      <a:pt x="1521" y="5761"/>
                      <a:pt x="1175" y="6430"/>
                      <a:pt x="887" y="7122"/>
                    </a:cubicBezTo>
                    <a:cubicBezTo>
                      <a:pt x="599" y="7814"/>
                      <a:pt x="368" y="8540"/>
                      <a:pt x="231" y="9279"/>
                    </a:cubicBezTo>
                    <a:cubicBezTo>
                      <a:pt x="80" y="10028"/>
                      <a:pt x="0" y="10779"/>
                      <a:pt x="0" y="11540"/>
                    </a:cubicBezTo>
                    <a:cubicBezTo>
                      <a:pt x="0" y="12289"/>
                      <a:pt x="80" y="13039"/>
                      <a:pt x="231" y="13788"/>
                    </a:cubicBezTo>
                    <a:cubicBezTo>
                      <a:pt x="367" y="14526"/>
                      <a:pt x="599" y="15253"/>
                      <a:pt x="887" y="15945"/>
                    </a:cubicBezTo>
                    <a:cubicBezTo>
                      <a:pt x="1175" y="16637"/>
                      <a:pt x="1534" y="17307"/>
                      <a:pt x="1948" y="17940"/>
                    </a:cubicBezTo>
                    <a:cubicBezTo>
                      <a:pt x="2363" y="18563"/>
                      <a:pt x="2848" y="19163"/>
                      <a:pt x="3378" y="19693"/>
                    </a:cubicBezTo>
                    <a:cubicBezTo>
                      <a:pt x="3909" y="20224"/>
                      <a:pt x="4497" y="20708"/>
                      <a:pt x="5132" y="21124"/>
                    </a:cubicBezTo>
                    <a:cubicBezTo>
                      <a:pt x="5754" y="21539"/>
                      <a:pt x="6422" y="21896"/>
                      <a:pt x="7127" y="22185"/>
                    </a:cubicBezTo>
                    <a:cubicBezTo>
                      <a:pt x="7820" y="22473"/>
                      <a:pt x="8546" y="22692"/>
                      <a:pt x="9284" y="22842"/>
                    </a:cubicBezTo>
                    <a:cubicBezTo>
                      <a:pt x="10022" y="22992"/>
                      <a:pt x="10783" y="23061"/>
                      <a:pt x="11533" y="23061"/>
                    </a:cubicBezTo>
                    <a:cubicBezTo>
                      <a:pt x="12282" y="23061"/>
                      <a:pt x="13044" y="22992"/>
                      <a:pt x="13782" y="22842"/>
                    </a:cubicBezTo>
                    <a:cubicBezTo>
                      <a:pt x="14520" y="22692"/>
                      <a:pt x="15247" y="22473"/>
                      <a:pt x="15951" y="22185"/>
                    </a:cubicBezTo>
                    <a:cubicBezTo>
                      <a:pt x="16643" y="21896"/>
                      <a:pt x="17312" y="21539"/>
                      <a:pt x="17934" y="21124"/>
                    </a:cubicBezTo>
                    <a:cubicBezTo>
                      <a:pt x="18569" y="20708"/>
                      <a:pt x="19157" y="20224"/>
                      <a:pt x="19688" y="19693"/>
                    </a:cubicBezTo>
                    <a:cubicBezTo>
                      <a:pt x="20219" y="19163"/>
                      <a:pt x="20704" y="18563"/>
                      <a:pt x="21118" y="17940"/>
                    </a:cubicBezTo>
                    <a:cubicBezTo>
                      <a:pt x="21533" y="17306"/>
                      <a:pt x="21891" y="16637"/>
                      <a:pt x="22179" y="15945"/>
                    </a:cubicBezTo>
                    <a:cubicBezTo>
                      <a:pt x="22467" y="15253"/>
                      <a:pt x="22698" y="14526"/>
                      <a:pt x="22837" y="13788"/>
                    </a:cubicBezTo>
                    <a:cubicBezTo>
                      <a:pt x="22998" y="13039"/>
                      <a:pt x="23067" y="12289"/>
                      <a:pt x="23067" y="11540"/>
                    </a:cubicBezTo>
                    <a:cubicBezTo>
                      <a:pt x="23067" y="10779"/>
                      <a:pt x="22998" y="10029"/>
                      <a:pt x="22848" y="9279"/>
                    </a:cubicBezTo>
                    <a:close/>
                  </a:path>
                </a:pathLst>
              </a:custGeom>
              <a:grpFill/>
              <a:ln w="11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</p:grpSp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15B0C6CB-B99F-CFCE-4ED2-B13091B417A8}"/>
                </a:ext>
              </a:extLst>
            </p:cNvPr>
            <p:cNvSpPr/>
            <p:nvPr/>
          </p:nvSpPr>
          <p:spPr>
            <a:xfrm>
              <a:off x="235018" y="5020334"/>
              <a:ext cx="1859536" cy="1069984"/>
            </a:xfrm>
            <a:prstGeom prst="roundRect">
              <a:avLst/>
            </a:prstGeom>
            <a:solidFill>
              <a:srgbClr val="3FB8B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: Rounded Corners 196">
              <a:extLst>
                <a:ext uri="{FF2B5EF4-FFF2-40B4-BE49-F238E27FC236}">
                  <a16:creationId xmlns:a16="http://schemas.microsoft.com/office/drawing/2014/main" id="{2126A2C4-5D37-D92C-1DF4-152DE5EA5BA9}"/>
                </a:ext>
              </a:extLst>
            </p:cNvPr>
            <p:cNvSpPr/>
            <p:nvPr/>
          </p:nvSpPr>
          <p:spPr>
            <a:xfrm>
              <a:off x="248021" y="2785530"/>
              <a:ext cx="1859536" cy="1069984"/>
            </a:xfrm>
            <a:prstGeom prst="roundRect">
              <a:avLst/>
            </a:prstGeom>
            <a:solidFill>
              <a:srgbClr val="3FB8B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: Rounded Corners 197">
              <a:extLst>
                <a:ext uri="{FF2B5EF4-FFF2-40B4-BE49-F238E27FC236}">
                  <a16:creationId xmlns:a16="http://schemas.microsoft.com/office/drawing/2014/main" id="{050B78C4-B467-9C1A-D215-154FB4DD3BF9}"/>
                </a:ext>
              </a:extLst>
            </p:cNvPr>
            <p:cNvSpPr/>
            <p:nvPr/>
          </p:nvSpPr>
          <p:spPr>
            <a:xfrm>
              <a:off x="235018" y="3899620"/>
              <a:ext cx="1859536" cy="1069984"/>
            </a:xfrm>
            <a:prstGeom prst="roundRect">
              <a:avLst/>
            </a:prstGeom>
            <a:solidFill>
              <a:srgbClr val="3FB8B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061B9CDB-4DBC-E872-E97F-F0BCCC8658D1}"/>
                </a:ext>
              </a:extLst>
            </p:cNvPr>
            <p:cNvSpPr/>
            <p:nvPr/>
          </p:nvSpPr>
          <p:spPr>
            <a:xfrm>
              <a:off x="474458" y="3517942"/>
              <a:ext cx="1880975" cy="238783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sz="1400" b="1">
                  <a:solidFill>
                    <a:schemeClr val="bg1"/>
                  </a:solidFill>
                  <a:latin typeface="Roboto"/>
                </a:rPr>
                <a:t>IMPACT PILLAR</a:t>
              </a: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D83C2959-A3E3-D153-F761-364B62366497}"/>
                </a:ext>
              </a:extLst>
            </p:cNvPr>
            <p:cNvSpPr/>
            <p:nvPr/>
          </p:nvSpPr>
          <p:spPr>
            <a:xfrm>
              <a:off x="474458" y="4639651"/>
              <a:ext cx="1880975" cy="238783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sz="1400" b="1">
                  <a:solidFill>
                    <a:schemeClr val="bg1"/>
                  </a:solidFill>
                  <a:latin typeface="Roboto"/>
                </a:rPr>
                <a:t>INVEST PILLAR</a:t>
              </a: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90612454-D0A3-4DDB-1311-764207A3EC48}"/>
                </a:ext>
              </a:extLst>
            </p:cNvPr>
            <p:cNvSpPr/>
            <p:nvPr/>
          </p:nvSpPr>
          <p:spPr>
            <a:xfrm>
              <a:off x="417707" y="5743965"/>
              <a:ext cx="1880975" cy="238783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sz="1400" b="1">
                  <a:solidFill>
                    <a:schemeClr val="bg1"/>
                  </a:solidFill>
                  <a:latin typeface="Roboto"/>
                </a:rPr>
                <a:t>INSTITUTIONAL P.</a:t>
              </a:r>
            </a:p>
          </p:txBody>
        </p:sp>
        <p:grpSp>
          <p:nvGrpSpPr>
            <p:cNvPr id="202" name="Graphic 64">
              <a:extLst>
                <a:ext uri="{FF2B5EF4-FFF2-40B4-BE49-F238E27FC236}">
                  <a16:creationId xmlns:a16="http://schemas.microsoft.com/office/drawing/2014/main" id="{F4FE763D-1311-179F-0185-70A43746F817}"/>
                </a:ext>
              </a:extLst>
            </p:cNvPr>
            <p:cNvGrpSpPr/>
            <p:nvPr/>
          </p:nvGrpSpPr>
          <p:grpSpPr>
            <a:xfrm>
              <a:off x="760709" y="2957657"/>
              <a:ext cx="597486" cy="472009"/>
              <a:chOff x="3657591" y="1502683"/>
              <a:chExt cx="4876817" cy="3852643"/>
            </a:xfrm>
            <a:solidFill>
              <a:schemeClr val="bg1"/>
            </a:solidFill>
          </p:grpSpPr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B8C1E573-4B87-25B6-9FAF-8D0F2D4C5B73}"/>
                  </a:ext>
                </a:extLst>
              </p:cNvPr>
              <p:cNvSpPr/>
              <p:nvPr/>
            </p:nvSpPr>
            <p:spPr>
              <a:xfrm>
                <a:off x="3749963" y="3645226"/>
                <a:ext cx="1354899" cy="1141685"/>
              </a:xfrm>
              <a:custGeom>
                <a:avLst/>
                <a:gdLst>
                  <a:gd name="connsiteX0" fmla="*/ 404546 w 1354899"/>
                  <a:gd name="connsiteY0" fmla="*/ 173012 h 1141685"/>
                  <a:gd name="connsiteX1" fmla="*/ 727243 w 1354899"/>
                  <a:gd name="connsiteY1" fmla="*/ 544925 h 1141685"/>
                  <a:gd name="connsiteX2" fmla="*/ 756209 w 1354899"/>
                  <a:gd name="connsiteY2" fmla="*/ 551069 h 1141685"/>
                  <a:gd name="connsiteX3" fmla="*/ 785174 w 1354899"/>
                  <a:gd name="connsiteY3" fmla="*/ 544925 h 1141685"/>
                  <a:gd name="connsiteX4" fmla="*/ 1107919 w 1354899"/>
                  <a:gd name="connsiteY4" fmla="*/ 172888 h 1141685"/>
                  <a:gd name="connsiteX5" fmla="*/ 1235050 w 1354899"/>
                  <a:gd name="connsiteY5" fmla="*/ 253155 h 1141685"/>
                  <a:gd name="connsiteX6" fmla="*/ 1335996 w 1354899"/>
                  <a:gd name="connsiteY6" fmla="*/ 249031 h 1141685"/>
                  <a:gd name="connsiteX7" fmla="*/ 1331871 w 1354899"/>
                  <a:gd name="connsiteY7" fmla="*/ 148076 h 1141685"/>
                  <a:gd name="connsiteX8" fmla="*/ 1071058 w 1354899"/>
                  <a:gd name="connsiteY8" fmla="*/ 12763 h 1141685"/>
                  <a:gd name="connsiteX9" fmla="*/ 1068857 w 1354899"/>
                  <a:gd name="connsiteY9" fmla="*/ 12183 h 1141685"/>
                  <a:gd name="connsiteX10" fmla="*/ 1064990 w 1354899"/>
                  <a:gd name="connsiteY10" fmla="*/ 11468 h 1141685"/>
                  <a:gd name="connsiteX11" fmla="*/ 1044950 w 1354899"/>
                  <a:gd name="connsiteY11" fmla="*/ 7772 h 1141685"/>
                  <a:gd name="connsiteX12" fmla="*/ 1037139 w 1354899"/>
                  <a:gd name="connsiteY12" fmla="*/ 6487 h 1141685"/>
                  <a:gd name="connsiteX13" fmla="*/ 1016508 w 1354899"/>
                  <a:gd name="connsiteY13" fmla="*/ 3781 h 1141685"/>
                  <a:gd name="connsiteX14" fmla="*/ 1008993 w 1354899"/>
                  <a:gd name="connsiteY14" fmla="*/ 2905 h 1141685"/>
                  <a:gd name="connsiteX15" fmla="*/ 987562 w 1354899"/>
                  <a:gd name="connsiteY15" fmla="*/ 1219 h 1141685"/>
                  <a:gd name="connsiteX16" fmla="*/ 980684 w 1354899"/>
                  <a:gd name="connsiteY16" fmla="*/ 734 h 1141685"/>
                  <a:gd name="connsiteX17" fmla="*/ 952605 w 1354899"/>
                  <a:gd name="connsiteY17" fmla="*/ 0 h 1141685"/>
                  <a:gd name="connsiteX18" fmla="*/ 952567 w 1354899"/>
                  <a:gd name="connsiteY18" fmla="*/ 0 h 1141685"/>
                  <a:gd name="connsiteX19" fmla="*/ 952567 w 1354899"/>
                  <a:gd name="connsiteY19" fmla="*/ 0 h 1141685"/>
                  <a:gd name="connsiteX20" fmla="*/ 559870 w 1354899"/>
                  <a:gd name="connsiteY20" fmla="*/ 0 h 1141685"/>
                  <a:gd name="connsiteX21" fmla="*/ 472688 w 1354899"/>
                  <a:gd name="connsiteY21" fmla="*/ 6830 h 1141685"/>
                  <a:gd name="connsiteX22" fmla="*/ 469535 w 1354899"/>
                  <a:gd name="connsiteY22" fmla="*/ 7391 h 1141685"/>
                  <a:gd name="connsiteX23" fmla="*/ 444684 w 1354899"/>
                  <a:gd name="connsiteY23" fmla="*/ 11973 h 1141685"/>
                  <a:gd name="connsiteX24" fmla="*/ 443579 w 1354899"/>
                  <a:gd name="connsiteY24" fmla="*/ 12173 h 1141685"/>
                  <a:gd name="connsiteX25" fmla="*/ 441893 w 1354899"/>
                  <a:gd name="connsiteY25" fmla="*/ 12611 h 1141685"/>
                  <a:gd name="connsiteX26" fmla="*/ 0 w 1354899"/>
                  <a:gd name="connsiteY26" fmla="*/ 559870 h 1141685"/>
                  <a:gd name="connsiteX27" fmla="*/ 0 w 1354899"/>
                  <a:gd name="connsiteY27" fmla="*/ 1032148 h 1141685"/>
                  <a:gd name="connsiteX28" fmla="*/ 109538 w 1354899"/>
                  <a:gd name="connsiteY28" fmla="*/ 1141686 h 1141685"/>
                  <a:gd name="connsiteX29" fmla="*/ 1064657 w 1354899"/>
                  <a:gd name="connsiteY29" fmla="*/ 1141686 h 1141685"/>
                  <a:gd name="connsiteX30" fmla="*/ 1136094 w 1354899"/>
                  <a:gd name="connsiteY30" fmla="*/ 1070248 h 1141685"/>
                  <a:gd name="connsiteX31" fmla="*/ 1064657 w 1354899"/>
                  <a:gd name="connsiteY31" fmla="*/ 998811 h 1141685"/>
                  <a:gd name="connsiteX32" fmla="*/ 142865 w 1354899"/>
                  <a:gd name="connsiteY32" fmla="*/ 998811 h 1141685"/>
                  <a:gd name="connsiteX33" fmla="*/ 142865 w 1354899"/>
                  <a:gd name="connsiteY33" fmla="*/ 559870 h 1141685"/>
                  <a:gd name="connsiteX34" fmla="*/ 404546 w 1354899"/>
                  <a:gd name="connsiteY34" fmla="*/ 173012 h 1141685"/>
                  <a:gd name="connsiteX35" fmla="*/ 952548 w 1354899"/>
                  <a:gd name="connsiteY35" fmla="*/ 142894 h 1141685"/>
                  <a:gd name="connsiteX36" fmla="*/ 967788 w 1354899"/>
                  <a:gd name="connsiteY36" fmla="*/ 143246 h 1141685"/>
                  <a:gd name="connsiteX37" fmla="*/ 756209 w 1354899"/>
                  <a:gd name="connsiteY37" fmla="*/ 400155 h 1141685"/>
                  <a:gd name="connsiteX38" fmla="*/ 544640 w 1354899"/>
                  <a:gd name="connsiteY38" fmla="*/ 143285 h 1141685"/>
                  <a:gd name="connsiteX39" fmla="*/ 559860 w 1354899"/>
                  <a:gd name="connsiteY39" fmla="*/ 142894 h 1141685"/>
                  <a:gd name="connsiteX40" fmla="*/ 952548 w 1354899"/>
                  <a:gd name="connsiteY40" fmla="*/ 142894 h 1141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1354899" h="1141685">
                    <a:moveTo>
                      <a:pt x="404546" y="173012"/>
                    </a:moveTo>
                    <a:cubicBezTo>
                      <a:pt x="451218" y="336595"/>
                      <a:pt x="569509" y="474964"/>
                      <a:pt x="727243" y="544925"/>
                    </a:cubicBezTo>
                    <a:cubicBezTo>
                      <a:pt x="736463" y="549021"/>
                      <a:pt x="746331" y="551069"/>
                      <a:pt x="756209" y="551069"/>
                    </a:cubicBezTo>
                    <a:cubicBezTo>
                      <a:pt x="766077" y="551069"/>
                      <a:pt x="775954" y="549021"/>
                      <a:pt x="785174" y="544925"/>
                    </a:cubicBezTo>
                    <a:cubicBezTo>
                      <a:pt x="942956" y="474945"/>
                      <a:pt x="1061276" y="336528"/>
                      <a:pt x="1107919" y="172888"/>
                    </a:cubicBezTo>
                    <a:cubicBezTo>
                      <a:pt x="1154363" y="191529"/>
                      <a:pt x="1197474" y="218523"/>
                      <a:pt x="1235050" y="253155"/>
                    </a:cubicBezTo>
                    <a:cubicBezTo>
                      <a:pt x="1264063" y="279892"/>
                      <a:pt x="1309259" y="278025"/>
                      <a:pt x="1335996" y="249031"/>
                    </a:cubicBezTo>
                    <a:cubicBezTo>
                      <a:pt x="1362732" y="220009"/>
                      <a:pt x="1360885" y="174822"/>
                      <a:pt x="1331871" y="148076"/>
                    </a:cubicBezTo>
                    <a:cubicBezTo>
                      <a:pt x="1257814" y="79829"/>
                      <a:pt x="1167832" y="33642"/>
                      <a:pt x="1071058" y="12763"/>
                    </a:cubicBezTo>
                    <a:cubicBezTo>
                      <a:pt x="1070315" y="12583"/>
                      <a:pt x="1069610" y="12345"/>
                      <a:pt x="1068857" y="12183"/>
                    </a:cubicBezTo>
                    <a:cubicBezTo>
                      <a:pt x="1067572" y="11916"/>
                      <a:pt x="1066276" y="11735"/>
                      <a:pt x="1064990" y="11468"/>
                    </a:cubicBezTo>
                    <a:cubicBezTo>
                      <a:pt x="1058342" y="10106"/>
                      <a:pt x="1051655" y="8887"/>
                      <a:pt x="1044950" y="7772"/>
                    </a:cubicBezTo>
                    <a:cubicBezTo>
                      <a:pt x="1042349" y="7334"/>
                      <a:pt x="1039749" y="6887"/>
                      <a:pt x="1037139" y="6487"/>
                    </a:cubicBezTo>
                    <a:cubicBezTo>
                      <a:pt x="1030291" y="5449"/>
                      <a:pt x="1023404" y="4572"/>
                      <a:pt x="1016508" y="3781"/>
                    </a:cubicBezTo>
                    <a:cubicBezTo>
                      <a:pt x="1014003" y="3496"/>
                      <a:pt x="1011498" y="3162"/>
                      <a:pt x="1008993" y="2905"/>
                    </a:cubicBezTo>
                    <a:cubicBezTo>
                      <a:pt x="1001878" y="2191"/>
                      <a:pt x="994724" y="1667"/>
                      <a:pt x="987562" y="1219"/>
                    </a:cubicBezTo>
                    <a:cubicBezTo>
                      <a:pt x="985266" y="1076"/>
                      <a:pt x="982980" y="848"/>
                      <a:pt x="980684" y="734"/>
                    </a:cubicBezTo>
                    <a:cubicBezTo>
                      <a:pt x="971360" y="276"/>
                      <a:pt x="961996" y="0"/>
                      <a:pt x="952605" y="0"/>
                    </a:cubicBezTo>
                    <a:cubicBezTo>
                      <a:pt x="952595" y="0"/>
                      <a:pt x="952576" y="0"/>
                      <a:pt x="952567" y="0"/>
                    </a:cubicBezTo>
                    <a:lnTo>
                      <a:pt x="952567" y="0"/>
                    </a:lnTo>
                    <a:lnTo>
                      <a:pt x="559870" y="0"/>
                    </a:lnTo>
                    <a:cubicBezTo>
                      <a:pt x="530219" y="0"/>
                      <a:pt x="501110" y="2362"/>
                      <a:pt x="472688" y="6830"/>
                    </a:cubicBezTo>
                    <a:cubicBezTo>
                      <a:pt x="471630" y="6991"/>
                      <a:pt x="470592" y="7220"/>
                      <a:pt x="469535" y="7391"/>
                    </a:cubicBezTo>
                    <a:cubicBezTo>
                      <a:pt x="461191" y="8754"/>
                      <a:pt x="452895" y="10249"/>
                      <a:pt x="444684" y="11973"/>
                    </a:cubicBezTo>
                    <a:cubicBezTo>
                      <a:pt x="444313" y="12049"/>
                      <a:pt x="443941" y="12097"/>
                      <a:pt x="443579" y="12173"/>
                    </a:cubicBezTo>
                    <a:cubicBezTo>
                      <a:pt x="443008" y="12297"/>
                      <a:pt x="442465" y="12478"/>
                      <a:pt x="441893" y="12611"/>
                    </a:cubicBezTo>
                    <a:cubicBezTo>
                      <a:pt x="189662" y="66942"/>
                      <a:pt x="0" y="291627"/>
                      <a:pt x="0" y="559870"/>
                    </a:cubicBezTo>
                    <a:lnTo>
                      <a:pt x="0" y="1032148"/>
                    </a:lnTo>
                    <a:cubicBezTo>
                      <a:pt x="0" y="1092546"/>
                      <a:pt x="49139" y="1141686"/>
                      <a:pt x="109538" y="1141686"/>
                    </a:cubicBezTo>
                    <a:lnTo>
                      <a:pt x="1064657" y="1141686"/>
                    </a:lnTo>
                    <a:cubicBezTo>
                      <a:pt x="1104109" y="1141686"/>
                      <a:pt x="1136094" y="1109710"/>
                      <a:pt x="1136094" y="1070248"/>
                    </a:cubicBezTo>
                    <a:cubicBezTo>
                      <a:pt x="1136094" y="1030786"/>
                      <a:pt x="1104109" y="998811"/>
                      <a:pt x="1064657" y="998811"/>
                    </a:cubicBezTo>
                    <a:lnTo>
                      <a:pt x="142865" y="998811"/>
                    </a:lnTo>
                    <a:lnTo>
                      <a:pt x="142865" y="559870"/>
                    </a:lnTo>
                    <a:cubicBezTo>
                      <a:pt x="142865" y="384848"/>
                      <a:pt x="251336" y="234753"/>
                      <a:pt x="404546" y="173012"/>
                    </a:cubicBezTo>
                    <a:close/>
                    <a:moveTo>
                      <a:pt x="952548" y="142894"/>
                    </a:moveTo>
                    <a:cubicBezTo>
                      <a:pt x="957644" y="142894"/>
                      <a:pt x="962720" y="143066"/>
                      <a:pt x="967788" y="143246"/>
                    </a:cubicBezTo>
                    <a:cubicBezTo>
                      <a:pt x="934050" y="252336"/>
                      <a:pt x="857755" y="345672"/>
                      <a:pt x="756209" y="400155"/>
                    </a:cubicBezTo>
                    <a:cubicBezTo>
                      <a:pt x="654672" y="345682"/>
                      <a:pt x="578387" y="252356"/>
                      <a:pt x="544640" y="143285"/>
                    </a:cubicBezTo>
                    <a:cubicBezTo>
                      <a:pt x="549697" y="143104"/>
                      <a:pt x="554755" y="142894"/>
                      <a:pt x="559860" y="142894"/>
                    </a:cubicBezTo>
                    <a:lnTo>
                      <a:pt x="952548" y="14289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B1FC762C-A79E-42EA-91DA-421A94881BBD}"/>
                  </a:ext>
                </a:extLst>
              </p:cNvPr>
              <p:cNvSpPr/>
              <p:nvPr/>
            </p:nvSpPr>
            <p:spPr>
              <a:xfrm>
                <a:off x="4018776" y="1955968"/>
                <a:ext cx="1003553" cy="312858"/>
              </a:xfrm>
              <a:custGeom>
                <a:avLst/>
                <a:gdLst>
                  <a:gd name="connsiteX0" fmla="*/ 116045 w 1003553"/>
                  <a:gd name="connsiteY0" fmla="*/ 272882 h 312858"/>
                  <a:gd name="connsiteX1" fmla="*/ 487406 w 1003553"/>
                  <a:gd name="connsiteY1" fmla="*/ 142875 h 312858"/>
                  <a:gd name="connsiteX2" fmla="*/ 884446 w 1003553"/>
                  <a:gd name="connsiteY2" fmla="*/ 294627 h 312858"/>
                  <a:gd name="connsiteX3" fmla="*/ 932090 w 1003553"/>
                  <a:gd name="connsiteY3" fmla="*/ 312858 h 312858"/>
                  <a:gd name="connsiteX4" fmla="*/ 985326 w 1003553"/>
                  <a:gd name="connsiteY4" fmla="*/ 289093 h 312858"/>
                  <a:gd name="connsiteX5" fmla="*/ 979782 w 1003553"/>
                  <a:gd name="connsiteY5" fmla="*/ 188214 h 312858"/>
                  <a:gd name="connsiteX6" fmla="*/ 487406 w 1003553"/>
                  <a:gd name="connsiteY6" fmla="*/ 0 h 312858"/>
                  <a:gd name="connsiteX7" fmla="*/ 26834 w 1003553"/>
                  <a:gd name="connsiteY7" fmla="*/ 161287 h 312858"/>
                  <a:gd name="connsiteX8" fmla="*/ 15642 w 1003553"/>
                  <a:gd name="connsiteY8" fmla="*/ 261690 h 312858"/>
                  <a:gd name="connsiteX9" fmla="*/ 116045 w 1003553"/>
                  <a:gd name="connsiteY9" fmla="*/ 272882 h 312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03553" h="312858">
                    <a:moveTo>
                      <a:pt x="116045" y="272882"/>
                    </a:moveTo>
                    <a:cubicBezTo>
                      <a:pt x="222440" y="187823"/>
                      <a:pt x="350856" y="142875"/>
                      <a:pt x="487406" y="142875"/>
                    </a:cubicBezTo>
                    <a:cubicBezTo>
                      <a:pt x="634205" y="142875"/>
                      <a:pt x="775213" y="196768"/>
                      <a:pt x="884446" y="294627"/>
                    </a:cubicBezTo>
                    <a:cubicBezTo>
                      <a:pt x="898086" y="306848"/>
                      <a:pt x="915117" y="312858"/>
                      <a:pt x="932090" y="312858"/>
                    </a:cubicBezTo>
                    <a:cubicBezTo>
                      <a:pt x="951693" y="312858"/>
                      <a:pt x="971209" y="304838"/>
                      <a:pt x="985326" y="289093"/>
                    </a:cubicBezTo>
                    <a:cubicBezTo>
                      <a:pt x="1011653" y="259699"/>
                      <a:pt x="1009167" y="214541"/>
                      <a:pt x="979782" y="188214"/>
                    </a:cubicBezTo>
                    <a:cubicBezTo>
                      <a:pt x="844298" y="66847"/>
                      <a:pt x="669438" y="0"/>
                      <a:pt x="487406" y="0"/>
                    </a:cubicBezTo>
                    <a:cubicBezTo>
                      <a:pt x="320519" y="0"/>
                      <a:pt x="156955" y="57283"/>
                      <a:pt x="26834" y="161287"/>
                    </a:cubicBezTo>
                    <a:cubicBezTo>
                      <a:pt x="-3979" y="185919"/>
                      <a:pt x="-8999" y="230876"/>
                      <a:pt x="15642" y="261690"/>
                    </a:cubicBezTo>
                    <a:cubicBezTo>
                      <a:pt x="40274" y="292503"/>
                      <a:pt x="85222" y="297504"/>
                      <a:pt x="116045" y="27288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205" name="Freeform: Shape 204">
                <a:extLst>
                  <a:ext uri="{FF2B5EF4-FFF2-40B4-BE49-F238E27FC236}">
                    <a16:creationId xmlns:a16="http://schemas.microsoft.com/office/drawing/2014/main" id="{F93501D7-3ADB-B11D-2AA1-C1DA3F686FA4}"/>
                  </a:ext>
                </a:extLst>
              </p:cNvPr>
              <p:cNvSpPr/>
              <p:nvPr/>
            </p:nvSpPr>
            <p:spPr>
              <a:xfrm>
                <a:off x="3657591" y="2323933"/>
                <a:ext cx="1423995" cy="1222195"/>
              </a:xfrm>
              <a:custGeom>
                <a:avLst/>
                <a:gdLst>
                  <a:gd name="connsiteX0" fmla="*/ 848581 w 1423995"/>
                  <a:gd name="connsiteY0" fmla="*/ 1222196 h 1222195"/>
                  <a:gd name="connsiteX1" fmla="*/ 1115929 w 1423995"/>
                  <a:gd name="connsiteY1" fmla="*/ 1154911 h 1222195"/>
                  <a:gd name="connsiteX2" fmla="*/ 1352558 w 1423995"/>
                  <a:gd name="connsiteY2" fmla="*/ 1154911 h 1222195"/>
                  <a:gd name="connsiteX3" fmla="*/ 1423996 w 1423995"/>
                  <a:gd name="connsiteY3" fmla="*/ 1083474 h 1222195"/>
                  <a:gd name="connsiteX4" fmla="*/ 1352558 w 1423995"/>
                  <a:gd name="connsiteY4" fmla="*/ 1012036 h 1222195"/>
                  <a:gd name="connsiteX5" fmla="*/ 1288236 w 1423995"/>
                  <a:gd name="connsiteY5" fmla="*/ 1012036 h 1222195"/>
                  <a:gd name="connsiteX6" fmla="*/ 1414395 w 1423995"/>
                  <a:gd name="connsiteY6" fmla="*/ 656458 h 1222195"/>
                  <a:gd name="connsiteX7" fmla="*/ 1414395 w 1423995"/>
                  <a:gd name="connsiteY7" fmla="*/ 552607 h 1222195"/>
                  <a:gd name="connsiteX8" fmla="*/ 1342957 w 1423995"/>
                  <a:gd name="connsiteY8" fmla="*/ 481170 h 1222195"/>
                  <a:gd name="connsiteX9" fmla="*/ 807043 w 1423995"/>
                  <a:gd name="connsiteY9" fmla="*/ 481170 h 1222195"/>
                  <a:gd name="connsiteX10" fmla="*/ 703972 w 1423995"/>
                  <a:gd name="connsiteY10" fmla="*/ 448871 h 1222195"/>
                  <a:gd name="connsiteX11" fmla="*/ 637802 w 1423995"/>
                  <a:gd name="connsiteY11" fmla="*/ 363260 h 1222195"/>
                  <a:gd name="connsiteX12" fmla="*/ 420289 w 1423995"/>
                  <a:gd name="connsiteY12" fmla="*/ 211784 h 1222195"/>
                  <a:gd name="connsiteX13" fmla="*/ 357120 w 1423995"/>
                  <a:gd name="connsiteY13" fmla="*/ 211784 h 1222195"/>
                  <a:gd name="connsiteX14" fmla="*/ 286139 w 1423995"/>
                  <a:gd name="connsiteY14" fmla="*/ 275154 h 1222195"/>
                  <a:gd name="connsiteX15" fmla="*/ 282767 w 1423995"/>
                  <a:gd name="connsiteY15" fmla="*/ 334647 h 1222195"/>
                  <a:gd name="connsiteX16" fmla="*/ 282767 w 1423995"/>
                  <a:gd name="connsiteY16" fmla="*/ 656458 h 1222195"/>
                  <a:gd name="connsiteX17" fmla="*/ 408926 w 1423995"/>
                  <a:gd name="connsiteY17" fmla="*/ 1012036 h 1222195"/>
                  <a:gd name="connsiteX18" fmla="*/ 196395 w 1423995"/>
                  <a:gd name="connsiteY18" fmla="*/ 1012036 h 1222195"/>
                  <a:gd name="connsiteX19" fmla="*/ 253278 w 1423995"/>
                  <a:gd name="connsiteY19" fmla="*/ 734182 h 1222195"/>
                  <a:gd name="connsiteX20" fmla="*/ 253278 w 1423995"/>
                  <a:gd name="connsiteY20" fmla="*/ 370137 h 1222195"/>
                  <a:gd name="connsiteX21" fmla="*/ 316248 w 1423995"/>
                  <a:gd name="connsiteY21" fmla="*/ 103523 h 1222195"/>
                  <a:gd name="connsiteX22" fmla="*/ 284501 w 1423995"/>
                  <a:gd name="connsiteY22" fmla="*/ 7615 h 1222195"/>
                  <a:gd name="connsiteX23" fmla="*/ 188584 w 1423995"/>
                  <a:gd name="connsiteY23" fmla="*/ 39362 h 1222195"/>
                  <a:gd name="connsiteX24" fmla="*/ 110394 w 1423995"/>
                  <a:gd name="connsiteY24" fmla="*/ 370147 h 1222195"/>
                  <a:gd name="connsiteX25" fmla="*/ 110394 w 1423995"/>
                  <a:gd name="connsiteY25" fmla="*/ 734192 h 1222195"/>
                  <a:gd name="connsiteX26" fmla="*/ 21535 w 1423995"/>
                  <a:gd name="connsiteY26" fmla="*/ 1032363 h 1222195"/>
                  <a:gd name="connsiteX27" fmla="*/ 5276 w 1423995"/>
                  <a:gd name="connsiteY27" fmla="*/ 1110420 h 1222195"/>
                  <a:gd name="connsiteX28" fmla="*/ 71436 w 1423995"/>
                  <a:gd name="connsiteY28" fmla="*/ 1154921 h 1222195"/>
                  <a:gd name="connsiteX29" fmla="*/ 581224 w 1423995"/>
                  <a:gd name="connsiteY29" fmla="*/ 1154921 h 1222195"/>
                  <a:gd name="connsiteX30" fmla="*/ 848581 w 1423995"/>
                  <a:gd name="connsiteY30" fmla="*/ 1222196 h 1222195"/>
                  <a:gd name="connsiteX31" fmla="*/ 425642 w 1423995"/>
                  <a:gd name="connsiteY31" fmla="*/ 354811 h 1222195"/>
                  <a:gd name="connsiteX32" fmla="*/ 503805 w 1423995"/>
                  <a:gd name="connsiteY32" fmla="*/ 412828 h 1222195"/>
                  <a:gd name="connsiteX33" fmla="*/ 622286 w 1423995"/>
                  <a:gd name="connsiteY33" fmla="*/ 566085 h 1222195"/>
                  <a:gd name="connsiteX34" fmla="*/ 807033 w 1423995"/>
                  <a:gd name="connsiteY34" fmla="*/ 624035 h 1222195"/>
                  <a:gd name="connsiteX35" fmla="*/ 1271520 w 1423995"/>
                  <a:gd name="connsiteY35" fmla="*/ 624035 h 1222195"/>
                  <a:gd name="connsiteX36" fmla="*/ 1271520 w 1423995"/>
                  <a:gd name="connsiteY36" fmla="*/ 656449 h 1222195"/>
                  <a:gd name="connsiteX37" fmla="*/ 848581 w 1423995"/>
                  <a:gd name="connsiteY37" fmla="*/ 1079321 h 1222195"/>
                  <a:gd name="connsiteX38" fmla="*/ 425642 w 1423995"/>
                  <a:gd name="connsiteY38" fmla="*/ 656449 h 1222195"/>
                  <a:gd name="connsiteX39" fmla="*/ 425642 w 1423995"/>
                  <a:gd name="connsiteY39" fmla="*/ 354811 h 12221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423995" h="1222195">
                    <a:moveTo>
                      <a:pt x="848581" y="1222196"/>
                    </a:moveTo>
                    <a:cubicBezTo>
                      <a:pt x="945222" y="1222196"/>
                      <a:pt x="1036262" y="1197793"/>
                      <a:pt x="1115929" y="1154911"/>
                    </a:cubicBezTo>
                    <a:lnTo>
                      <a:pt x="1352558" y="1154911"/>
                    </a:lnTo>
                    <a:cubicBezTo>
                      <a:pt x="1392011" y="1154911"/>
                      <a:pt x="1423996" y="1122936"/>
                      <a:pt x="1423996" y="1083474"/>
                    </a:cubicBezTo>
                    <a:cubicBezTo>
                      <a:pt x="1423996" y="1044012"/>
                      <a:pt x="1392011" y="1012036"/>
                      <a:pt x="1352558" y="1012036"/>
                    </a:cubicBezTo>
                    <a:lnTo>
                      <a:pt x="1288236" y="1012036"/>
                    </a:lnTo>
                    <a:cubicBezTo>
                      <a:pt x="1367046" y="914805"/>
                      <a:pt x="1414395" y="791075"/>
                      <a:pt x="1414395" y="656458"/>
                    </a:cubicBezTo>
                    <a:lnTo>
                      <a:pt x="1414395" y="552607"/>
                    </a:lnTo>
                    <a:cubicBezTo>
                      <a:pt x="1414395" y="513145"/>
                      <a:pt x="1382410" y="481170"/>
                      <a:pt x="1342957" y="481170"/>
                    </a:cubicBezTo>
                    <a:lnTo>
                      <a:pt x="807043" y="481170"/>
                    </a:lnTo>
                    <a:cubicBezTo>
                      <a:pt x="770009" y="481170"/>
                      <a:pt x="734329" y="469969"/>
                      <a:pt x="703972" y="448871"/>
                    </a:cubicBezTo>
                    <a:cubicBezTo>
                      <a:pt x="673531" y="427611"/>
                      <a:pt x="650652" y="398007"/>
                      <a:pt x="637802" y="363260"/>
                    </a:cubicBezTo>
                    <a:cubicBezTo>
                      <a:pt x="604255" y="272658"/>
                      <a:pt x="516844" y="211784"/>
                      <a:pt x="420289" y="211784"/>
                    </a:cubicBezTo>
                    <a:lnTo>
                      <a:pt x="357120" y="211784"/>
                    </a:lnTo>
                    <a:cubicBezTo>
                      <a:pt x="320791" y="211784"/>
                      <a:pt x="290245" y="239054"/>
                      <a:pt x="286139" y="275154"/>
                    </a:cubicBezTo>
                    <a:cubicBezTo>
                      <a:pt x="283901" y="294851"/>
                      <a:pt x="282767" y="314863"/>
                      <a:pt x="282767" y="334647"/>
                    </a:cubicBezTo>
                    <a:lnTo>
                      <a:pt x="282767" y="656458"/>
                    </a:lnTo>
                    <a:cubicBezTo>
                      <a:pt x="282767" y="791075"/>
                      <a:pt x="330116" y="914805"/>
                      <a:pt x="408926" y="1012036"/>
                    </a:cubicBezTo>
                    <a:lnTo>
                      <a:pt x="196395" y="1012036"/>
                    </a:lnTo>
                    <a:cubicBezTo>
                      <a:pt x="232028" y="924768"/>
                      <a:pt x="253278" y="817250"/>
                      <a:pt x="253278" y="734182"/>
                    </a:cubicBezTo>
                    <a:lnTo>
                      <a:pt x="253278" y="370137"/>
                    </a:lnTo>
                    <a:cubicBezTo>
                      <a:pt x="253278" y="276344"/>
                      <a:pt x="274462" y="186638"/>
                      <a:pt x="316248" y="103523"/>
                    </a:cubicBezTo>
                    <a:cubicBezTo>
                      <a:pt x="333964" y="68280"/>
                      <a:pt x="319753" y="25332"/>
                      <a:pt x="284501" y="7615"/>
                    </a:cubicBezTo>
                    <a:cubicBezTo>
                      <a:pt x="249230" y="-10082"/>
                      <a:pt x="206310" y="4110"/>
                      <a:pt x="188584" y="39362"/>
                    </a:cubicBezTo>
                    <a:cubicBezTo>
                      <a:pt x="136702" y="142575"/>
                      <a:pt x="110394" y="253865"/>
                      <a:pt x="110394" y="370147"/>
                    </a:cubicBezTo>
                    <a:lnTo>
                      <a:pt x="110394" y="734192"/>
                    </a:lnTo>
                    <a:cubicBezTo>
                      <a:pt x="110394" y="854826"/>
                      <a:pt x="56492" y="998244"/>
                      <a:pt x="21535" y="1032363"/>
                    </a:cubicBezTo>
                    <a:cubicBezTo>
                      <a:pt x="751" y="1052660"/>
                      <a:pt x="-5678" y="1083522"/>
                      <a:pt x="5276" y="1110420"/>
                    </a:cubicBezTo>
                    <a:cubicBezTo>
                      <a:pt x="16229" y="1137328"/>
                      <a:pt x="42385" y="1154921"/>
                      <a:pt x="71436" y="1154921"/>
                    </a:cubicBezTo>
                    <a:lnTo>
                      <a:pt x="581224" y="1154921"/>
                    </a:lnTo>
                    <a:cubicBezTo>
                      <a:pt x="660900" y="1197793"/>
                      <a:pt x="751940" y="1222196"/>
                      <a:pt x="848581" y="1222196"/>
                    </a:cubicBezTo>
                    <a:close/>
                    <a:moveTo>
                      <a:pt x="425642" y="354811"/>
                    </a:moveTo>
                    <a:cubicBezTo>
                      <a:pt x="460561" y="356935"/>
                      <a:pt x="491546" y="379719"/>
                      <a:pt x="503805" y="412828"/>
                    </a:cubicBezTo>
                    <a:cubicBezTo>
                      <a:pt x="526788" y="474998"/>
                      <a:pt x="567717" y="527966"/>
                      <a:pt x="622286" y="566085"/>
                    </a:cubicBezTo>
                    <a:cubicBezTo>
                      <a:pt x="676817" y="603995"/>
                      <a:pt x="740701" y="624035"/>
                      <a:pt x="807033" y="624035"/>
                    </a:cubicBezTo>
                    <a:lnTo>
                      <a:pt x="1271520" y="624035"/>
                    </a:lnTo>
                    <a:lnTo>
                      <a:pt x="1271520" y="656449"/>
                    </a:lnTo>
                    <a:cubicBezTo>
                      <a:pt x="1271520" y="889612"/>
                      <a:pt x="1081791" y="1079321"/>
                      <a:pt x="848581" y="1079321"/>
                    </a:cubicBezTo>
                    <a:cubicBezTo>
                      <a:pt x="615371" y="1079321"/>
                      <a:pt x="425642" y="889621"/>
                      <a:pt x="425642" y="656449"/>
                    </a:cubicBezTo>
                    <a:lnTo>
                      <a:pt x="425642" y="354811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:a16="http://schemas.microsoft.com/office/drawing/2014/main" id="{8DD1DBB0-5076-1892-D40C-313AFFF4A04E}"/>
                  </a:ext>
                </a:extLst>
              </p:cNvPr>
              <p:cNvSpPr/>
              <p:nvPr/>
            </p:nvSpPr>
            <p:spPr>
              <a:xfrm>
                <a:off x="7109405" y="3645255"/>
                <a:ext cx="1369368" cy="1141685"/>
              </a:xfrm>
              <a:custGeom>
                <a:avLst/>
                <a:gdLst>
                  <a:gd name="connsiteX0" fmla="*/ 927533 w 1369368"/>
                  <a:gd name="connsiteY0" fmla="*/ 12620 h 1141685"/>
                  <a:gd name="connsiteX1" fmla="*/ 925818 w 1369368"/>
                  <a:gd name="connsiteY1" fmla="*/ 12173 h 1141685"/>
                  <a:gd name="connsiteX2" fmla="*/ 924685 w 1369368"/>
                  <a:gd name="connsiteY2" fmla="*/ 11963 h 1141685"/>
                  <a:gd name="connsiteX3" fmla="*/ 900091 w 1369368"/>
                  <a:gd name="connsiteY3" fmla="*/ 7429 h 1141685"/>
                  <a:gd name="connsiteX4" fmla="*/ 896681 w 1369368"/>
                  <a:gd name="connsiteY4" fmla="*/ 6820 h 1141685"/>
                  <a:gd name="connsiteX5" fmla="*/ 809518 w 1369368"/>
                  <a:gd name="connsiteY5" fmla="*/ 0 h 1141685"/>
                  <a:gd name="connsiteX6" fmla="*/ 416831 w 1369368"/>
                  <a:gd name="connsiteY6" fmla="*/ 0 h 1141685"/>
                  <a:gd name="connsiteX7" fmla="*/ 387779 w 1369368"/>
                  <a:gd name="connsiteY7" fmla="*/ 762 h 1141685"/>
                  <a:gd name="connsiteX8" fmla="*/ 385855 w 1369368"/>
                  <a:gd name="connsiteY8" fmla="*/ 905 h 1141685"/>
                  <a:gd name="connsiteX9" fmla="*/ 20924 w 1369368"/>
                  <a:gd name="connsiteY9" fmla="*/ 163982 h 1141685"/>
                  <a:gd name="connsiteX10" fmla="*/ 20924 w 1369368"/>
                  <a:gd name="connsiteY10" fmla="*/ 265014 h 1141685"/>
                  <a:gd name="connsiteX11" fmla="*/ 121956 w 1369368"/>
                  <a:gd name="connsiteY11" fmla="*/ 265014 h 1141685"/>
                  <a:gd name="connsiteX12" fmla="*/ 261430 w 1369368"/>
                  <a:gd name="connsiteY12" fmla="*/ 172755 h 1141685"/>
                  <a:gd name="connsiteX13" fmla="*/ 584194 w 1369368"/>
                  <a:gd name="connsiteY13" fmla="*/ 544897 h 1141685"/>
                  <a:gd name="connsiteX14" fmla="*/ 613160 w 1369368"/>
                  <a:gd name="connsiteY14" fmla="*/ 551040 h 1141685"/>
                  <a:gd name="connsiteX15" fmla="*/ 642126 w 1369368"/>
                  <a:gd name="connsiteY15" fmla="*/ 544897 h 1141685"/>
                  <a:gd name="connsiteX16" fmla="*/ 964823 w 1369368"/>
                  <a:gd name="connsiteY16" fmla="*/ 172993 h 1141685"/>
                  <a:gd name="connsiteX17" fmla="*/ 1226494 w 1369368"/>
                  <a:gd name="connsiteY17" fmla="*/ 559870 h 1141685"/>
                  <a:gd name="connsiteX18" fmla="*/ 1226494 w 1369368"/>
                  <a:gd name="connsiteY18" fmla="*/ 998811 h 1141685"/>
                  <a:gd name="connsiteX19" fmla="*/ 271136 w 1369368"/>
                  <a:gd name="connsiteY19" fmla="*/ 998811 h 1141685"/>
                  <a:gd name="connsiteX20" fmla="*/ 199699 w 1369368"/>
                  <a:gd name="connsiteY20" fmla="*/ 1070248 h 1141685"/>
                  <a:gd name="connsiteX21" fmla="*/ 271136 w 1369368"/>
                  <a:gd name="connsiteY21" fmla="*/ 1141686 h 1141685"/>
                  <a:gd name="connsiteX22" fmla="*/ 1259831 w 1369368"/>
                  <a:gd name="connsiteY22" fmla="*/ 1141686 h 1141685"/>
                  <a:gd name="connsiteX23" fmla="*/ 1369369 w 1369368"/>
                  <a:gd name="connsiteY23" fmla="*/ 1032148 h 1141685"/>
                  <a:gd name="connsiteX24" fmla="*/ 1369369 w 1369368"/>
                  <a:gd name="connsiteY24" fmla="*/ 559870 h 1141685"/>
                  <a:gd name="connsiteX25" fmla="*/ 927533 w 1369368"/>
                  <a:gd name="connsiteY25" fmla="*/ 12620 h 1141685"/>
                  <a:gd name="connsiteX26" fmla="*/ 613179 w 1369368"/>
                  <a:gd name="connsiteY26" fmla="*/ 400126 h 1141685"/>
                  <a:gd name="connsiteX27" fmla="*/ 401600 w 1369368"/>
                  <a:gd name="connsiteY27" fmla="*/ 143237 h 1141685"/>
                  <a:gd name="connsiteX28" fmla="*/ 416831 w 1369368"/>
                  <a:gd name="connsiteY28" fmla="*/ 142865 h 1141685"/>
                  <a:gd name="connsiteX29" fmla="*/ 809518 w 1369368"/>
                  <a:gd name="connsiteY29" fmla="*/ 142865 h 1141685"/>
                  <a:gd name="connsiteX30" fmla="*/ 824748 w 1369368"/>
                  <a:gd name="connsiteY30" fmla="*/ 143256 h 1141685"/>
                  <a:gd name="connsiteX31" fmla="*/ 613179 w 1369368"/>
                  <a:gd name="connsiteY31" fmla="*/ 400126 h 1141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369368" h="1141685">
                    <a:moveTo>
                      <a:pt x="927533" y="12620"/>
                    </a:moveTo>
                    <a:cubicBezTo>
                      <a:pt x="926952" y="12478"/>
                      <a:pt x="926399" y="12297"/>
                      <a:pt x="925818" y="12173"/>
                    </a:cubicBezTo>
                    <a:cubicBezTo>
                      <a:pt x="925447" y="12097"/>
                      <a:pt x="925066" y="12039"/>
                      <a:pt x="924685" y="11963"/>
                    </a:cubicBezTo>
                    <a:cubicBezTo>
                      <a:pt x="916550" y="10258"/>
                      <a:pt x="908340" y="8782"/>
                      <a:pt x="900091" y="7429"/>
                    </a:cubicBezTo>
                    <a:cubicBezTo>
                      <a:pt x="898948" y="7239"/>
                      <a:pt x="897824" y="7001"/>
                      <a:pt x="896681" y="6820"/>
                    </a:cubicBezTo>
                    <a:cubicBezTo>
                      <a:pt x="868268" y="2362"/>
                      <a:pt x="839169" y="0"/>
                      <a:pt x="809518" y="0"/>
                    </a:cubicBezTo>
                    <a:lnTo>
                      <a:pt x="416831" y="0"/>
                    </a:lnTo>
                    <a:cubicBezTo>
                      <a:pt x="407106" y="0"/>
                      <a:pt x="397419" y="267"/>
                      <a:pt x="387779" y="762"/>
                    </a:cubicBezTo>
                    <a:cubicBezTo>
                      <a:pt x="387141" y="790"/>
                      <a:pt x="386503" y="867"/>
                      <a:pt x="385855" y="905"/>
                    </a:cubicBezTo>
                    <a:cubicBezTo>
                      <a:pt x="247952" y="8372"/>
                      <a:pt x="119346" y="65579"/>
                      <a:pt x="20924" y="163982"/>
                    </a:cubicBezTo>
                    <a:cubicBezTo>
                      <a:pt x="-6975" y="191891"/>
                      <a:pt x="-6975" y="237115"/>
                      <a:pt x="20924" y="265014"/>
                    </a:cubicBezTo>
                    <a:cubicBezTo>
                      <a:pt x="48832" y="292903"/>
                      <a:pt x="94057" y="292903"/>
                      <a:pt x="121956" y="265014"/>
                    </a:cubicBezTo>
                    <a:cubicBezTo>
                      <a:pt x="162447" y="224523"/>
                      <a:pt x="209834" y="193453"/>
                      <a:pt x="261430" y="172755"/>
                    </a:cubicBezTo>
                    <a:cubicBezTo>
                      <a:pt x="308046" y="336432"/>
                      <a:pt x="426384" y="474907"/>
                      <a:pt x="584194" y="544897"/>
                    </a:cubicBezTo>
                    <a:cubicBezTo>
                      <a:pt x="593424" y="548992"/>
                      <a:pt x="603292" y="551040"/>
                      <a:pt x="613160" y="551040"/>
                    </a:cubicBezTo>
                    <a:cubicBezTo>
                      <a:pt x="623028" y="551040"/>
                      <a:pt x="632896" y="548992"/>
                      <a:pt x="642126" y="544897"/>
                    </a:cubicBezTo>
                    <a:cubicBezTo>
                      <a:pt x="799869" y="474936"/>
                      <a:pt x="918160" y="336566"/>
                      <a:pt x="964823" y="172993"/>
                    </a:cubicBezTo>
                    <a:cubicBezTo>
                      <a:pt x="1118033" y="234724"/>
                      <a:pt x="1226494" y="384829"/>
                      <a:pt x="1226494" y="559870"/>
                    </a:cubicBezTo>
                    <a:lnTo>
                      <a:pt x="1226494" y="998811"/>
                    </a:lnTo>
                    <a:lnTo>
                      <a:pt x="271136" y="998811"/>
                    </a:lnTo>
                    <a:cubicBezTo>
                      <a:pt x="231674" y="998811"/>
                      <a:pt x="199699" y="1030786"/>
                      <a:pt x="199699" y="1070248"/>
                    </a:cubicBezTo>
                    <a:cubicBezTo>
                      <a:pt x="199699" y="1109710"/>
                      <a:pt x="231674" y="1141686"/>
                      <a:pt x="271136" y="1141686"/>
                    </a:cubicBezTo>
                    <a:lnTo>
                      <a:pt x="1259831" y="1141686"/>
                    </a:lnTo>
                    <a:cubicBezTo>
                      <a:pt x="1320230" y="1141686"/>
                      <a:pt x="1369369" y="1092546"/>
                      <a:pt x="1369369" y="1032148"/>
                    </a:cubicBezTo>
                    <a:lnTo>
                      <a:pt x="1369369" y="559870"/>
                    </a:lnTo>
                    <a:cubicBezTo>
                      <a:pt x="1369388" y="291636"/>
                      <a:pt x="1179755" y="66961"/>
                      <a:pt x="927533" y="12620"/>
                    </a:cubicBezTo>
                    <a:close/>
                    <a:moveTo>
                      <a:pt x="613179" y="400126"/>
                    </a:moveTo>
                    <a:cubicBezTo>
                      <a:pt x="511633" y="345653"/>
                      <a:pt x="435338" y="252317"/>
                      <a:pt x="401600" y="143237"/>
                    </a:cubicBezTo>
                    <a:cubicBezTo>
                      <a:pt x="406667" y="143056"/>
                      <a:pt x="411735" y="142865"/>
                      <a:pt x="416831" y="142865"/>
                    </a:cubicBezTo>
                    <a:lnTo>
                      <a:pt x="809518" y="142865"/>
                    </a:lnTo>
                    <a:cubicBezTo>
                      <a:pt x="814623" y="142865"/>
                      <a:pt x="819681" y="143065"/>
                      <a:pt x="824748" y="143256"/>
                    </a:cubicBezTo>
                    <a:cubicBezTo>
                      <a:pt x="791011" y="252327"/>
                      <a:pt x="714716" y="345653"/>
                      <a:pt x="613179" y="40012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:a16="http://schemas.microsoft.com/office/drawing/2014/main" id="{9D5F304C-F7F6-6CAC-1DAE-5434E5CE098A}"/>
                  </a:ext>
                </a:extLst>
              </p:cNvPr>
              <p:cNvSpPr/>
              <p:nvPr/>
            </p:nvSpPr>
            <p:spPr>
              <a:xfrm>
                <a:off x="7156770" y="2128837"/>
                <a:ext cx="1377638" cy="1417329"/>
              </a:xfrm>
              <a:custGeom>
                <a:avLst/>
                <a:gdLst>
                  <a:gd name="connsiteX0" fmla="*/ 565813 w 1377638"/>
                  <a:gd name="connsiteY0" fmla="*/ 1417330 h 1417329"/>
                  <a:gd name="connsiteX1" fmla="*/ 944232 w 1377638"/>
                  <a:gd name="connsiteY1" fmla="*/ 1271749 h 1417329"/>
                  <a:gd name="connsiteX2" fmla="*/ 1060171 w 1377638"/>
                  <a:gd name="connsiteY2" fmla="*/ 1293800 h 1417329"/>
                  <a:gd name="connsiteX3" fmla="*/ 1377639 w 1377638"/>
                  <a:gd name="connsiteY3" fmla="*/ 976332 h 1417329"/>
                  <a:gd name="connsiteX4" fmla="*/ 1131637 w 1377638"/>
                  <a:gd name="connsiteY4" fmla="*/ 667074 h 1417329"/>
                  <a:gd name="connsiteX5" fmla="*/ 1131637 w 1377638"/>
                  <a:gd name="connsiteY5" fmla="*/ 529771 h 1417329"/>
                  <a:gd name="connsiteX6" fmla="*/ 1079306 w 1377638"/>
                  <a:gd name="connsiteY6" fmla="*/ 300295 h 1417329"/>
                  <a:gd name="connsiteX7" fmla="*/ 601866 w 1377638"/>
                  <a:gd name="connsiteY7" fmla="*/ 0 h 1417329"/>
                  <a:gd name="connsiteX8" fmla="*/ 529761 w 1377638"/>
                  <a:gd name="connsiteY8" fmla="*/ 0 h 1417329"/>
                  <a:gd name="connsiteX9" fmla="*/ 0 w 1377638"/>
                  <a:gd name="connsiteY9" fmla="*/ 529752 h 1417329"/>
                  <a:gd name="connsiteX10" fmla="*/ 0 w 1377638"/>
                  <a:gd name="connsiteY10" fmla="*/ 529771 h 1417329"/>
                  <a:gd name="connsiteX11" fmla="*/ 0 w 1377638"/>
                  <a:gd name="connsiteY11" fmla="*/ 653167 h 1417329"/>
                  <a:gd name="connsiteX12" fmla="*/ 0 w 1377638"/>
                  <a:gd name="connsiteY12" fmla="*/ 851506 h 1417329"/>
                  <a:gd name="connsiteX13" fmla="*/ 565813 w 1377638"/>
                  <a:gd name="connsiteY13" fmla="*/ 1417330 h 1417329"/>
                  <a:gd name="connsiteX14" fmla="*/ 1234754 w 1377638"/>
                  <a:gd name="connsiteY14" fmla="*/ 976332 h 1417329"/>
                  <a:gd name="connsiteX15" fmla="*/ 1060161 w 1377638"/>
                  <a:gd name="connsiteY15" fmla="*/ 1150925 h 1417329"/>
                  <a:gd name="connsiteX16" fmla="*/ 1045988 w 1377638"/>
                  <a:gd name="connsiteY16" fmla="*/ 1150296 h 1417329"/>
                  <a:gd name="connsiteX17" fmla="*/ 1131541 w 1377638"/>
                  <a:gd name="connsiteY17" fmla="*/ 854745 h 1417329"/>
                  <a:gd name="connsiteX18" fmla="*/ 1131637 w 1377638"/>
                  <a:gd name="connsiteY18" fmla="*/ 853002 h 1417329"/>
                  <a:gd name="connsiteX19" fmla="*/ 1131637 w 1377638"/>
                  <a:gd name="connsiteY19" fmla="*/ 817207 h 1417329"/>
                  <a:gd name="connsiteX20" fmla="*/ 1234754 w 1377638"/>
                  <a:gd name="connsiteY20" fmla="*/ 976332 h 1417329"/>
                  <a:gd name="connsiteX21" fmla="*/ 529761 w 1377638"/>
                  <a:gd name="connsiteY21" fmla="*/ 142894 h 1417329"/>
                  <a:gd name="connsiteX22" fmla="*/ 601866 w 1377638"/>
                  <a:gd name="connsiteY22" fmla="*/ 142894 h 1417329"/>
                  <a:gd name="connsiteX23" fmla="*/ 958301 w 1377638"/>
                  <a:gd name="connsiteY23" fmla="*/ 379324 h 1417329"/>
                  <a:gd name="connsiteX24" fmla="*/ 988743 w 1377638"/>
                  <a:gd name="connsiteY24" fmla="*/ 529752 h 1417329"/>
                  <a:gd name="connsiteX25" fmla="*/ 988743 w 1377638"/>
                  <a:gd name="connsiteY25" fmla="*/ 729929 h 1417329"/>
                  <a:gd name="connsiteX26" fmla="*/ 988724 w 1377638"/>
                  <a:gd name="connsiteY26" fmla="*/ 730301 h 1417329"/>
                  <a:gd name="connsiteX27" fmla="*/ 988743 w 1377638"/>
                  <a:gd name="connsiteY27" fmla="*/ 730672 h 1417329"/>
                  <a:gd name="connsiteX28" fmla="*/ 988743 w 1377638"/>
                  <a:gd name="connsiteY28" fmla="*/ 773363 h 1417329"/>
                  <a:gd name="connsiteX29" fmla="*/ 363893 w 1377638"/>
                  <a:gd name="connsiteY29" fmla="*/ 398174 h 1417329"/>
                  <a:gd name="connsiteX30" fmla="*/ 293389 w 1377638"/>
                  <a:gd name="connsiteY30" fmla="*/ 336852 h 1417329"/>
                  <a:gd name="connsiteX31" fmla="*/ 288579 w 1377638"/>
                  <a:gd name="connsiteY31" fmla="*/ 337004 h 1417329"/>
                  <a:gd name="connsiteX32" fmla="*/ 221875 w 1377638"/>
                  <a:gd name="connsiteY32" fmla="*/ 409232 h 1417329"/>
                  <a:gd name="connsiteX33" fmla="*/ 221875 w 1377638"/>
                  <a:gd name="connsiteY33" fmla="*/ 581739 h 1417329"/>
                  <a:gd name="connsiteX34" fmla="*/ 142865 w 1377638"/>
                  <a:gd name="connsiteY34" fmla="*/ 581739 h 1417329"/>
                  <a:gd name="connsiteX35" fmla="*/ 142865 w 1377638"/>
                  <a:gd name="connsiteY35" fmla="*/ 529780 h 1417329"/>
                  <a:gd name="connsiteX36" fmla="*/ 529761 w 1377638"/>
                  <a:gd name="connsiteY36" fmla="*/ 142894 h 1417329"/>
                  <a:gd name="connsiteX37" fmla="*/ 142865 w 1377638"/>
                  <a:gd name="connsiteY37" fmla="*/ 724605 h 1417329"/>
                  <a:gd name="connsiteX38" fmla="*/ 293313 w 1377638"/>
                  <a:gd name="connsiteY38" fmla="*/ 724605 h 1417329"/>
                  <a:gd name="connsiteX39" fmla="*/ 364246 w 1377638"/>
                  <a:gd name="connsiteY39" fmla="*/ 661654 h 1417329"/>
                  <a:gd name="connsiteX40" fmla="*/ 983704 w 1377638"/>
                  <a:gd name="connsiteY40" fmla="*/ 916705 h 1417329"/>
                  <a:gd name="connsiteX41" fmla="*/ 565813 w 1377638"/>
                  <a:gd name="connsiteY41" fmla="*/ 1274455 h 1417329"/>
                  <a:gd name="connsiteX42" fmla="*/ 142875 w 1377638"/>
                  <a:gd name="connsiteY42" fmla="*/ 851516 h 1417329"/>
                  <a:gd name="connsiteX43" fmla="*/ 142875 w 1377638"/>
                  <a:gd name="connsiteY43" fmla="*/ 724605 h 1417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377638" h="1417329">
                    <a:moveTo>
                      <a:pt x="565813" y="1417330"/>
                    </a:moveTo>
                    <a:cubicBezTo>
                      <a:pt x="711194" y="1417330"/>
                      <a:pt x="843905" y="1362180"/>
                      <a:pt x="944232" y="1271749"/>
                    </a:cubicBezTo>
                    <a:cubicBezTo>
                      <a:pt x="980951" y="1286161"/>
                      <a:pt x="1020194" y="1293800"/>
                      <a:pt x="1060171" y="1293800"/>
                    </a:cubicBezTo>
                    <a:cubicBezTo>
                      <a:pt x="1235221" y="1293800"/>
                      <a:pt x="1377639" y="1151382"/>
                      <a:pt x="1377639" y="976332"/>
                    </a:cubicBezTo>
                    <a:cubicBezTo>
                      <a:pt x="1377639" y="825856"/>
                      <a:pt x="1272369" y="699592"/>
                      <a:pt x="1131637" y="667074"/>
                    </a:cubicBezTo>
                    <a:lnTo>
                      <a:pt x="1131637" y="529771"/>
                    </a:lnTo>
                    <a:cubicBezTo>
                      <a:pt x="1131637" y="447608"/>
                      <a:pt x="1112834" y="369761"/>
                      <a:pt x="1079306" y="300295"/>
                    </a:cubicBezTo>
                    <a:cubicBezTo>
                      <a:pt x="993639" y="122777"/>
                      <a:pt x="811816" y="0"/>
                      <a:pt x="601866" y="0"/>
                    </a:cubicBezTo>
                    <a:lnTo>
                      <a:pt x="529761" y="0"/>
                    </a:lnTo>
                    <a:cubicBezTo>
                      <a:pt x="237649" y="0"/>
                      <a:pt x="0" y="237649"/>
                      <a:pt x="0" y="529752"/>
                    </a:cubicBezTo>
                    <a:lnTo>
                      <a:pt x="0" y="529771"/>
                    </a:lnTo>
                    <a:lnTo>
                      <a:pt x="0" y="653167"/>
                    </a:lnTo>
                    <a:lnTo>
                      <a:pt x="0" y="851506"/>
                    </a:lnTo>
                    <a:cubicBezTo>
                      <a:pt x="-10" y="1163498"/>
                      <a:pt x="253822" y="1417330"/>
                      <a:pt x="565813" y="1417330"/>
                    </a:cubicBezTo>
                    <a:close/>
                    <a:moveTo>
                      <a:pt x="1234754" y="976332"/>
                    </a:moveTo>
                    <a:cubicBezTo>
                      <a:pt x="1234754" y="1072601"/>
                      <a:pt x="1156430" y="1150925"/>
                      <a:pt x="1060161" y="1150925"/>
                    </a:cubicBezTo>
                    <a:cubicBezTo>
                      <a:pt x="1055408" y="1150925"/>
                      <a:pt x="1050684" y="1150677"/>
                      <a:pt x="1045988" y="1150296"/>
                    </a:cubicBezTo>
                    <a:cubicBezTo>
                      <a:pt x="1099642" y="1064381"/>
                      <a:pt x="1130922" y="963149"/>
                      <a:pt x="1131541" y="854745"/>
                    </a:cubicBezTo>
                    <a:cubicBezTo>
                      <a:pt x="1131551" y="854164"/>
                      <a:pt x="1131637" y="853583"/>
                      <a:pt x="1131637" y="853002"/>
                    </a:cubicBezTo>
                    <a:lnTo>
                      <a:pt x="1131637" y="817207"/>
                    </a:lnTo>
                    <a:cubicBezTo>
                      <a:pt x="1192330" y="844572"/>
                      <a:pt x="1234754" y="905532"/>
                      <a:pt x="1234754" y="976332"/>
                    </a:cubicBezTo>
                    <a:close/>
                    <a:moveTo>
                      <a:pt x="529761" y="142894"/>
                    </a:moveTo>
                    <a:lnTo>
                      <a:pt x="601866" y="142894"/>
                    </a:lnTo>
                    <a:cubicBezTo>
                      <a:pt x="761857" y="142894"/>
                      <a:pt x="899484" y="240516"/>
                      <a:pt x="958301" y="379324"/>
                    </a:cubicBezTo>
                    <a:cubicBezTo>
                      <a:pt x="977903" y="425587"/>
                      <a:pt x="988743" y="476431"/>
                      <a:pt x="988743" y="529752"/>
                    </a:cubicBezTo>
                    <a:lnTo>
                      <a:pt x="988743" y="729929"/>
                    </a:lnTo>
                    <a:cubicBezTo>
                      <a:pt x="988743" y="730053"/>
                      <a:pt x="988724" y="730168"/>
                      <a:pt x="988724" y="730301"/>
                    </a:cubicBezTo>
                    <a:cubicBezTo>
                      <a:pt x="988724" y="730434"/>
                      <a:pt x="988743" y="730548"/>
                      <a:pt x="988743" y="730672"/>
                    </a:cubicBezTo>
                    <a:lnTo>
                      <a:pt x="988743" y="773363"/>
                    </a:lnTo>
                    <a:cubicBezTo>
                      <a:pt x="426015" y="699668"/>
                      <a:pt x="366112" y="410118"/>
                      <a:pt x="363893" y="398174"/>
                    </a:cubicBezTo>
                    <a:cubicBezTo>
                      <a:pt x="359255" y="362417"/>
                      <a:pt x="328936" y="336852"/>
                      <a:pt x="293389" y="336852"/>
                    </a:cubicBezTo>
                    <a:cubicBezTo>
                      <a:pt x="291798" y="336852"/>
                      <a:pt x="290189" y="336899"/>
                      <a:pt x="288579" y="337004"/>
                    </a:cubicBezTo>
                    <a:cubicBezTo>
                      <a:pt x="250993" y="339433"/>
                      <a:pt x="221875" y="371561"/>
                      <a:pt x="221875" y="409232"/>
                    </a:cubicBezTo>
                    <a:lnTo>
                      <a:pt x="221875" y="581739"/>
                    </a:lnTo>
                    <a:lnTo>
                      <a:pt x="142865" y="581739"/>
                    </a:lnTo>
                    <a:lnTo>
                      <a:pt x="142865" y="529780"/>
                    </a:lnTo>
                    <a:cubicBezTo>
                      <a:pt x="142865" y="316449"/>
                      <a:pt x="316430" y="142894"/>
                      <a:pt x="529761" y="142894"/>
                    </a:cubicBezTo>
                    <a:close/>
                    <a:moveTo>
                      <a:pt x="142865" y="724605"/>
                    </a:moveTo>
                    <a:lnTo>
                      <a:pt x="293313" y="724605"/>
                    </a:lnTo>
                    <a:cubicBezTo>
                      <a:pt x="329898" y="724605"/>
                      <a:pt x="360054" y="697106"/>
                      <a:pt x="364246" y="661654"/>
                    </a:cubicBezTo>
                    <a:cubicBezTo>
                      <a:pt x="471526" y="767353"/>
                      <a:pt x="658692" y="876357"/>
                      <a:pt x="983704" y="916705"/>
                    </a:cubicBezTo>
                    <a:cubicBezTo>
                      <a:pt x="952262" y="1119073"/>
                      <a:pt x="776849" y="1274455"/>
                      <a:pt x="565813" y="1274455"/>
                    </a:cubicBezTo>
                    <a:cubicBezTo>
                      <a:pt x="332604" y="1274455"/>
                      <a:pt x="142875" y="1084726"/>
                      <a:pt x="142875" y="851516"/>
                    </a:cubicBezTo>
                    <a:lnTo>
                      <a:pt x="142875" y="72460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208" name="Freeform: Shape 207">
                <a:extLst>
                  <a:ext uri="{FF2B5EF4-FFF2-40B4-BE49-F238E27FC236}">
                    <a16:creationId xmlns:a16="http://schemas.microsoft.com/office/drawing/2014/main" id="{B147B906-C180-6108-CBE8-42F20DCF0D9C}"/>
                  </a:ext>
                </a:extLst>
              </p:cNvPr>
              <p:cNvSpPr/>
              <p:nvPr/>
            </p:nvSpPr>
            <p:spPr>
              <a:xfrm>
                <a:off x="5028885" y="1502683"/>
                <a:ext cx="2134228" cy="3852643"/>
              </a:xfrm>
              <a:custGeom>
                <a:avLst/>
                <a:gdLst>
                  <a:gd name="connsiteX0" fmla="*/ 2028787 w 2134228"/>
                  <a:gd name="connsiteY0" fmla="*/ 1200560 h 3852643"/>
                  <a:gd name="connsiteX1" fmla="*/ 2052476 w 2134228"/>
                  <a:gd name="connsiteY1" fmla="*/ 985361 h 3852643"/>
                  <a:gd name="connsiteX2" fmla="*/ 1963503 w 2134228"/>
                  <a:gd name="connsiteY2" fmla="*/ 575758 h 3852643"/>
                  <a:gd name="connsiteX3" fmla="*/ 1868805 w 2134228"/>
                  <a:gd name="connsiteY3" fmla="*/ 540553 h 3852643"/>
                  <a:gd name="connsiteX4" fmla="*/ 1833601 w 2134228"/>
                  <a:gd name="connsiteY4" fmla="*/ 635251 h 3852643"/>
                  <a:gd name="connsiteX5" fmla="*/ 1909601 w 2134228"/>
                  <a:gd name="connsiteY5" fmla="*/ 985361 h 3852643"/>
                  <a:gd name="connsiteX6" fmla="*/ 1889208 w 2134228"/>
                  <a:gd name="connsiteY6" fmla="*/ 1170032 h 3852643"/>
                  <a:gd name="connsiteX7" fmla="*/ 1888970 w 2134228"/>
                  <a:gd name="connsiteY7" fmla="*/ 1171165 h 3852643"/>
                  <a:gd name="connsiteX8" fmla="*/ 1833934 w 2134228"/>
                  <a:gd name="connsiteY8" fmla="*/ 2423941 h 3852643"/>
                  <a:gd name="connsiteX9" fmla="*/ 1684115 w 2134228"/>
                  <a:gd name="connsiteY9" fmla="*/ 2331473 h 3852643"/>
                  <a:gd name="connsiteX10" fmla="*/ 1680791 w 2134228"/>
                  <a:gd name="connsiteY10" fmla="*/ 2329710 h 3852643"/>
                  <a:gd name="connsiteX11" fmla="*/ 1657541 w 2134228"/>
                  <a:gd name="connsiteY11" fmla="*/ 2319433 h 3852643"/>
                  <a:gd name="connsiteX12" fmla="*/ 1654759 w 2134228"/>
                  <a:gd name="connsiteY12" fmla="*/ 2318271 h 3852643"/>
                  <a:gd name="connsiteX13" fmla="*/ 1509951 w 2134228"/>
                  <a:gd name="connsiteY13" fmla="*/ 2273370 h 3852643"/>
                  <a:gd name="connsiteX14" fmla="*/ 1509922 w 2134228"/>
                  <a:gd name="connsiteY14" fmla="*/ 2273370 h 3852643"/>
                  <a:gd name="connsiteX15" fmla="*/ 1471641 w 2134228"/>
                  <a:gd name="connsiteY15" fmla="*/ 2266512 h 3852643"/>
                  <a:gd name="connsiteX16" fmla="*/ 1471279 w 2134228"/>
                  <a:gd name="connsiteY16" fmla="*/ 2266455 h 3852643"/>
                  <a:gd name="connsiteX17" fmla="*/ 1432712 w 2134228"/>
                  <a:gd name="connsiteY17" fmla="*/ 2261540 h 3852643"/>
                  <a:gd name="connsiteX18" fmla="*/ 1431874 w 2134228"/>
                  <a:gd name="connsiteY18" fmla="*/ 2261464 h 3852643"/>
                  <a:gd name="connsiteX19" fmla="*/ 1393022 w 2134228"/>
                  <a:gd name="connsiteY19" fmla="*/ 2258501 h 3852643"/>
                  <a:gd name="connsiteX20" fmla="*/ 1392165 w 2134228"/>
                  <a:gd name="connsiteY20" fmla="*/ 2258473 h 3852643"/>
                  <a:gd name="connsiteX21" fmla="*/ 1352607 w 2134228"/>
                  <a:gd name="connsiteY21" fmla="*/ 2257463 h 3852643"/>
                  <a:gd name="connsiteX22" fmla="*/ 1348397 w 2134228"/>
                  <a:gd name="connsiteY22" fmla="*/ 2257463 h 3852643"/>
                  <a:gd name="connsiteX23" fmla="*/ 785841 w 2134228"/>
                  <a:gd name="connsiteY23" fmla="*/ 2257463 h 3852643"/>
                  <a:gd name="connsiteX24" fmla="*/ 781631 w 2134228"/>
                  <a:gd name="connsiteY24" fmla="*/ 2257463 h 3852643"/>
                  <a:gd name="connsiteX25" fmla="*/ 742083 w 2134228"/>
                  <a:gd name="connsiteY25" fmla="*/ 2258473 h 3852643"/>
                  <a:gd name="connsiteX26" fmla="*/ 741226 w 2134228"/>
                  <a:gd name="connsiteY26" fmla="*/ 2258501 h 3852643"/>
                  <a:gd name="connsiteX27" fmla="*/ 702336 w 2134228"/>
                  <a:gd name="connsiteY27" fmla="*/ 2261473 h 3852643"/>
                  <a:gd name="connsiteX28" fmla="*/ 701573 w 2134228"/>
                  <a:gd name="connsiteY28" fmla="*/ 2261550 h 3852643"/>
                  <a:gd name="connsiteX29" fmla="*/ 662902 w 2134228"/>
                  <a:gd name="connsiteY29" fmla="*/ 2266474 h 3852643"/>
                  <a:gd name="connsiteX30" fmla="*/ 662664 w 2134228"/>
                  <a:gd name="connsiteY30" fmla="*/ 2266512 h 3852643"/>
                  <a:gd name="connsiteX31" fmla="*/ 479546 w 2134228"/>
                  <a:gd name="connsiteY31" fmla="*/ 2318261 h 3852643"/>
                  <a:gd name="connsiteX32" fmla="*/ 476660 w 2134228"/>
                  <a:gd name="connsiteY32" fmla="*/ 2319452 h 3852643"/>
                  <a:gd name="connsiteX33" fmla="*/ 453447 w 2134228"/>
                  <a:gd name="connsiteY33" fmla="*/ 2329720 h 3852643"/>
                  <a:gd name="connsiteX34" fmla="*/ 450152 w 2134228"/>
                  <a:gd name="connsiteY34" fmla="*/ 2331463 h 3852643"/>
                  <a:gd name="connsiteX35" fmla="*/ 300285 w 2134228"/>
                  <a:gd name="connsiteY35" fmla="*/ 2423960 h 3852643"/>
                  <a:gd name="connsiteX36" fmla="*/ 245259 w 2134228"/>
                  <a:gd name="connsiteY36" fmla="*/ 1171175 h 3852643"/>
                  <a:gd name="connsiteX37" fmla="*/ 245021 w 2134228"/>
                  <a:gd name="connsiteY37" fmla="*/ 1170042 h 3852643"/>
                  <a:gd name="connsiteX38" fmla="*/ 224628 w 2134228"/>
                  <a:gd name="connsiteY38" fmla="*/ 985371 h 3852643"/>
                  <a:gd name="connsiteX39" fmla="*/ 1067114 w 2134228"/>
                  <a:gd name="connsiteY39" fmla="*/ 142885 h 3852643"/>
                  <a:gd name="connsiteX40" fmla="*/ 1683525 w 2134228"/>
                  <a:gd name="connsiteY40" fmla="*/ 411061 h 3852643"/>
                  <a:gd name="connsiteX41" fmla="*/ 1784499 w 2134228"/>
                  <a:gd name="connsiteY41" fmla="*/ 414585 h 3852643"/>
                  <a:gd name="connsiteX42" fmla="*/ 1788024 w 2134228"/>
                  <a:gd name="connsiteY42" fmla="*/ 313611 h 3852643"/>
                  <a:gd name="connsiteX43" fmla="*/ 1067114 w 2134228"/>
                  <a:gd name="connsiteY43" fmla="*/ 0 h 3852643"/>
                  <a:gd name="connsiteX44" fmla="*/ 81753 w 2134228"/>
                  <a:gd name="connsiteY44" fmla="*/ 985361 h 3852643"/>
                  <a:gd name="connsiteX45" fmla="*/ 105442 w 2134228"/>
                  <a:gd name="connsiteY45" fmla="*/ 1200569 h 3852643"/>
                  <a:gd name="connsiteX46" fmla="*/ 88392 w 2134228"/>
                  <a:gd name="connsiteY46" fmla="*/ 2678716 h 3852643"/>
                  <a:gd name="connsiteX47" fmla="*/ 0 w 2134228"/>
                  <a:gd name="connsiteY47" fmla="*/ 3039104 h 3852643"/>
                  <a:gd name="connsiteX48" fmla="*/ 0 w 2134228"/>
                  <a:gd name="connsiteY48" fmla="*/ 3685956 h 3852643"/>
                  <a:gd name="connsiteX49" fmla="*/ 166688 w 2134228"/>
                  <a:gd name="connsiteY49" fmla="*/ 3852644 h 3852643"/>
                  <a:gd name="connsiteX50" fmla="*/ 1967541 w 2134228"/>
                  <a:gd name="connsiteY50" fmla="*/ 3852644 h 3852643"/>
                  <a:gd name="connsiteX51" fmla="*/ 2134229 w 2134228"/>
                  <a:gd name="connsiteY51" fmla="*/ 3685956 h 3852643"/>
                  <a:gd name="connsiteX52" fmla="*/ 2134229 w 2134228"/>
                  <a:gd name="connsiteY52" fmla="*/ 3039113 h 3852643"/>
                  <a:gd name="connsiteX53" fmla="*/ 2045837 w 2134228"/>
                  <a:gd name="connsiteY53" fmla="*/ 2678706 h 3852643"/>
                  <a:gd name="connsiteX54" fmla="*/ 2028787 w 2134228"/>
                  <a:gd name="connsiteY54" fmla="*/ 1200560 h 3852643"/>
                  <a:gd name="connsiteX55" fmla="*/ 585140 w 2134228"/>
                  <a:gd name="connsiteY55" fmla="*/ 2431399 h 3852643"/>
                  <a:gd name="connsiteX56" fmla="*/ 590198 w 2134228"/>
                  <a:gd name="connsiteY56" fmla="*/ 2429685 h 3852643"/>
                  <a:gd name="connsiteX57" fmla="*/ 595170 w 2134228"/>
                  <a:gd name="connsiteY57" fmla="*/ 2428180 h 3852643"/>
                  <a:gd name="connsiteX58" fmla="*/ 619487 w 2134228"/>
                  <a:gd name="connsiteY58" fmla="*/ 2421255 h 3852643"/>
                  <a:gd name="connsiteX59" fmla="*/ 624421 w 2134228"/>
                  <a:gd name="connsiteY59" fmla="*/ 2419969 h 3852643"/>
                  <a:gd name="connsiteX60" fmla="*/ 652596 w 2134228"/>
                  <a:gd name="connsiteY60" fmla="*/ 2413454 h 3852643"/>
                  <a:gd name="connsiteX61" fmla="*/ 653215 w 2134228"/>
                  <a:gd name="connsiteY61" fmla="*/ 2413321 h 3852643"/>
                  <a:gd name="connsiteX62" fmla="*/ 713775 w 2134228"/>
                  <a:gd name="connsiteY62" fmla="*/ 2403986 h 3852643"/>
                  <a:gd name="connsiteX63" fmla="*/ 720195 w 2134228"/>
                  <a:gd name="connsiteY63" fmla="*/ 2403358 h 3852643"/>
                  <a:gd name="connsiteX64" fmla="*/ 722328 w 2134228"/>
                  <a:gd name="connsiteY64" fmla="*/ 2403196 h 3852643"/>
                  <a:gd name="connsiteX65" fmla="*/ 883530 w 2134228"/>
                  <a:gd name="connsiteY65" fmla="*/ 2630148 h 3852643"/>
                  <a:gd name="connsiteX66" fmla="*/ 836276 w 2134228"/>
                  <a:gd name="connsiteY66" fmla="*/ 2889790 h 3852643"/>
                  <a:gd name="connsiteX67" fmla="*/ 585140 w 2134228"/>
                  <a:gd name="connsiteY67" fmla="*/ 2431399 h 3852643"/>
                  <a:gd name="connsiteX68" fmla="*/ 945280 w 2134228"/>
                  <a:gd name="connsiteY68" fmla="*/ 3088767 h 3852643"/>
                  <a:gd name="connsiteX69" fmla="*/ 1033672 w 2134228"/>
                  <a:gd name="connsiteY69" fmla="*/ 2603125 h 3852643"/>
                  <a:gd name="connsiteX70" fmla="*/ 989752 w 2134228"/>
                  <a:gd name="connsiteY70" fmla="*/ 2523944 h 3852643"/>
                  <a:gd name="connsiteX71" fmla="*/ 869661 w 2134228"/>
                  <a:gd name="connsiteY71" fmla="*/ 2400348 h 3852643"/>
                  <a:gd name="connsiteX72" fmla="*/ 1264568 w 2134228"/>
                  <a:gd name="connsiteY72" fmla="*/ 2400348 h 3852643"/>
                  <a:gd name="connsiteX73" fmla="*/ 1144486 w 2134228"/>
                  <a:gd name="connsiteY73" fmla="*/ 2523944 h 3852643"/>
                  <a:gd name="connsiteX74" fmla="*/ 1100566 w 2134228"/>
                  <a:gd name="connsiteY74" fmla="*/ 2603125 h 3852643"/>
                  <a:gd name="connsiteX75" fmla="*/ 1188958 w 2134228"/>
                  <a:gd name="connsiteY75" fmla="*/ 3088767 h 3852643"/>
                  <a:gd name="connsiteX76" fmla="*/ 1067114 w 2134228"/>
                  <a:gd name="connsiteY76" fmla="*/ 3311176 h 3852643"/>
                  <a:gd name="connsiteX77" fmla="*/ 945280 w 2134228"/>
                  <a:gd name="connsiteY77" fmla="*/ 3088767 h 3852643"/>
                  <a:gd name="connsiteX78" fmla="*/ 1297962 w 2134228"/>
                  <a:gd name="connsiteY78" fmla="*/ 2889800 h 3852643"/>
                  <a:gd name="connsiteX79" fmla="*/ 1250699 w 2134228"/>
                  <a:gd name="connsiteY79" fmla="*/ 2630158 h 3852643"/>
                  <a:gd name="connsiteX80" fmla="*/ 1411900 w 2134228"/>
                  <a:gd name="connsiteY80" fmla="*/ 2403205 h 3852643"/>
                  <a:gd name="connsiteX81" fmla="*/ 1414044 w 2134228"/>
                  <a:gd name="connsiteY81" fmla="*/ 2403367 h 3852643"/>
                  <a:gd name="connsiteX82" fmla="*/ 1420425 w 2134228"/>
                  <a:gd name="connsiteY82" fmla="*/ 2403986 h 3852643"/>
                  <a:gd name="connsiteX83" fmla="*/ 1481033 w 2134228"/>
                  <a:gd name="connsiteY83" fmla="*/ 2413330 h 3852643"/>
                  <a:gd name="connsiteX84" fmla="*/ 1481518 w 2134228"/>
                  <a:gd name="connsiteY84" fmla="*/ 2413435 h 3852643"/>
                  <a:gd name="connsiteX85" fmla="*/ 1509865 w 2134228"/>
                  <a:gd name="connsiteY85" fmla="*/ 2419988 h 3852643"/>
                  <a:gd name="connsiteX86" fmla="*/ 1514637 w 2134228"/>
                  <a:gd name="connsiteY86" fmla="*/ 2421227 h 3852643"/>
                  <a:gd name="connsiteX87" fmla="*/ 1539183 w 2134228"/>
                  <a:gd name="connsiteY87" fmla="*/ 2428218 h 3852643"/>
                  <a:gd name="connsiteX88" fmla="*/ 1543936 w 2134228"/>
                  <a:gd name="connsiteY88" fmla="*/ 2429656 h 3852643"/>
                  <a:gd name="connsiteX89" fmla="*/ 1549070 w 2134228"/>
                  <a:gd name="connsiteY89" fmla="*/ 2431399 h 3852643"/>
                  <a:gd name="connsiteX90" fmla="*/ 1297962 w 2134228"/>
                  <a:gd name="connsiteY90" fmla="*/ 2889800 h 3852643"/>
                  <a:gd name="connsiteX91" fmla="*/ 1991354 w 2134228"/>
                  <a:gd name="connsiteY91" fmla="*/ 3685947 h 3852643"/>
                  <a:gd name="connsiteX92" fmla="*/ 1967541 w 2134228"/>
                  <a:gd name="connsiteY92" fmla="*/ 3709759 h 3852643"/>
                  <a:gd name="connsiteX93" fmla="*/ 166688 w 2134228"/>
                  <a:gd name="connsiteY93" fmla="*/ 3709759 h 3852643"/>
                  <a:gd name="connsiteX94" fmla="*/ 142875 w 2134228"/>
                  <a:gd name="connsiteY94" fmla="*/ 3685947 h 3852643"/>
                  <a:gd name="connsiteX95" fmla="*/ 142875 w 2134228"/>
                  <a:gd name="connsiteY95" fmla="*/ 3039094 h 3852643"/>
                  <a:gd name="connsiteX96" fmla="*/ 454676 w 2134228"/>
                  <a:gd name="connsiteY96" fmla="*/ 2490635 h 3852643"/>
                  <a:gd name="connsiteX97" fmla="*/ 1004459 w 2134228"/>
                  <a:gd name="connsiteY97" fmla="*/ 3494180 h 3852643"/>
                  <a:gd name="connsiteX98" fmla="*/ 1067114 w 2134228"/>
                  <a:gd name="connsiteY98" fmla="*/ 3531289 h 3852643"/>
                  <a:gd name="connsiteX99" fmla="*/ 1129760 w 2134228"/>
                  <a:gd name="connsiteY99" fmla="*/ 3494180 h 3852643"/>
                  <a:gd name="connsiteX100" fmla="*/ 1679543 w 2134228"/>
                  <a:gd name="connsiteY100" fmla="*/ 2490635 h 3852643"/>
                  <a:gd name="connsiteX101" fmla="*/ 1991354 w 2134228"/>
                  <a:gd name="connsiteY101" fmla="*/ 3039104 h 3852643"/>
                  <a:gd name="connsiteX102" fmla="*/ 1991354 w 2134228"/>
                  <a:gd name="connsiteY102" fmla="*/ 3685947 h 3852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2134228" h="3852643">
                    <a:moveTo>
                      <a:pt x="2028787" y="1200560"/>
                    </a:moveTo>
                    <a:cubicBezTo>
                      <a:pt x="2044503" y="1129884"/>
                      <a:pt x="2052476" y="1057485"/>
                      <a:pt x="2052476" y="985361"/>
                    </a:cubicBezTo>
                    <a:cubicBezTo>
                      <a:pt x="2052476" y="842486"/>
                      <a:pt x="2022539" y="704679"/>
                      <a:pt x="1963503" y="575758"/>
                    </a:cubicBezTo>
                    <a:cubicBezTo>
                      <a:pt x="1947062" y="539896"/>
                      <a:pt x="1904676" y="524113"/>
                      <a:pt x="1868805" y="540553"/>
                    </a:cubicBezTo>
                    <a:cubicBezTo>
                      <a:pt x="1832934" y="556993"/>
                      <a:pt x="1817170" y="599380"/>
                      <a:pt x="1833601" y="635251"/>
                    </a:cubicBezTo>
                    <a:cubicBezTo>
                      <a:pt x="1884035" y="745369"/>
                      <a:pt x="1909601" y="863165"/>
                      <a:pt x="1909601" y="985361"/>
                    </a:cubicBezTo>
                    <a:cubicBezTo>
                      <a:pt x="1909601" y="1047226"/>
                      <a:pt x="1902743" y="1109367"/>
                      <a:pt x="1889208" y="1170032"/>
                    </a:cubicBezTo>
                    <a:cubicBezTo>
                      <a:pt x="1889122" y="1170413"/>
                      <a:pt x="1889036" y="1170784"/>
                      <a:pt x="1888970" y="1171165"/>
                    </a:cubicBezTo>
                    <a:cubicBezTo>
                      <a:pt x="1759420" y="1799701"/>
                      <a:pt x="1730769" y="1976285"/>
                      <a:pt x="1833934" y="2423941"/>
                    </a:cubicBezTo>
                    <a:cubicBezTo>
                      <a:pt x="1787833" y="2387794"/>
                      <a:pt x="1737655" y="2356666"/>
                      <a:pt x="1684115" y="2331473"/>
                    </a:cubicBezTo>
                    <a:cubicBezTo>
                      <a:pt x="1683011" y="2330882"/>
                      <a:pt x="1681934" y="2330244"/>
                      <a:pt x="1680791" y="2329710"/>
                    </a:cubicBezTo>
                    <a:cubicBezTo>
                      <a:pt x="1673085" y="2326139"/>
                      <a:pt x="1665322" y="2322738"/>
                      <a:pt x="1657541" y="2319433"/>
                    </a:cubicBezTo>
                    <a:cubicBezTo>
                      <a:pt x="1656617" y="2319033"/>
                      <a:pt x="1655683" y="2318661"/>
                      <a:pt x="1654759" y="2318271"/>
                    </a:cubicBezTo>
                    <a:cubicBezTo>
                      <a:pt x="1607754" y="2298497"/>
                      <a:pt x="1559386" y="2283514"/>
                      <a:pt x="1509951" y="2273370"/>
                    </a:cubicBezTo>
                    <a:cubicBezTo>
                      <a:pt x="1509941" y="2273370"/>
                      <a:pt x="1509932" y="2273370"/>
                      <a:pt x="1509922" y="2273370"/>
                    </a:cubicBezTo>
                    <a:cubicBezTo>
                      <a:pt x="1497225" y="2270770"/>
                      <a:pt x="1484471" y="2268474"/>
                      <a:pt x="1471641" y="2266512"/>
                    </a:cubicBezTo>
                    <a:cubicBezTo>
                      <a:pt x="1471517" y="2266493"/>
                      <a:pt x="1471394" y="2266474"/>
                      <a:pt x="1471279" y="2266455"/>
                    </a:cubicBezTo>
                    <a:cubicBezTo>
                      <a:pt x="1458487" y="2264502"/>
                      <a:pt x="1445629" y="2262854"/>
                      <a:pt x="1432712" y="2261540"/>
                    </a:cubicBezTo>
                    <a:cubicBezTo>
                      <a:pt x="1432436" y="2261511"/>
                      <a:pt x="1432160" y="2261492"/>
                      <a:pt x="1431874" y="2261464"/>
                    </a:cubicBezTo>
                    <a:cubicBezTo>
                      <a:pt x="1418978" y="2260168"/>
                      <a:pt x="1406033" y="2259159"/>
                      <a:pt x="1393022" y="2258501"/>
                    </a:cubicBezTo>
                    <a:cubicBezTo>
                      <a:pt x="1392736" y="2258492"/>
                      <a:pt x="1392450" y="2258482"/>
                      <a:pt x="1392165" y="2258473"/>
                    </a:cubicBezTo>
                    <a:cubicBezTo>
                      <a:pt x="1379030" y="2257825"/>
                      <a:pt x="1365847" y="2257463"/>
                      <a:pt x="1352607" y="2257463"/>
                    </a:cubicBezTo>
                    <a:lnTo>
                      <a:pt x="1348397" y="2257463"/>
                    </a:lnTo>
                    <a:lnTo>
                      <a:pt x="785841" y="2257463"/>
                    </a:lnTo>
                    <a:lnTo>
                      <a:pt x="781631" y="2257463"/>
                    </a:lnTo>
                    <a:cubicBezTo>
                      <a:pt x="768391" y="2257463"/>
                      <a:pt x="755209" y="2257825"/>
                      <a:pt x="742083" y="2258473"/>
                    </a:cubicBezTo>
                    <a:cubicBezTo>
                      <a:pt x="741797" y="2258482"/>
                      <a:pt x="741512" y="2258492"/>
                      <a:pt x="741226" y="2258501"/>
                    </a:cubicBezTo>
                    <a:cubicBezTo>
                      <a:pt x="728205" y="2259159"/>
                      <a:pt x="715242" y="2260168"/>
                      <a:pt x="702336" y="2261473"/>
                    </a:cubicBezTo>
                    <a:cubicBezTo>
                      <a:pt x="702078" y="2261502"/>
                      <a:pt x="701821" y="2261521"/>
                      <a:pt x="701573" y="2261550"/>
                    </a:cubicBezTo>
                    <a:cubicBezTo>
                      <a:pt x="688619" y="2262864"/>
                      <a:pt x="675732" y="2264521"/>
                      <a:pt x="662902" y="2266474"/>
                    </a:cubicBezTo>
                    <a:cubicBezTo>
                      <a:pt x="662826" y="2266484"/>
                      <a:pt x="662740" y="2266493"/>
                      <a:pt x="662664" y="2266512"/>
                    </a:cubicBezTo>
                    <a:cubicBezTo>
                      <a:pt x="599856" y="2276123"/>
                      <a:pt x="538629" y="2293401"/>
                      <a:pt x="479546" y="2318261"/>
                    </a:cubicBezTo>
                    <a:cubicBezTo>
                      <a:pt x="478584" y="2318661"/>
                      <a:pt x="477622" y="2319052"/>
                      <a:pt x="476660" y="2319452"/>
                    </a:cubicBezTo>
                    <a:cubicBezTo>
                      <a:pt x="468887" y="2322757"/>
                      <a:pt x="461143" y="2326148"/>
                      <a:pt x="453447" y="2329720"/>
                    </a:cubicBezTo>
                    <a:cubicBezTo>
                      <a:pt x="452314" y="2330244"/>
                      <a:pt x="451256" y="2330882"/>
                      <a:pt x="450152" y="2331463"/>
                    </a:cubicBezTo>
                    <a:cubicBezTo>
                      <a:pt x="396583" y="2356656"/>
                      <a:pt x="346396" y="2387794"/>
                      <a:pt x="300285" y="2423960"/>
                    </a:cubicBezTo>
                    <a:cubicBezTo>
                      <a:pt x="403441" y="1976323"/>
                      <a:pt x="374809" y="1799701"/>
                      <a:pt x="245259" y="1171175"/>
                    </a:cubicBezTo>
                    <a:cubicBezTo>
                      <a:pt x="245183" y="1170794"/>
                      <a:pt x="245097" y="1170413"/>
                      <a:pt x="245021" y="1170042"/>
                    </a:cubicBezTo>
                    <a:cubicBezTo>
                      <a:pt x="231496" y="1109396"/>
                      <a:pt x="224628" y="1047264"/>
                      <a:pt x="224628" y="985371"/>
                    </a:cubicBezTo>
                    <a:cubicBezTo>
                      <a:pt x="224628" y="520827"/>
                      <a:pt x="602571" y="142885"/>
                      <a:pt x="1067114" y="142885"/>
                    </a:cubicBezTo>
                    <a:cubicBezTo>
                      <a:pt x="1299934" y="142885"/>
                      <a:pt x="1524610" y="240630"/>
                      <a:pt x="1683525" y="411061"/>
                    </a:cubicBezTo>
                    <a:cubicBezTo>
                      <a:pt x="1710433" y="439903"/>
                      <a:pt x="1755629" y="441493"/>
                      <a:pt x="1784499" y="414585"/>
                    </a:cubicBezTo>
                    <a:cubicBezTo>
                      <a:pt x="1813351" y="387677"/>
                      <a:pt x="1814932" y="342481"/>
                      <a:pt x="1788024" y="313611"/>
                    </a:cubicBezTo>
                    <a:cubicBezTo>
                      <a:pt x="1602181" y="114310"/>
                      <a:pt x="1339425" y="0"/>
                      <a:pt x="1067114" y="0"/>
                    </a:cubicBezTo>
                    <a:cubicBezTo>
                      <a:pt x="523789" y="0"/>
                      <a:pt x="81753" y="442027"/>
                      <a:pt x="81753" y="985361"/>
                    </a:cubicBezTo>
                    <a:cubicBezTo>
                      <a:pt x="81753" y="1057504"/>
                      <a:pt x="89725" y="1129903"/>
                      <a:pt x="105442" y="1200569"/>
                    </a:cubicBezTo>
                    <a:cubicBezTo>
                      <a:pt x="251079" y="1907181"/>
                      <a:pt x="270101" y="2000022"/>
                      <a:pt x="88392" y="2678716"/>
                    </a:cubicBezTo>
                    <a:cubicBezTo>
                      <a:pt x="32052" y="2786644"/>
                      <a:pt x="0" y="2909164"/>
                      <a:pt x="0" y="3039104"/>
                    </a:cubicBezTo>
                    <a:lnTo>
                      <a:pt x="0" y="3685956"/>
                    </a:lnTo>
                    <a:cubicBezTo>
                      <a:pt x="0" y="3777863"/>
                      <a:pt x="74781" y="3852644"/>
                      <a:pt x="166688" y="3852644"/>
                    </a:cubicBezTo>
                    <a:lnTo>
                      <a:pt x="1967541" y="3852644"/>
                    </a:lnTo>
                    <a:cubicBezTo>
                      <a:pt x="2059448" y="3852644"/>
                      <a:pt x="2134229" y="3777863"/>
                      <a:pt x="2134229" y="3685956"/>
                    </a:cubicBezTo>
                    <a:lnTo>
                      <a:pt x="2134229" y="3039113"/>
                    </a:lnTo>
                    <a:cubicBezTo>
                      <a:pt x="2134229" y="2909164"/>
                      <a:pt x="2102177" y="2786634"/>
                      <a:pt x="2045837" y="2678706"/>
                    </a:cubicBezTo>
                    <a:cubicBezTo>
                      <a:pt x="1864128" y="2000012"/>
                      <a:pt x="1883150" y="1907162"/>
                      <a:pt x="2028787" y="1200560"/>
                    </a:cubicBezTo>
                    <a:close/>
                    <a:moveTo>
                      <a:pt x="585140" y="2431399"/>
                    </a:moveTo>
                    <a:cubicBezTo>
                      <a:pt x="586835" y="2430847"/>
                      <a:pt x="588493" y="2430218"/>
                      <a:pt x="590198" y="2429685"/>
                    </a:cubicBezTo>
                    <a:cubicBezTo>
                      <a:pt x="591855" y="2429161"/>
                      <a:pt x="593512" y="2428685"/>
                      <a:pt x="595170" y="2428180"/>
                    </a:cubicBezTo>
                    <a:cubicBezTo>
                      <a:pt x="603209" y="2425722"/>
                      <a:pt x="611315" y="2423408"/>
                      <a:pt x="619487" y="2421255"/>
                    </a:cubicBezTo>
                    <a:cubicBezTo>
                      <a:pt x="621135" y="2420826"/>
                      <a:pt x="622773" y="2420388"/>
                      <a:pt x="624421" y="2419969"/>
                    </a:cubicBezTo>
                    <a:cubicBezTo>
                      <a:pt x="633736" y="2417598"/>
                      <a:pt x="643118" y="2415407"/>
                      <a:pt x="652596" y="2413454"/>
                    </a:cubicBezTo>
                    <a:cubicBezTo>
                      <a:pt x="652806" y="2413416"/>
                      <a:pt x="653006" y="2413359"/>
                      <a:pt x="653215" y="2413321"/>
                    </a:cubicBezTo>
                    <a:cubicBezTo>
                      <a:pt x="673075" y="2409244"/>
                      <a:pt x="693287" y="2406158"/>
                      <a:pt x="713775" y="2403986"/>
                    </a:cubicBezTo>
                    <a:cubicBezTo>
                      <a:pt x="715909" y="2403758"/>
                      <a:pt x="718052" y="2403567"/>
                      <a:pt x="720195" y="2403358"/>
                    </a:cubicBezTo>
                    <a:cubicBezTo>
                      <a:pt x="720900" y="2403291"/>
                      <a:pt x="721614" y="2403262"/>
                      <a:pt x="722328" y="2403196"/>
                    </a:cubicBezTo>
                    <a:cubicBezTo>
                      <a:pt x="742445" y="2497798"/>
                      <a:pt x="800367" y="2579751"/>
                      <a:pt x="883530" y="2630148"/>
                    </a:cubicBezTo>
                    <a:lnTo>
                      <a:pt x="836276" y="2889790"/>
                    </a:lnTo>
                    <a:lnTo>
                      <a:pt x="585140" y="2431399"/>
                    </a:lnTo>
                    <a:close/>
                    <a:moveTo>
                      <a:pt x="945280" y="3088767"/>
                    </a:moveTo>
                    <a:lnTo>
                      <a:pt x="1033672" y="2603125"/>
                    </a:lnTo>
                    <a:cubicBezTo>
                      <a:pt x="1039768" y="2569636"/>
                      <a:pt x="1021385" y="2536508"/>
                      <a:pt x="989752" y="2523944"/>
                    </a:cubicBezTo>
                    <a:cubicBezTo>
                      <a:pt x="932460" y="2501189"/>
                      <a:pt x="889597" y="2455821"/>
                      <a:pt x="869661" y="2400348"/>
                    </a:cubicBezTo>
                    <a:lnTo>
                      <a:pt x="1264568" y="2400348"/>
                    </a:lnTo>
                    <a:cubicBezTo>
                      <a:pt x="1244632" y="2455831"/>
                      <a:pt x="1201779" y="2501189"/>
                      <a:pt x="1144486" y="2523944"/>
                    </a:cubicBezTo>
                    <a:cubicBezTo>
                      <a:pt x="1112854" y="2536508"/>
                      <a:pt x="1094470" y="2569645"/>
                      <a:pt x="1100566" y="2603125"/>
                    </a:cubicBezTo>
                    <a:lnTo>
                      <a:pt x="1188958" y="3088767"/>
                    </a:lnTo>
                    <a:lnTo>
                      <a:pt x="1067114" y="3311176"/>
                    </a:lnTo>
                    <a:lnTo>
                      <a:pt x="945280" y="3088767"/>
                    </a:lnTo>
                    <a:close/>
                    <a:moveTo>
                      <a:pt x="1297962" y="2889800"/>
                    </a:moveTo>
                    <a:lnTo>
                      <a:pt x="1250699" y="2630158"/>
                    </a:lnTo>
                    <a:cubicBezTo>
                      <a:pt x="1333872" y="2579770"/>
                      <a:pt x="1391784" y="2497807"/>
                      <a:pt x="1411900" y="2403205"/>
                    </a:cubicBezTo>
                    <a:cubicBezTo>
                      <a:pt x="1412615" y="2403272"/>
                      <a:pt x="1413339" y="2403300"/>
                      <a:pt x="1414044" y="2403367"/>
                    </a:cubicBezTo>
                    <a:cubicBezTo>
                      <a:pt x="1416177" y="2403567"/>
                      <a:pt x="1418301" y="2403767"/>
                      <a:pt x="1420425" y="2403986"/>
                    </a:cubicBezTo>
                    <a:cubicBezTo>
                      <a:pt x="1440923" y="2406167"/>
                      <a:pt x="1461154" y="2409254"/>
                      <a:pt x="1481033" y="2413330"/>
                    </a:cubicBezTo>
                    <a:cubicBezTo>
                      <a:pt x="1481195" y="2413359"/>
                      <a:pt x="1481357" y="2413397"/>
                      <a:pt x="1481518" y="2413435"/>
                    </a:cubicBezTo>
                    <a:cubicBezTo>
                      <a:pt x="1491053" y="2415397"/>
                      <a:pt x="1500492" y="2417607"/>
                      <a:pt x="1509865" y="2419988"/>
                    </a:cubicBezTo>
                    <a:cubicBezTo>
                      <a:pt x="1511456" y="2420388"/>
                      <a:pt x="1513046" y="2420817"/>
                      <a:pt x="1514637" y="2421227"/>
                    </a:cubicBezTo>
                    <a:cubicBezTo>
                      <a:pt x="1522886" y="2423398"/>
                      <a:pt x="1531068" y="2425732"/>
                      <a:pt x="1539183" y="2428218"/>
                    </a:cubicBezTo>
                    <a:cubicBezTo>
                      <a:pt x="1540764" y="2428704"/>
                      <a:pt x="1542355" y="2429161"/>
                      <a:pt x="1543936" y="2429656"/>
                    </a:cubicBezTo>
                    <a:cubicBezTo>
                      <a:pt x="1545660" y="2430199"/>
                      <a:pt x="1547346" y="2430837"/>
                      <a:pt x="1549070" y="2431399"/>
                    </a:cubicBezTo>
                    <a:lnTo>
                      <a:pt x="1297962" y="2889800"/>
                    </a:lnTo>
                    <a:close/>
                    <a:moveTo>
                      <a:pt x="1991354" y="3685947"/>
                    </a:moveTo>
                    <a:cubicBezTo>
                      <a:pt x="1991354" y="3699082"/>
                      <a:pt x="1980676" y="3709759"/>
                      <a:pt x="1967541" y="3709759"/>
                    </a:cubicBezTo>
                    <a:lnTo>
                      <a:pt x="166688" y="3709759"/>
                    </a:lnTo>
                    <a:cubicBezTo>
                      <a:pt x="153562" y="3709759"/>
                      <a:pt x="142875" y="3699082"/>
                      <a:pt x="142875" y="3685947"/>
                    </a:cubicBezTo>
                    <a:lnTo>
                      <a:pt x="142875" y="3039094"/>
                    </a:lnTo>
                    <a:cubicBezTo>
                      <a:pt x="142875" y="2806303"/>
                      <a:pt x="268100" y="2602278"/>
                      <a:pt x="454676" y="2490635"/>
                    </a:cubicBezTo>
                    <a:lnTo>
                      <a:pt x="1004459" y="3494180"/>
                    </a:lnTo>
                    <a:cubicBezTo>
                      <a:pt x="1016994" y="3517059"/>
                      <a:pt x="1041016" y="3531289"/>
                      <a:pt x="1067114" y="3531289"/>
                    </a:cubicBezTo>
                    <a:cubicBezTo>
                      <a:pt x="1093204" y="3531289"/>
                      <a:pt x="1117235" y="3517059"/>
                      <a:pt x="1129760" y="3494180"/>
                    </a:cubicBezTo>
                    <a:lnTo>
                      <a:pt x="1679543" y="2490635"/>
                    </a:lnTo>
                    <a:cubicBezTo>
                      <a:pt x="1866128" y="2602287"/>
                      <a:pt x="1991354" y="2806313"/>
                      <a:pt x="1991354" y="3039104"/>
                    </a:cubicBezTo>
                    <a:lnTo>
                      <a:pt x="1991354" y="368594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:a16="http://schemas.microsoft.com/office/drawing/2014/main" id="{EA1DF69C-D593-B930-6487-ABEB6C09490E}"/>
                  </a:ext>
                </a:extLst>
              </p:cNvPr>
              <p:cNvSpPr/>
              <p:nvPr/>
            </p:nvSpPr>
            <p:spPr>
              <a:xfrm>
                <a:off x="5355336" y="1958235"/>
                <a:ext cx="1477085" cy="1667350"/>
              </a:xfrm>
              <a:custGeom>
                <a:avLst/>
                <a:gdLst>
                  <a:gd name="connsiteX0" fmla="*/ 1423578 w 1477085"/>
                  <a:gd name="connsiteY0" fmla="*/ 932545 h 1667350"/>
                  <a:gd name="connsiteX1" fmla="*/ 691267 w 1477085"/>
                  <a:gd name="connsiteY1" fmla="*/ 554097 h 1667350"/>
                  <a:gd name="connsiteX2" fmla="*/ 300590 w 1477085"/>
                  <a:gd name="connsiteY2" fmla="*/ 43053 h 1667350"/>
                  <a:gd name="connsiteX3" fmla="*/ 246945 w 1477085"/>
                  <a:gd name="connsiteY3" fmla="*/ 1000 h 1667350"/>
                  <a:gd name="connsiteX4" fmla="*/ 182451 w 1477085"/>
                  <a:gd name="connsiteY4" fmla="*/ 23079 h 1667350"/>
                  <a:gd name="connsiteX5" fmla="*/ 0 w 1477085"/>
                  <a:gd name="connsiteY5" fmla="*/ 491175 h 1667350"/>
                  <a:gd name="connsiteX6" fmla="*/ 0 w 1477085"/>
                  <a:gd name="connsiteY6" fmla="*/ 926696 h 1667350"/>
                  <a:gd name="connsiteX7" fmla="*/ 740654 w 1477085"/>
                  <a:gd name="connsiteY7" fmla="*/ 1667351 h 1667350"/>
                  <a:gd name="connsiteX8" fmla="*/ 1476642 w 1477085"/>
                  <a:gd name="connsiteY8" fmla="*/ 1009602 h 1667350"/>
                  <a:gd name="connsiteX9" fmla="*/ 1423578 w 1477085"/>
                  <a:gd name="connsiteY9" fmla="*/ 932545 h 1667350"/>
                  <a:gd name="connsiteX10" fmla="*/ 740664 w 1477085"/>
                  <a:gd name="connsiteY10" fmla="*/ 1524466 h 1667350"/>
                  <a:gd name="connsiteX11" fmla="*/ 142884 w 1477085"/>
                  <a:gd name="connsiteY11" fmla="*/ 926687 h 1667350"/>
                  <a:gd name="connsiteX12" fmla="*/ 142884 w 1477085"/>
                  <a:gd name="connsiteY12" fmla="*/ 491166 h 1667350"/>
                  <a:gd name="connsiteX13" fmla="*/ 222094 w 1477085"/>
                  <a:gd name="connsiteY13" fmla="*/ 206968 h 1667350"/>
                  <a:gd name="connsiteX14" fmla="*/ 1324947 w 1477085"/>
                  <a:gd name="connsiteY14" fmla="*/ 1053541 h 1667350"/>
                  <a:gd name="connsiteX15" fmla="*/ 740664 w 1477085"/>
                  <a:gd name="connsiteY15" fmla="*/ 1524466 h 1667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477085" h="1667350">
                    <a:moveTo>
                      <a:pt x="1423578" y="932545"/>
                    </a:moveTo>
                    <a:cubicBezTo>
                      <a:pt x="1150068" y="861631"/>
                      <a:pt x="896845" y="730758"/>
                      <a:pt x="691267" y="554097"/>
                    </a:cubicBezTo>
                    <a:cubicBezTo>
                      <a:pt x="517312" y="404612"/>
                      <a:pt x="378571" y="223123"/>
                      <a:pt x="300590" y="43053"/>
                    </a:cubicBezTo>
                    <a:cubicBezTo>
                      <a:pt x="290979" y="20859"/>
                      <a:pt x="270796" y="5038"/>
                      <a:pt x="246945" y="1000"/>
                    </a:cubicBezTo>
                    <a:cubicBezTo>
                      <a:pt x="223066" y="-3029"/>
                      <a:pt x="198825" y="5276"/>
                      <a:pt x="182451" y="23079"/>
                    </a:cubicBezTo>
                    <a:cubicBezTo>
                      <a:pt x="64789" y="151009"/>
                      <a:pt x="0" y="317239"/>
                      <a:pt x="0" y="491175"/>
                    </a:cubicBezTo>
                    <a:lnTo>
                      <a:pt x="0" y="926696"/>
                    </a:lnTo>
                    <a:cubicBezTo>
                      <a:pt x="0" y="1335090"/>
                      <a:pt x="332251" y="1667351"/>
                      <a:pt x="740654" y="1667351"/>
                    </a:cubicBezTo>
                    <a:cubicBezTo>
                      <a:pt x="1118530" y="1667351"/>
                      <a:pt x="1434941" y="1384582"/>
                      <a:pt x="1476642" y="1009602"/>
                    </a:cubicBezTo>
                    <a:cubicBezTo>
                      <a:pt x="1480576" y="974283"/>
                      <a:pt x="1457963" y="941460"/>
                      <a:pt x="1423578" y="932545"/>
                    </a:cubicBezTo>
                    <a:close/>
                    <a:moveTo>
                      <a:pt x="740664" y="1524466"/>
                    </a:moveTo>
                    <a:cubicBezTo>
                      <a:pt x="411051" y="1524466"/>
                      <a:pt x="142884" y="1256309"/>
                      <a:pt x="142884" y="926687"/>
                    </a:cubicBezTo>
                    <a:lnTo>
                      <a:pt x="142884" y="491166"/>
                    </a:lnTo>
                    <a:cubicBezTo>
                      <a:pt x="142884" y="389953"/>
                      <a:pt x="170536" y="292027"/>
                      <a:pt x="222094" y="206968"/>
                    </a:cubicBezTo>
                    <a:cubicBezTo>
                      <a:pt x="398726" y="528961"/>
                      <a:pt x="763124" y="889359"/>
                      <a:pt x="1324947" y="1053541"/>
                    </a:cubicBezTo>
                    <a:cubicBezTo>
                      <a:pt x="1266577" y="1325880"/>
                      <a:pt x="1025223" y="1524466"/>
                      <a:pt x="740664" y="152446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</p:grpSp>
        <p:grpSp>
          <p:nvGrpSpPr>
            <p:cNvPr id="210" name="Graphic 72">
              <a:extLst>
                <a:ext uri="{FF2B5EF4-FFF2-40B4-BE49-F238E27FC236}">
                  <a16:creationId xmlns:a16="http://schemas.microsoft.com/office/drawing/2014/main" id="{FCA113C2-448D-3DE2-BCF0-65ED3C98C541}"/>
                </a:ext>
              </a:extLst>
            </p:cNvPr>
            <p:cNvGrpSpPr/>
            <p:nvPr/>
          </p:nvGrpSpPr>
          <p:grpSpPr>
            <a:xfrm>
              <a:off x="916047" y="4101271"/>
              <a:ext cx="444500" cy="402688"/>
              <a:chOff x="3657600" y="1219961"/>
              <a:chExt cx="4876800" cy="4418067"/>
            </a:xfrm>
            <a:solidFill>
              <a:schemeClr val="accent4"/>
            </a:solidFill>
          </p:grpSpPr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id="{2883EE26-A6F1-FA74-D3CA-328CB2CF0BCB}"/>
                  </a:ext>
                </a:extLst>
              </p:cNvPr>
              <p:cNvSpPr/>
              <p:nvPr/>
            </p:nvSpPr>
            <p:spPr>
              <a:xfrm>
                <a:off x="4107703" y="1219961"/>
                <a:ext cx="2445871" cy="2371619"/>
              </a:xfrm>
              <a:custGeom>
                <a:avLst/>
                <a:gdLst>
                  <a:gd name="connsiteX0" fmla="*/ 71428 w 2445869"/>
                  <a:gd name="connsiteY0" fmla="*/ 1195769 h 2371620"/>
                  <a:gd name="connsiteX1" fmla="*/ 903208 w 2445869"/>
                  <a:gd name="connsiteY1" fmla="*/ 1195769 h 2371620"/>
                  <a:gd name="connsiteX2" fmla="*/ 620954 w 2445869"/>
                  <a:gd name="connsiteY2" fmla="*/ 1612402 h 2371620"/>
                  <a:gd name="connsiteX3" fmla="*/ 640032 w 2445869"/>
                  <a:gd name="connsiteY3" fmla="*/ 1711604 h 2371620"/>
                  <a:gd name="connsiteX4" fmla="*/ 739245 w 2445869"/>
                  <a:gd name="connsiteY4" fmla="*/ 1692526 h 2371620"/>
                  <a:gd name="connsiteX5" fmla="*/ 1075782 w 2445869"/>
                  <a:gd name="connsiteY5" fmla="*/ 1195769 h 2371620"/>
                  <a:gd name="connsiteX6" fmla="*/ 1539945 w 2445869"/>
                  <a:gd name="connsiteY6" fmla="*/ 1195769 h 2371620"/>
                  <a:gd name="connsiteX7" fmla="*/ 2315280 w 2445869"/>
                  <a:gd name="connsiteY7" fmla="*/ 2340245 h 2371620"/>
                  <a:gd name="connsiteX8" fmla="*/ 2374487 w 2445869"/>
                  <a:gd name="connsiteY8" fmla="*/ 2371620 h 2371620"/>
                  <a:gd name="connsiteX9" fmla="*/ 2414492 w 2445869"/>
                  <a:gd name="connsiteY9" fmla="*/ 2359314 h 2371620"/>
                  <a:gd name="connsiteX10" fmla="*/ 2433571 w 2445869"/>
                  <a:gd name="connsiteY10" fmla="*/ 2260111 h 2371620"/>
                  <a:gd name="connsiteX11" fmla="*/ 1664418 w 2445869"/>
                  <a:gd name="connsiteY11" fmla="*/ 1124769 h 2371620"/>
                  <a:gd name="connsiteX12" fmla="*/ 2124018 w 2445869"/>
                  <a:gd name="connsiteY12" fmla="*/ 460905 h 2371620"/>
                  <a:gd name="connsiteX13" fmla="*/ 2142687 w 2445869"/>
                  <a:gd name="connsiteY13" fmla="*/ 157401 h 2371620"/>
                  <a:gd name="connsiteX14" fmla="*/ 1882521 w 2445869"/>
                  <a:gd name="connsiteY14" fmla="*/ 0 h 2371620"/>
                  <a:gd name="connsiteX15" fmla="*/ 733206 w 2445869"/>
                  <a:gd name="connsiteY15" fmla="*/ 0 h 2371620"/>
                  <a:gd name="connsiteX16" fmla="*/ 473031 w 2445869"/>
                  <a:gd name="connsiteY16" fmla="*/ 157401 h 2371620"/>
                  <a:gd name="connsiteX17" fmla="*/ 491700 w 2445869"/>
                  <a:gd name="connsiteY17" fmla="*/ 460915 h 2371620"/>
                  <a:gd name="connsiteX18" fmla="*/ 793290 w 2445869"/>
                  <a:gd name="connsiteY18" fmla="*/ 896531 h 2371620"/>
                  <a:gd name="connsiteX19" fmla="*/ 184871 w 2445869"/>
                  <a:gd name="connsiteY19" fmla="*/ 536410 h 2371620"/>
                  <a:gd name="connsiteX20" fmla="*/ 87011 w 2445869"/>
                  <a:gd name="connsiteY20" fmla="*/ 561499 h 2371620"/>
                  <a:gd name="connsiteX21" fmla="*/ 112100 w 2445869"/>
                  <a:gd name="connsiteY21" fmla="*/ 659359 h 2371620"/>
                  <a:gd name="connsiteX22" fmla="*/ 776954 w 2445869"/>
                  <a:gd name="connsiteY22" fmla="*/ 1052884 h 2371620"/>
                  <a:gd name="connsiteX23" fmla="*/ 71438 w 2445869"/>
                  <a:gd name="connsiteY23" fmla="*/ 1052884 h 2371620"/>
                  <a:gd name="connsiteX24" fmla="*/ 0 w 2445869"/>
                  <a:gd name="connsiteY24" fmla="*/ 1124322 h 2371620"/>
                  <a:gd name="connsiteX25" fmla="*/ 71428 w 2445869"/>
                  <a:gd name="connsiteY25" fmla="*/ 1195769 h 2371620"/>
                  <a:gd name="connsiteX26" fmla="*/ 599589 w 2445869"/>
                  <a:gd name="connsiteY26" fmla="*/ 223714 h 2371620"/>
                  <a:gd name="connsiteX27" fmla="*/ 733206 w 2445869"/>
                  <a:gd name="connsiteY27" fmla="*/ 142875 h 2371620"/>
                  <a:gd name="connsiteX28" fmla="*/ 1882512 w 2445869"/>
                  <a:gd name="connsiteY28" fmla="*/ 142875 h 2371620"/>
                  <a:gd name="connsiteX29" fmla="*/ 2016128 w 2445869"/>
                  <a:gd name="connsiteY29" fmla="*/ 223714 h 2371620"/>
                  <a:gd name="connsiteX30" fmla="*/ 2006537 w 2445869"/>
                  <a:gd name="connsiteY30" fmla="*/ 379581 h 2371620"/>
                  <a:gd name="connsiteX31" fmla="*/ 1540402 w 2445869"/>
                  <a:gd name="connsiteY31" fmla="*/ 1052884 h 2371620"/>
                  <a:gd name="connsiteX32" fmla="*/ 1075315 w 2445869"/>
                  <a:gd name="connsiteY32" fmla="*/ 1052884 h 2371620"/>
                  <a:gd name="connsiteX33" fmla="*/ 609181 w 2445869"/>
                  <a:gd name="connsiteY33" fmla="*/ 379581 h 2371620"/>
                  <a:gd name="connsiteX34" fmla="*/ 599589 w 2445869"/>
                  <a:gd name="connsiteY34" fmla="*/ 223714 h 2371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2445869" h="2371620">
                    <a:moveTo>
                      <a:pt x="71428" y="1195769"/>
                    </a:moveTo>
                    <a:lnTo>
                      <a:pt x="903208" y="1195769"/>
                    </a:lnTo>
                    <a:lnTo>
                      <a:pt x="620954" y="1612402"/>
                    </a:lnTo>
                    <a:cubicBezTo>
                      <a:pt x="598827" y="1645063"/>
                      <a:pt x="607371" y="1689478"/>
                      <a:pt x="640032" y="1711604"/>
                    </a:cubicBezTo>
                    <a:cubicBezTo>
                      <a:pt x="672703" y="1733722"/>
                      <a:pt x="717118" y="1725197"/>
                      <a:pt x="739245" y="1692526"/>
                    </a:cubicBezTo>
                    <a:lnTo>
                      <a:pt x="1075782" y="1195769"/>
                    </a:lnTo>
                    <a:lnTo>
                      <a:pt x="1539945" y="1195769"/>
                    </a:lnTo>
                    <a:lnTo>
                      <a:pt x="2315280" y="2340245"/>
                    </a:lnTo>
                    <a:cubicBezTo>
                      <a:pt x="2329091" y="2360629"/>
                      <a:pt x="2351589" y="2371620"/>
                      <a:pt x="2374487" y="2371620"/>
                    </a:cubicBezTo>
                    <a:cubicBezTo>
                      <a:pt x="2388280" y="2371620"/>
                      <a:pt x="2402215" y="2367629"/>
                      <a:pt x="2414492" y="2359314"/>
                    </a:cubicBezTo>
                    <a:cubicBezTo>
                      <a:pt x="2447154" y="2337188"/>
                      <a:pt x="2455698" y="2292772"/>
                      <a:pt x="2433571" y="2260111"/>
                    </a:cubicBezTo>
                    <a:lnTo>
                      <a:pt x="1664418" y="1124769"/>
                    </a:lnTo>
                    <a:lnTo>
                      <a:pt x="2124018" y="460905"/>
                    </a:lnTo>
                    <a:cubicBezTo>
                      <a:pt x="2186407" y="370780"/>
                      <a:pt x="2193560" y="254489"/>
                      <a:pt x="2142687" y="157401"/>
                    </a:cubicBezTo>
                    <a:cubicBezTo>
                      <a:pt x="2091814" y="60312"/>
                      <a:pt x="1992125" y="0"/>
                      <a:pt x="1882521" y="0"/>
                    </a:cubicBezTo>
                    <a:lnTo>
                      <a:pt x="733206" y="0"/>
                    </a:lnTo>
                    <a:cubicBezTo>
                      <a:pt x="623592" y="0"/>
                      <a:pt x="523904" y="60312"/>
                      <a:pt x="473031" y="157401"/>
                    </a:cubicBezTo>
                    <a:cubicBezTo>
                      <a:pt x="422157" y="254489"/>
                      <a:pt x="429311" y="370780"/>
                      <a:pt x="491700" y="460915"/>
                    </a:cubicBezTo>
                    <a:lnTo>
                      <a:pt x="793290" y="896531"/>
                    </a:lnTo>
                    <a:lnTo>
                      <a:pt x="184871" y="536410"/>
                    </a:lnTo>
                    <a:cubicBezTo>
                      <a:pt x="150914" y="516322"/>
                      <a:pt x="107109" y="527552"/>
                      <a:pt x="87011" y="561499"/>
                    </a:cubicBezTo>
                    <a:cubicBezTo>
                      <a:pt x="66913" y="595446"/>
                      <a:pt x="78143" y="639270"/>
                      <a:pt x="112100" y="659359"/>
                    </a:cubicBezTo>
                    <a:lnTo>
                      <a:pt x="776954" y="1052884"/>
                    </a:lnTo>
                    <a:lnTo>
                      <a:pt x="71438" y="1052884"/>
                    </a:lnTo>
                    <a:cubicBezTo>
                      <a:pt x="31985" y="1052884"/>
                      <a:pt x="0" y="1084859"/>
                      <a:pt x="0" y="1124322"/>
                    </a:cubicBezTo>
                    <a:cubicBezTo>
                      <a:pt x="0" y="1163784"/>
                      <a:pt x="31975" y="1195769"/>
                      <a:pt x="71428" y="1195769"/>
                    </a:cubicBezTo>
                    <a:close/>
                    <a:moveTo>
                      <a:pt x="599589" y="223714"/>
                    </a:moveTo>
                    <a:cubicBezTo>
                      <a:pt x="626116" y="173098"/>
                      <a:pt x="676065" y="142875"/>
                      <a:pt x="733206" y="142875"/>
                    </a:cubicBezTo>
                    <a:lnTo>
                      <a:pt x="1882512" y="142875"/>
                    </a:lnTo>
                    <a:cubicBezTo>
                      <a:pt x="1939662" y="142875"/>
                      <a:pt x="1989611" y="173098"/>
                      <a:pt x="2016128" y="223714"/>
                    </a:cubicBezTo>
                    <a:cubicBezTo>
                      <a:pt x="2042655" y="274320"/>
                      <a:pt x="2039064" y="332603"/>
                      <a:pt x="2006537" y="379581"/>
                    </a:cubicBezTo>
                    <a:lnTo>
                      <a:pt x="1540402" y="1052884"/>
                    </a:lnTo>
                    <a:lnTo>
                      <a:pt x="1075315" y="1052884"/>
                    </a:lnTo>
                    <a:lnTo>
                      <a:pt x="609181" y="379581"/>
                    </a:lnTo>
                    <a:cubicBezTo>
                      <a:pt x="576653" y="332603"/>
                      <a:pt x="573062" y="274330"/>
                      <a:pt x="599589" y="22371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212" name="Freeform: Shape 211">
                <a:extLst>
                  <a:ext uri="{FF2B5EF4-FFF2-40B4-BE49-F238E27FC236}">
                    <a16:creationId xmlns:a16="http://schemas.microsoft.com/office/drawing/2014/main" id="{8E302DB7-B242-184D-3A5F-DC52DAD6DCF4}"/>
                  </a:ext>
                </a:extLst>
              </p:cNvPr>
              <p:cNvSpPr/>
              <p:nvPr/>
            </p:nvSpPr>
            <p:spPr>
              <a:xfrm>
                <a:off x="3657600" y="3040002"/>
                <a:ext cx="4876800" cy="2598026"/>
              </a:xfrm>
              <a:custGeom>
                <a:avLst/>
                <a:gdLst>
                  <a:gd name="connsiteX0" fmla="*/ 3744116 w 4876800"/>
                  <a:gd name="connsiteY0" fmla="*/ 332681 h 2598030"/>
                  <a:gd name="connsiteX1" fmla="*/ 2611431 w 4876800"/>
                  <a:gd name="connsiteY1" fmla="*/ 1465365 h 2598030"/>
                  <a:gd name="connsiteX2" fmla="*/ 3010367 w 4876800"/>
                  <a:gd name="connsiteY2" fmla="*/ 2327511 h 2598030"/>
                  <a:gd name="connsiteX3" fmla="*/ 2578799 w 4876800"/>
                  <a:gd name="connsiteY3" fmla="*/ 2455165 h 2598030"/>
                  <a:gd name="connsiteX4" fmla="*/ 937165 w 4876800"/>
                  <a:gd name="connsiteY4" fmla="*/ 2455165 h 2598030"/>
                  <a:gd name="connsiteX5" fmla="*/ 375504 w 4876800"/>
                  <a:gd name="connsiteY5" fmla="*/ 2222527 h 2598030"/>
                  <a:gd name="connsiteX6" fmla="*/ 142875 w 4876800"/>
                  <a:gd name="connsiteY6" fmla="*/ 1660875 h 2598030"/>
                  <a:gd name="connsiteX7" fmla="*/ 279549 w 4876800"/>
                  <a:gd name="connsiteY7" fmla="*/ 1215448 h 2598030"/>
                  <a:gd name="connsiteX8" fmla="*/ 1027452 w 4876800"/>
                  <a:gd name="connsiteY8" fmla="*/ 111510 h 2598030"/>
                  <a:gd name="connsiteX9" fmla="*/ 1008383 w 4876800"/>
                  <a:gd name="connsiteY9" fmla="*/ 12298 h 2598030"/>
                  <a:gd name="connsiteX10" fmla="*/ 909171 w 4876800"/>
                  <a:gd name="connsiteY10" fmla="*/ 31367 h 2598030"/>
                  <a:gd name="connsiteX11" fmla="*/ 161268 w 4876800"/>
                  <a:gd name="connsiteY11" fmla="*/ 1135305 h 2598030"/>
                  <a:gd name="connsiteX12" fmla="*/ 0 w 4876800"/>
                  <a:gd name="connsiteY12" fmla="*/ 1660875 h 2598030"/>
                  <a:gd name="connsiteX13" fmla="*/ 274482 w 4876800"/>
                  <a:gd name="connsiteY13" fmla="*/ 2323558 h 2598030"/>
                  <a:gd name="connsiteX14" fmla="*/ 937165 w 4876800"/>
                  <a:gd name="connsiteY14" fmla="*/ 2598031 h 2598030"/>
                  <a:gd name="connsiteX15" fmla="*/ 2578799 w 4876800"/>
                  <a:gd name="connsiteY15" fmla="*/ 2598031 h 2598030"/>
                  <a:gd name="connsiteX16" fmla="*/ 3131392 w 4876800"/>
                  <a:gd name="connsiteY16" fmla="*/ 2417579 h 2598030"/>
                  <a:gd name="connsiteX17" fmla="*/ 3744116 w 4876800"/>
                  <a:gd name="connsiteY17" fmla="*/ 2598031 h 2598030"/>
                  <a:gd name="connsiteX18" fmla="*/ 4876800 w 4876800"/>
                  <a:gd name="connsiteY18" fmla="*/ 1465365 h 2598030"/>
                  <a:gd name="connsiteX19" fmla="*/ 3744116 w 4876800"/>
                  <a:gd name="connsiteY19" fmla="*/ 332681 h 2598030"/>
                  <a:gd name="connsiteX20" fmla="*/ 3744116 w 4876800"/>
                  <a:gd name="connsiteY20" fmla="*/ 2455165 h 2598030"/>
                  <a:gd name="connsiteX21" fmla="*/ 2754306 w 4876800"/>
                  <a:gd name="connsiteY21" fmla="*/ 1465365 h 2598030"/>
                  <a:gd name="connsiteX22" fmla="*/ 3744116 w 4876800"/>
                  <a:gd name="connsiteY22" fmla="*/ 475556 h 2598030"/>
                  <a:gd name="connsiteX23" fmla="*/ 4733925 w 4876800"/>
                  <a:gd name="connsiteY23" fmla="*/ 1465365 h 2598030"/>
                  <a:gd name="connsiteX24" fmla="*/ 3744116 w 4876800"/>
                  <a:gd name="connsiteY24" fmla="*/ 2455165 h 2598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876800" h="2598030">
                    <a:moveTo>
                      <a:pt x="3744116" y="332681"/>
                    </a:moveTo>
                    <a:cubicBezTo>
                      <a:pt x="3119552" y="332681"/>
                      <a:pt x="2611431" y="840801"/>
                      <a:pt x="2611431" y="1465365"/>
                    </a:cubicBezTo>
                    <a:cubicBezTo>
                      <a:pt x="2611431" y="1810256"/>
                      <a:pt x="2766432" y="2119590"/>
                      <a:pt x="3010367" y="2327511"/>
                    </a:cubicBezTo>
                    <a:cubicBezTo>
                      <a:pt x="2882475" y="2410217"/>
                      <a:pt x="2732256" y="2455165"/>
                      <a:pt x="2578799" y="2455165"/>
                    </a:cubicBezTo>
                    <a:lnTo>
                      <a:pt x="937165" y="2455165"/>
                    </a:lnTo>
                    <a:cubicBezTo>
                      <a:pt x="724986" y="2455165"/>
                      <a:pt x="525523" y="2372545"/>
                      <a:pt x="375504" y="2222527"/>
                    </a:cubicBezTo>
                    <a:cubicBezTo>
                      <a:pt x="225495" y="2072517"/>
                      <a:pt x="142875" y="1873054"/>
                      <a:pt x="142875" y="1660875"/>
                    </a:cubicBezTo>
                    <a:cubicBezTo>
                      <a:pt x="142875" y="1501455"/>
                      <a:pt x="190138" y="1347427"/>
                      <a:pt x="279549" y="1215448"/>
                    </a:cubicBezTo>
                    <a:lnTo>
                      <a:pt x="1027452" y="111510"/>
                    </a:lnTo>
                    <a:cubicBezTo>
                      <a:pt x="1049579" y="78839"/>
                      <a:pt x="1041044" y="34424"/>
                      <a:pt x="1008383" y="12298"/>
                    </a:cubicBezTo>
                    <a:cubicBezTo>
                      <a:pt x="975722" y="-9819"/>
                      <a:pt x="931297" y="-1294"/>
                      <a:pt x="909171" y="31367"/>
                    </a:cubicBezTo>
                    <a:lnTo>
                      <a:pt x="161268" y="1135305"/>
                    </a:lnTo>
                    <a:cubicBezTo>
                      <a:pt x="55759" y="1291029"/>
                      <a:pt x="0" y="1472766"/>
                      <a:pt x="0" y="1660875"/>
                    </a:cubicBezTo>
                    <a:cubicBezTo>
                      <a:pt x="0" y="1911211"/>
                      <a:pt x="97479" y="2146555"/>
                      <a:pt x="274482" y="2323558"/>
                    </a:cubicBezTo>
                    <a:cubicBezTo>
                      <a:pt x="451475" y="2500552"/>
                      <a:pt x="686829" y="2598031"/>
                      <a:pt x="937165" y="2598031"/>
                    </a:cubicBezTo>
                    <a:lnTo>
                      <a:pt x="2578799" y="2598031"/>
                    </a:lnTo>
                    <a:cubicBezTo>
                      <a:pt x="2777509" y="2598031"/>
                      <a:pt x="2971657" y="2534185"/>
                      <a:pt x="3131392" y="2417579"/>
                    </a:cubicBezTo>
                    <a:cubicBezTo>
                      <a:pt x="3308147" y="2531708"/>
                      <a:pt x="3518525" y="2598031"/>
                      <a:pt x="3744116" y="2598031"/>
                    </a:cubicBezTo>
                    <a:cubicBezTo>
                      <a:pt x="4368680" y="2598040"/>
                      <a:pt x="4876800" y="2089919"/>
                      <a:pt x="4876800" y="1465365"/>
                    </a:cubicBezTo>
                    <a:cubicBezTo>
                      <a:pt x="4876800" y="840801"/>
                      <a:pt x="4368680" y="332681"/>
                      <a:pt x="3744116" y="332681"/>
                    </a:cubicBezTo>
                    <a:close/>
                    <a:moveTo>
                      <a:pt x="3744116" y="2455165"/>
                    </a:moveTo>
                    <a:cubicBezTo>
                      <a:pt x="3198333" y="2455165"/>
                      <a:pt x="2754306" y="2011147"/>
                      <a:pt x="2754306" y="1465365"/>
                    </a:cubicBezTo>
                    <a:cubicBezTo>
                      <a:pt x="2754306" y="919583"/>
                      <a:pt x="3198333" y="475556"/>
                      <a:pt x="3744116" y="475556"/>
                    </a:cubicBezTo>
                    <a:cubicBezTo>
                      <a:pt x="4289898" y="475556"/>
                      <a:pt x="4733925" y="919583"/>
                      <a:pt x="4733925" y="1465365"/>
                    </a:cubicBezTo>
                    <a:cubicBezTo>
                      <a:pt x="4733925" y="2011147"/>
                      <a:pt x="4289898" y="2455165"/>
                      <a:pt x="3744116" y="245516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id="{43837932-FD0E-FE1F-ED41-BFA9985873F3}"/>
                  </a:ext>
                </a:extLst>
              </p:cNvPr>
              <p:cNvSpPr/>
              <p:nvPr/>
            </p:nvSpPr>
            <p:spPr>
              <a:xfrm>
                <a:off x="6566631" y="3670278"/>
                <a:ext cx="1670170" cy="1670171"/>
              </a:xfrm>
              <a:custGeom>
                <a:avLst/>
                <a:gdLst>
                  <a:gd name="connsiteX0" fmla="*/ 1568425 w 1670170"/>
                  <a:gd name="connsiteY0" fmla="*/ 435302 h 1670170"/>
                  <a:gd name="connsiteX1" fmla="*/ 1471489 w 1670170"/>
                  <a:gd name="connsiteY1" fmla="*/ 406860 h 1670170"/>
                  <a:gd name="connsiteX2" fmla="*/ 1443038 w 1670170"/>
                  <a:gd name="connsiteY2" fmla="*/ 503806 h 1670170"/>
                  <a:gd name="connsiteX3" fmla="*/ 1527296 w 1670170"/>
                  <a:gd name="connsiteY3" fmla="*/ 835085 h 1670170"/>
                  <a:gd name="connsiteX4" fmla="*/ 835085 w 1670170"/>
                  <a:gd name="connsiteY4" fmla="*/ 1527296 h 1670170"/>
                  <a:gd name="connsiteX5" fmla="*/ 142875 w 1670170"/>
                  <a:gd name="connsiteY5" fmla="*/ 835085 h 1670170"/>
                  <a:gd name="connsiteX6" fmla="*/ 835085 w 1670170"/>
                  <a:gd name="connsiteY6" fmla="*/ 142875 h 1670170"/>
                  <a:gd name="connsiteX7" fmla="*/ 1278112 w 1670170"/>
                  <a:gd name="connsiteY7" fmla="*/ 303190 h 1670170"/>
                  <a:gd name="connsiteX8" fmla="*/ 1378725 w 1670170"/>
                  <a:gd name="connsiteY8" fmla="*/ 294084 h 1670170"/>
                  <a:gd name="connsiteX9" fmla="*/ 1369619 w 1670170"/>
                  <a:gd name="connsiteY9" fmla="*/ 193472 h 1670170"/>
                  <a:gd name="connsiteX10" fmla="*/ 835085 w 1670170"/>
                  <a:gd name="connsiteY10" fmla="*/ 0 h 1670170"/>
                  <a:gd name="connsiteX11" fmla="*/ 0 w 1670170"/>
                  <a:gd name="connsiteY11" fmla="*/ 835085 h 1670170"/>
                  <a:gd name="connsiteX12" fmla="*/ 835085 w 1670170"/>
                  <a:gd name="connsiteY12" fmla="*/ 1670171 h 1670170"/>
                  <a:gd name="connsiteX13" fmla="*/ 1670171 w 1670170"/>
                  <a:gd name="connsiteY13" fmla="*/ 835085 h 1670170"/>
                  <a:gd name="connsiteX14" fmla="*/ 1568425 w 1670170"/>
                  <a:gd name="connsiteY14" fmla="*/ 435302 h 1670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70170" h="1670170">
                    <a:moveTo>
                      <a:pt x="1568425" y="435302"/>
                    </a:moveTo>
                    <a:cubicBezTo>
                      <a:pt x="1549508" y="400679"/>
                      <a:pt x="1506112" y="387944"/>
                      <a:pt x="1471489" y="406860"/>
                    </a:cubicBezTo>
                    <a:cubicBezTo>
                      <a:pt x="1436865" y="425768"/>
                      <a:pt x="1424121" y="469173"/>
                      <a:pt x="1443038" y="503806"/>
                    </a:cubicBezTo>
                    <a:cubicBezTo>
                      <a:pt x="1498159" y="604723"/>
                      <a:pt x="1527296" y="719271"/>
                      <a:pt x="1527296" y="835085"/>
                    </a:cubicBezTo>
                    <a:cubicBezTo>
                      <a:pt x="1527296" y="1216771"/>
                      <a:pt x="1216771" y="1527296"/>
                      <a:pt x="835085" y="1527296"/>
                    </a:cubicBezTo>
                    <a:cubicBezTo>
                      <a:pt x="453399" y="1527296"/>
                      <a:pt x="142875" y="1216771"/>
                      <a:pt x="142875" y="835085"/>
                    </a:cubicBezTo>
                    <a:cubicBezTo>
                      <a:pt x="142875" y="453400"/>
                      <a:pt x="453399" y="142875"/>
                      <a:pt x="835085" y="142875"/>
                    </a:cubicBezTo>
                    <a:cubicBezTo>
                      <a:pt x="996810" y="142875"/>
                      <a:pt x="1154144" y="199815"/>
                      <a:pt x="1278112" y="303190"/>
                    </a:cubicBezTo>
                    <a:cubicBezTo>
                      <a:pt x="1308411" y="328460"/>
                      <a:pt x="1353465" y="324374"/>
                      <a:pt x="1378725" y="294084"/>
                    </a:cubicBezTo>
                    <a:cubicBezTo>
                      <a:pt x="1403995" y="263776"/>
                      <a:pt x="1399918" y="218732"/>
                      <a:pt x="1369619" y="193472"/>
                    </a:cubicBezTo>
                    <a:cubicBezTo>
                      <a:pt x="1220019" y="68714"/>
                      <a:pt x="1030186" y="0"/>
                      <a:pt x="835085" y="0"/>
                    </a:cubicBezTo>
                    <a:cubicBezTo>
                      <a:pt x="374618" y="0"/>
                      <a:pt x="0" y="374618"/>
                      <a:pt x="0" y="835085"/>
                    </a:cubicBezTo>
                    <a:cubicBezTo>
                      <a:pt x="0" y="1295552"/>
                      <a:pt x="374618" y="1670171"/>
                      <a:pt x="835085" y="1670171"/>
                    </a:cubicBezTo>
                    <a:cubicBezTo>
                      <a:pt x="1295552" y="1670171"/>
                      <a:pt x="1670171" y="1295552"/>
                      <a:pt x="1670171" y="835085"/>
                    </a:cubicBezTo>
                    <a:cubicBezTo>
                      <a:pt x="1670171" y="695411"/>
                      <a:pt x="1634995" y="557165"/>
                      <a:pt x="1568425" y="43530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i="0" u="none" strike="noStrike" kern="1200" cap="none" spc="0" normalizeH="0" baseline="0" noProof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Roboto"/>
                    <a:ea typeface="+mn-ea"/>
                    <a:cs typeface="+mn-cs"/>
                  </a:rPr>
                  <a:t>€</a:t>
                </a:r>
              </a:p>
            </p:txBody>
          </p:sp>
          <p:sp>
            <p:nvSpPr>
              <p:cNvPr id="214" name="Freeform: Shape 213">
                <a:extLst>
                  <a:ext uri="{FF2B5EF4-FFF2-40B4-BE49-F238E27FC236}">
                    <a16:creationId xmlns:a16="http://schemas.microsoft.com/office/drawing/2014/main" id="{C6A40602-224D-9C0E-102D-2BC648C6D53E}"/>
                  </a:ext>
                </a:extLst>
              </p:cNvPr>
              <p:cNvSpPr/>
              <p:nvPr/>
            </p:nvSpPr>
            <p:spPr>
              <a:xfrm>
                <a:off x="6709358" y="2220699"/>
                <a:ext cx="486627" cy="946429"/>
              </a:xfrm>
              <a:custGeom>
                <a:avLst/>
                <a:gdLst>
                  <a:gd name="connsiteX0" fmla="*/ 116042 w 486630"/>
                  <a:gd name="connsiteY0" fmla="*/ 264709 h 946432"/>
                  <a:gd name="connsiteX1" fmla="*/ 171868 w 486630"/>
                  <a:gd name="connsiteY1" fmla="*/ 220056 h 946432"/>
                  <a:gd name="connsiteX2" fmla="*/ 171868 w 486630"/>
                  <a:gd name="connsiteY2" fmla="*/ 874995 h 946432"/>
                  <a:gd name="connsiteX3" fmla="*/ 243306 w 486630"/>
                  <a:gd name="connsiteY3" fmla="*/ 946433 h 946432"/>
                  <a:gd name="connsiteX4" fmla="*/ 314743 w 486630"/>
                  <a:gd name="connsiteY4" fmla="*/ 874995 h 946432"/>
                  <a:gd name="connsiteX5" fmla="*/ 314743 w 486630"/>
                  <a:gd name="connsiteY5" fmla="*/ 220056 h 946432"/>
                  <a:gd name="connsiteX6" fmla="*/ 370569 w 486630"/>
                  <a:gd name="connsiteY6" fmla="*/ 264709 h 946432"/>
                  <a:gd name="connsiteX7" fmla="*/ 415146 w 486630"/>
                  <a:gd name="connsiteY7" fmla="*/ 280368 h 946432"/>
                  <a:gd name="connsiteX8" fmla="*/ 470972 w 486630"/>
                  <a:gd name="connsiteY8" fmla="*/ 253565 h 946432"/>
                  <a:gd name="connsiteX9" fmla="*/ 459819 w 486630"/>
                  <a:gd name="connsiteY9" fmla="*/ 153153 h 946432"/>
                  <a:gd name="connsiteX10" fmla="*/ 287930 w 486630"/>
                  <a:gd name="connsiteY10" fmla="*/ 15640 h 946432"/>
                  <a:gd name="connsiteX11" fmla="*/ 287349 w 486630"/>
                  <a:gd name="connsiteY11" fmla="*/ 15250 h 946432"/>
                  <a:gd name="connsiteX12" fmla="*/ 277815 w 486630"/>
                  <a:gd name="connsiteY12" fmla="*/ 8887 h 946432"/>
                  <a:gd name="connsiteX13" fmla="*/ 277624 w 486630"/>
                  <a:gd name="connsiteY13" fmla="*/ 8773 h 946432"/>
                  <a:gd name="connsiteX14" fmla="*/ 267490 w 486630"/>
                  <a:gd name="connsiteY14" fmla="*/ 4277 h 946432"/>
                  <a:gd name="connsiteX15" fmla="*/ 266061 w 486630"/>
                  <a:gd name="connsiteY15" fmla="*/ 3753 h 946432"/>
                  <a:gd name="connsiteX16" fmla="*/ 255860 w 486630"/>
                  <a:gd name="connsiteY16" fmla="*/ 1162 h 946432"/>
                  <a:gd name="connsiteX17" fmla="*/ 254021 w 486630"/>
                  <a:gd name="connsiteY17" fmla="*/ 886 h 946432"/>
                  <a:gd name="connsiteX18" fmla="*/ 243315 w 486630"/>
                  <a:gd name="connsiteY18" fmla="*/ 0 h 946432"/>
                  <a:gd name="connsiteX19" fmla="*/ 232609 w 486630"/>
                  <a:gd name="connsiteY19" fmla="*/ 886 h 946432"/>
                  <a:gd name="connsiteX20" fmla="*/ 230771 w 486630"/>
                  <a:gd name="connsiteY20" fmla="*/ 1162 h 946432"/>
                  <a:gd name="connsiteX21" fmla="*/ 220570 w 486630"/>
                  <a:gd name="connsiteY21" fmla="*/ 3753 h 946432"/>
                  <a:gd name="connsiteX22" fmla="*/ 219141 w 486630"/>
                  <a:gd name="connsiteY22" fmla="*/ 4277 h 946432"/>
                  <a:gd name="connsiteX23" fmla="*/ 209006 w 486630"/>
                  <a:gd name="connsiteY23" fmla="*/ 8773 h 946432"/>
                  <a:gd name="connsiteX24" fmla="*/ 208816 w 486630"/>
                  <a:gd name="connsiteY24" fmla="*/ 8887 h 946432"/>
                  <a:gd name="connsiteX25" fmla="*/ 199281 w 486630"/>
                  <a:gd name="connsiteY25" fmla="*/ 15250 h 946432"/>
                  <a:gd name="connsiteX26" fmla="*/ 198700 w 486630"/>
                  <a:gd name="connsiteY26" fmla="*/ 15640 h 946432"/>
                  <a:gd name="connsiteX27" fmla="*/ 26812 w 486630"/>
                  <a:gd name="connsiteY27" fmla="*/ 153153 h 946432"/>
                  <a:gd name="connsiteX28" fmla="*/ 15658 w 486630"/>
                  <a:gd name="connsiteY28" fmla="*/ 253565 h 946432"/>
                  <a:gd name="connsiteX29" fmla="*/ 116042 w 486630"/>
                  <a:gd name="connsiteY29" fmla="*/ 264709 h 94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486630" h="946432">
                    <a:moveTo>
                      <a:pt x="116042" y="264709"/>
                    </a:moveTo>
                    <a:lnTo>
                      <a:pt x="171868" y="220056"/>
                    </a:lnTo>
                    <a:lnTo>
                      <a:pt x="171868" y="874995"/>
                    </a:lnTo>
                    <a:cubicBezTo>
                      <a:pt x="171868" y="914457"/>
                      <a:pt x="203853" y="946433"/>
                      <a:pt x="243306" y="946433"/>
                    </a:cubicBezTo>
                    <a:cubicBezTo>
                      <a:pt x="282758" y="946433"/>
                      <a:pt x="314743" y="914457"/>
                      <a:pt x="314743" y="874995"/>
                    </a:cubicBezTo>
                    <a:lnTo>
                      <a:pt x="314743" y="220056"/>
                    </a:lnTo>
                    <a:lnTo>
                      <a:pt x="370569" y="264709"/>
                    </a:lnTo>
                    <a:cubicBezTo>
                      <a:pt x="383743" y="275244"/>
                      <a:pt x="399497" y="280368"/>
                      <a:pt x="415146" y="280368"/>
                    </a:cubicBezTo>
                    <a:cubicBezTo>
                      <a:pt x="436101" y="280368"/>
                      <a:pt x="456866" y="271196"/>
                      <a:pt x="470972" y="253565"/>
                    </a:cubicBezTo>
                    <a:cubicBezTo>
                      <a:pt x="495623" y="222752"/>
                      <a:pt x="490622" y="177803"/>
                      <a:pt x="459819" y="153153"/>
                    </a:cubicBezTo>
                    <a:lnTo>
                      <a:pt x="287930" y="15640"/>
                    </a:lnTo>
                    <a:cubicBezTo>
                      <a:pt x="287750" y="15488"/>
                      <a:pt x="287530" y="15402"/>
                      <a:pt x="287349" y="15250"/>
                    </a:cubicBezTo>
                    <a:cubicBezTo>
                      <a:pt x="284349" y="12887"/>
                      <a:pt x="281177" y="10744"/>
                      <a:pt x="277815" y="8887"/>
                    </a:cubicBezTo>
                    <a:cubicBezTo>
                      <a:pt x="277748" y="8858"/>
                      <a:pt x="277691" y="8811"/>
                      <a:pt x="277624" y="8773"/>
                    </a:cubicBezTo>
                    <a:cubicBezTo>
                      <a:pt x="274395" y="7001"/>
                      <a:pt x="270995" y="5544"/>
                      <a:pt x="267490" y="4277"/>
                    </a:cubicBezTo>
                    <a:cubicBezTo>
                      <a:pt x="267014" y="4105"/>
                      <a:pt x="266537" y="3915"/>
                      <a:pt x="266061" y="3753"/>
                    </a:cubicBezTo>
                    <a:cubicBezTo>
                      <a:pt x="262756" y="2648"/>
                      <a:pt x="259355" y="1781"/>
                      <a:pt x="255860" y="1162"/>
                    </a:cubicBezTo>
                    <a:cubicBezTo>
                      <a:pt x="255240" y="1057"/>
                      <a:pt x="254631" y="972"/>
                      <a:pt x="254021" y="886"/>
                    </a:cubicBezTo>
                    <a:cubicBezTo>
                      <a:pt x="250516" y="352"/>
                      <a:pt x="246963" y="0"/>
                      <a:pt x="243315" y="0"/>
                    </a:cubicBezTo>
                    <a:cubicBezTo>
                      <a:pt x="239667" y="0"/>
                      <a:pt x="236114" y="362"/>
                      <a:pt x="232609" y="886"/>
                    </a:cubicBezTo>
                    <a:cubicBezTo>
                      <a:pt x="231990" y="981"/>
                      <a:pt x="231381" y="1057"/>
                      <a:pt x="230771" y="1162"/>
                    </a:cubicBezTo>
                    <a:cubicBezTo>
                      <a:pt x="227275" y="1781"/>
                      <a:pt x="223865" y="2648"/>
                      <a:pt x="220570" y="3753"/>
                    </a:cubicBezTo>
                    <a:cubicBezTo>
                      <a:pt x="220084" y="3915"/>
                      <a:pt x="219617" y="4105"/>
                      <a:pt x="219141" y="4277"/>
                    </a:cubicBezTo>
                    <a:cubicBezTo>
                      <a:pt x="215636" y="5534"/>
                      <a:pt x="212235" y="7001"/>
                      <a:pt x="209006" y="8773"/>
                    </a:cubicBezTo>
                    <a:cubicBezTo>
                      <a:pt x="208940" y="8811"/>
                      <a:pt x="208883" y="8858"/>
                      <a:pt x="208816" y="8887"/>
                    </a:cubicBezTo>
                    <a:cubicBezTo>
                      <a:pt x="205453" y="10744"/>
                      <a:pt x="202282" y="12897"/>
                      <a:pt x="199281" y="15250"/>
                    </a:cubicBezTo>
                    <a:cubicBezTo>
                      <a:pt x="199091" y="15402"/>
                      <a:pt x="198881" y="15488"/>
                      <a:pt x="198700" y="15640"/>
                    </a:cubicBezTo>
                    <a:lnTo>
                      <a:pt x="26812" y="153153"/>
                    </a:lnTo>
                    <a:cubicBezTo>
                      <a:pt x="-3992" y="177803"/>
                      <a:pt x="-8993" y="222752"/>
                      <a:pt x="15658" y="253565"/>
                    </a:cubicBezTo>
                    <a:cubicBezTo>
                      <a:pt x="40280" y="284350"/>
                      <a:pt x="85219" y="289351"/>
                      <a:pt x="116042" y="26470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  <p:sp>
            <p:nvSpPr>
              <p:cNvPr id="215" name="Freeform: Shape 214">
                <a:extLst>
                  <a:ext uri="{FF2B5EF4-FFF2-40B4-BE49-F238E27FC236}">
                    <a16:creationId xmlns:a16="http://schemas.microsoft.com/office/drawing/2014/main" id="{ED7DFAAB-19D9-CC8E-7B82-83F94E3F4FA0}"/>
                  </a:ext>
                </a:extLst>
              </p:cNvPr>
              <p:cNvSpPr/>
              <p:nvPr/>
            </p:nvSpPr>
            <p:spPr>
              <a:xfrm>
                <a:off x="7607468" y="1837576"/>
                <a:ext cx="486627" cy="946429"/>
              </a:xfrm>
              <a:custGeom>
                <a:avLst/>
                <a:gdLst>
                  <a:gd name="connsiteX0" fmla="*/ 116042 w 486630"/>
                  <a:gd name="connsiteY0" fmla="*/ 264709 h 946432"/>
                  <a:gd name="connsiteX1" fmla="*/ 171868 w 486630"/>
                  <a:gd name="connsiteY1" fmla="*/ 220056 h 946432"/>
                  <a:gd name="connsiteX2" fmla="*/ 171868 w 486630"/>
                  <a:gd name="connsiteY2" fmla="*/ 874995 h 946432"/>
                  <a:gd name="connsiteX3" fmla="*/ 243306 w 486630"/>
                  <a:gd name="connsiteY3" fmla="*/ 946433 h 946432"/>
                  <a:gd name="connsiteX4" fmla="*/ 314743 w 486630"/>
                  <a:gd name="connsiteY4" fmla="*/ 874995 h 946432"/>
                  <a:gd name="connsiteX5" fmla="*/ 314743 w 486630"/>
                  <a:gd name="connsiteY5" fmla="*/ 220056 h 946432"/>
                  <a:gd name="connsiteX6" fmla="*/ 370569 w 486630"/>
                  <a:gd name="connsiteY6" fmla="*/ 264709 h 946432"/>
                  <a:gd name="connsiteX7" fmla="*/ 415146 w 486630"/>
                  <a:gd name="connsiteY7" fmla="*/ 280368 h 946432"/>
                  <a:gd name="connsiteX8" fmla="*/ 470972 w 486630"/>
                  <a:gd name="connsiteY8" fmla="*/ 253565 h 946432"/>
                  <a:gd name="connsiteX9" fmla="*/ 459819 w 486630"/>
                  <a:gd name="connsiteY9" fmla="*/ 153153 h 946432"/>
                  <a:gd name="connsiteX10" fmla="*/ 287930 w 486630"/>
                  <a:gd name="connsiteY10" fmla="*/ 15640 h 946432"/>
                  <a:gd name="connsiteX11" fmla="*/ 287349 w 486630"/>
                  <a:gd name="connsiteY11" fmla="*/ 15250 h 946432"/>
                  <a:gd name="connsiteX12" fmla="*/ 277815 w 486630"/>
                  <a:gd name="connsiteY12" fmla="*/ 8887 h 946432"/>
                  <a:gd name="connsiteX13" fmla="*/ 277624 w 486630"/>
                  <a:gd name="connsiteY13" fmla="*/ 8773 h 946432"/>
                  <a:gd name="connsiteX14" fmla="*/ 267490 w 486630"/>
                  <a:gd name="connsiteY14" fmla="*/ 4277 h 946432"/>
                  <a:gd name="connsiteX15" fmla="*/ 266061 w 486630"/>
                  <a:gd name="connsiteY15" fmla="*/ 3753 h 946432"/>
                  <a:gd name="connsiteX16" fmla="*/ 255860 w 486630"/>
                  <a:gd name="connsiteY16" fmla="*/ 1162 h 946432"/>
                  <a:gd name="connsiteX17" fmla="*/ 254021 w 486630"/>
                  <a:gd name="connsiteY17" fmla="*/ 886 h 946432"/>
                  <a:gd name="connsiteX18" fmla="*/ 243315 w 486630"/>
                  <a:gd name="connsiteY18" fmla="*/ 0 h 946432"/>
                  <a:gd name="connsiteX19" fmla="*/ 232609 w 486630"/>
                  <a:gd name="connsiteY19" fmla="*/ 886 h 946432"/>
                  <a:gd name="connsiteX20" fmla="*/ 230771 w 486630"/>
                  <a:gd name="connsiteY20" fmla="*/ 1162 h 946432"/>
                  <a:gd name="connsiteX21" fmla="*/ 220570 w 486630"/>
                  <a:gd name="connsiteY21" fmla="*/ 3753 h 946432"/>
                  <a:gd name="connsiteX22" fmla="*/ 219141 w 486630"/>
                  <a:gd name="connsiteY22" fmla="*/ 4277 h 946432"/>
                  <a:gd name="connsiteX23" fmla="*/ 209006 w 486630"/>
                  <a:gd name="connsiteY23" fmla="*/ 8773 h 946432"/>
                  <a:gd name="connsiteX24" fmla="*/ 208816 w 486630"/>
                  <a:gd name="connsiteY24" fmla="*/ 8887 h 946432"/>
                  <a:gd name="connsiteX25" fmla="*/ 199281 w 486630"/>
                  <a:gd name="connsiteY25" fmla="*/ 15250 h 946432"/>
                  <a:gd name="connsiteX26" fmla="*/ 198700 w 486630"/>
                  <a:gd name="connsiteY26" fmla="*/ 15640 h 946432"/>
                  <a:gd name="connsiteX27" fmla="*/ 26812 w 486630"/>
                  <a:gd name="connsiteY27" fmla="*/ 153153 h 946432"/>
                  <a:gd name="connsiteX28" fmla="*/ 15658 w 486630"/>
                  <a:gd name="connsiteY28" fmla="*/ 253565 h 946432"/>
                  <a:gd name="connsiteX29" fmla="*/ 116042 w 486630"/>
                  <a:gd name="connsiteY29" fmla="*/ 264709 h 94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486630" h="946432">
                    <a:moveTo>
                      <a:pt x="116042" y="264709"/>
                    </a:moveTo>
                    <a:lnTo>
                      <a:pt x="171868" y="220056"/>
                    </a:lnTo>
                    <a:lnTo>
                      <a:pt x="171868" y="874995"/>
                    </a:lnTo>
                    <a:cubicBezTo>
                      <a:pt x="171868" y="914457"/>
                      <a:pt x="203853" y="946433"/>
                      <a:pt x="243306" y="946433"/>
                    </a:cubicBezTo>
                    <a:cubicBezTo>
                      <a:pt x="282758" y="946433"/>
                      <a:pt x="314743" y="914457"/>
                      <a:pt x="314743" y="874995"/>
                    </a:cubicBezTo>
                    <a:lnTo>
                      <a:pt x="314743" y="220056"/>
                    </a:lnTo>
                    <a:lnTo>
                      <a:pt x="370569" y="264709"/>
                    </a:lnTo>
                    <a:cubicBezTo>
                      <a:pt x="383742" y="275244"/>
                      <a:pt x="399497" y="280368"/>
                      <a:pt x="415146" y="280368"/>
                    </a:cubicBezTo>
                    <a:cubicBezTo>
                      <a:pt x="436101" y="280368"/>
                      <a:pt x="456866" y="271196"/>
                      <a:pt x="470972" y="253565"/>
                    </a:cubicBezTo>
                    <a:cubicBezTo>
                      <a:pt x="495623" y="222752"/>
                      <a:pt x="490622" y="177803"/>
                      <a:pt x="459819" y="153153"/>
                    </a:cubicBezTo>
                    <a:lnTo>
                      <a:pt x="287930" y="15640"/>
                    </a:lnTo>
                    <a:cubicBezTo>
                      <a:pt x="287750" y="15488"/>
                      <a:pt x="287530" y="15402"/>
                      <a:pt x="287349" y="15250"/>
                    </a:cubicBezTo>
                    <a:cubicBezTo>
                      <a:pt x="284349" y="12887"/>
                      <a:pt x="281177" y="10744"/>
                      <a:pt x="277815" y="8887"/>
                    </a:cubicBezTo>
                    <a:cubicBezTo>
                      <a:pt x="277748" y="8858"/>
                      <a:pt x="277691" y="8811"/>
                      <a:pt x="277624" y="8773"/>
                    </a:cubicBezTo>
                    <a:cubicBezTo>
                      <a:pt x="274395" y="7001"/>
                      <a:pt x="270995" y="5544"/>
                      <a:pt x="267490" y="4277"/>
                    </a:cubicBezTo>
                    <a:cubicBezTo>
                      <a:pt x="267014" y="4105"/>
                      <a:pt x="266537" y="3915"/>
                      <a:pt x="266061" y="3753"/>
                    </a:cubicBezTo>
                    <a:cubicBezTo>
                      <a:pt x="262756" y="2648"/>
                      <a:pt x="259355" y="1781"/>
                      <a:pt x="255860" y="1162"/>
                    </a:cubicBezTo>
                    <a:cubicBezTo>
                      <a:pt x="255240" y="1057"/>
                      <a:pt x="254631" y="972"/>
                      <a:pt x="254021" y="886"/>
                    </a:cubicBezTo>
                    <a:cubicBezTo>
                      <a:pt x="250516" y="352"/>
                      <a:pt x="246963" y="0"/>
                      <a:pt x="243315" y="0"/>
                    </a:cubicBezTo>
                    <a:cubicBezTo>
                      <a:pt x="239667" y="0"/>
                      <a:pt x="236114" y="362"/>
                      <a:pt x="232609" y="886"/>
                    </a:cubicBezTo>
                    <a:cubicBezTo>
                      <a:pt x="231990" y="981"/>
                      <a:pt x="231381" y="1057"/>
                      <a:pt x="230771" y="1162"/>
                    </a:cubicBezTo>
                    <a:cubicBezTo>
                      <a:pt x="227275" y="1781"/>
                      <a:pt x="223865" y="2648"/>
                      <a:pt x="220570" y="3753"/>
                    </a:cubicBezTo>
                    <a:cubicBezTo>
                      <a:pt x="220084" y="3915"/>
                      <a:pt x="219617" y="4105"/>
                      <a:pt x="219141" y="4277"/>
                    </a:cubicBezTo>
                    <a:cubicBezTo>
                      <a:pt x="215636" y="5534"/>
                      <a:pt x="212235" y="7001"/>
                      <a:pt x="209006" y="8773"/>
                    </a:cubicBezTo>
                    <a:cubicBezTo>
                      <a:pt x="208940" y="8811"/>
                      <a:pt x="208883" y="8858"/>
                      <a:pt x="208816" y="8887"/>
                    </a:cubicBezTo>
                    <a:cubicBezTo>
                      <a:pt x="205453" y="10744"/>
                      <a:pt x="202282" y="12897"/>
                      <a:pt x="199281" y="15250"/>
                    </a:cubicBezTo>
                    <a:cubicBezTo>
                      <a:pt x="199091" y="15402"/>
                      <a:pt x="198881" y="15488"/>
                      <a:pt x="198700" y="15640"/>
                    </a:cubicBezTo>
                    <a:lnTo>
                      <a:pt x="26812" y="153153"/>
                    </a:lnTo>
                    <a:cubicBezTo>
                      <a:pt x="-3992" y="177803"/>
                      <a:pt x="-8993" y="222752"/>
                      <a:pt x="15658" y="253565"/>
                    </a:cubicBezTo>
                    <a:cubicBezTo>
                      <a:pt x="40280" y="284350"/>
                      <a:pt x="85229" y="289351"/>
                      <a:pt x="116042" y="26470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3A3838"/>
                  </a:solidFill>
                  <a:effectLst/>
                  <a:uLnTx/>
                  <a:uFillTx/>
                  <a:latin typeface="Roboto"/>
                  <a:ea typeface="+mn-ea"/>
                  <a:cs typeface="+mn-cs"/>
                </a:endParaRPr>
              </a:p>
            </p:txBody>
          </p:sp>
        </p:grpSp>
        <p:sp>
          <p:nvSpPr>
            <p:cNvPr id="216" name="Vertical Scroll 128">
              <a:extLst>
                <a:ext uri="{FF2B5EF4-FFF2-40B4-BE49-F238E27FC236}">
                  <a16:creationId xmlns:a16="http://schemas.microsoft.com/office/drawing/2014/main" id="{0F402E9C-A6C6-9E2C-5FAD-3437069074F3}"/>
                </a:ext>
              </a:extLst>
            </p:cNvPr>
            <p:cNvSpPr/>
            <p:nvPr/>
          </p:nvSpPr>
          <p:spPr>
            <a:xfrm>
              <a:off x="854498" y="5136717"/>
              <a:ext cx="537876" cy="474873"/>
            </a:xfrm>
            <a:prstGeom prst="verticalScroll">
              <a:avLst/>
            </a:prstGeom>
            <a:solidFill>
              <a:schemeClr val="bg1"/>
            </a:solidFill>
            <a:ln>
              <a:solidFill>
                <a:srgbClr val="3B8DA7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endParaRPr>
            </a:p>
          </p:txBody>
        </p:sp>
        <p:sp>
          <p:nvSpPr>
            <p:cNvPr id="222" name="TextBox 55">
              <a:extLst>
                <a:ext uri="{FF2B5EF4-FFF2-40B4-BE49-F238E27FC236}">
                  <a16:creationId xmlns:a16="http://schemas.microsoft.com/office/drawing/2014/main" id="{DEB4970F-AE86-2365-CED0-CE9537A48530}"/>
                </a:ext>
              </a:extLst>
            </p:cNvPr>
            <p:cNvSpPr txBox="1"/>
            <p:nvPr/>
          </p:nvSpPr>
          <p:spPr>
            <a:xfrm>
              <a:off x="2057414" y="1861038"/>
              <a:ext cx="4190173" cy="69281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226695" lvl="1">
                <a:lnSpc>
                  <a:spcPct val="150000"/>
                </a:lnSpc>
              </a:pPr>
              <a:r>
                <a:rPr lang="en-US" sz="1600" b="1">
                  <a:solidFill>
                    <a:schemeClr val="accent1"/>
                  </a:solidFill>
                </a:rPr>
                <a:t>Mitigate</a:t>
              </a:r>
              <a:r>
                <a:rPr lang="en-US" sz="1600">
                  <a:solidFill>
                    <a:schemeClr val="accent1"/>
                  </a:solidFill>
                </a:rPr>
                <a:t> </a:t>
              </a:r>
              <a:r>
                <a:rPr lang="en-US" sz="1600" b="1">
                  <a:solidFill>
                    <a:schemeClr val="accent1"/>
                  </a:solidFill>
                </a:rPr>
                <a:t>gender-specific risks </a:t>
              </a:r>
              <a:r>
                <a:rPr lang="en-US" sz="1600">
                  <a:solidFill>
                    <a:schemeClr val="accent1"/>
                  </a:solidFill>
                </a:rPr>
                <a:t>in the EIB due diligence</a:t>
              </a:r>
            </a:p>
          </p:txBody>
        </p:sp>
        <p:sp>
          <p:nvSpPr>
            <p:cNvPr id="225" name="TextBox 55">
              <a:extLst>
                <a:ext uri="{FF2B5EF4-FFF2-40B4-BE49-F238E27FC236}">
                  <a16:creationId xmlns:a16="http://schemas.microsoft.com/office/drawing/2014/main" id="{324A8225-3FDF-8115-D224-0B2CFF217A13}"/>
                </a:ext>
              </a:extLst>
            </p:cNvPr>
            <p:cNvSpPr txBox="1"/>
            <p:nvPr/>
          </p:nvSpPr>
          <p:spPr>
            <a:xfrm>
              <a:off x="2038490" y="5224559"/>
              <a:ext cx="4190173" cy="69281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226695" lvl="1">
                <a:lnSpc>
                  <a:spcPct val="150000"/>
                </a:lnSpc>
              </a:pPr>
              <a:r>
                <a:rPr lang="en-US" sz="1600">
                  <a:solidFill>
                    <a:schemeClr val="accent1"/>
                  </a:solidFill>
                </a:rPr>
                <a:t>Establish </a:t>
              </a:r>
              <a:r>
                <a:rPr lang="en-US" sz="1600" b="1">
                  <a:solidFill>
                    <a:schemeClr val="accent1"/>
                  </a:solidFill>
                </a:rPr>
                <a:t>internal systems </a:t>
              </a:r>
              <a:r>
                <a:rPr lang="en-US" sz="1600">
                  <a:solidFill>
                    <a:schemeClr val="accent1"/>
                  </a:solidFill>
                </a:rPr>
                <a:t>to effectively promote gender equality</a:t>
              </a:r>
            </a:p>
          </p:txBody>
        </p:sp>
        <p:sp>
          <p:nvSpPr>
            <p:cNvPr id="226" name="TextBox 55">
              <a:extLst>
                <a:ext uri="{FF2B5EF4-FFF2-40B4-BE49-F238E27FC236}">
                  <a16:creationId xmlns:a16="http://schemas.microsoft.com/office/drawing/2014/main" id="{B9D66278-24AF-259C-7900-74B4ECC52C0D}"/>
                </a:ext>
              </a:extLst>
            </p:cNvPr>
            <p:cNvSpPr txBox="1"/>
            <p:nvPr/>
          </p:nvSpPr>
          <p:spPr>
            <a:xfrm>
              <a:off x="2024144" y="4101271"/>
              <a:ext cx="4190173" cy="69281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226695" lvl="1">
                <a:lnSpc>
                  <a:spcPct val="150000"/>
                </a:lnSpc>
              </a:pPr>
              <a:r>
                <a:rPr lang="en-US" sz="1600">
                  <a:solidFill>
                    <a:schemeClr val="accent1"/>
                  </a:solidFill>
                </a:rPr>
                <a:t>Increase economic opportunities for women through </a:t>
              </a:r>
              <a:r>
                <a:rPr lang="en-US" sz="1600" b="1">
                  <a:solidFill>
                    <a:schemeClr val="accent1"/>
                  </a:solidFill>
                </a:rPr>
                <a:t>intermediated</a:t>
              </a:r>
              <a:r>
                <a:rPr lang="en-US" sz="1600">
                  <a:solidFill>
                    <a:schemeClr val="accent1"/>
                  </a:solidFill>
                </a:rPr>
                <a:t> investments</a:t>
              </a:r>
            </a:p>
          </p:txBody>
        </p: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E61D71B6-B986-AD94-CE92-16FC40C14ED1}"/>
                </a:ext>
              </a:extLst>
            </p:cNvPr>
            <p:cNvSpPr txBox="1"/>
            <p:nvPr/>
          </p:nvSpPr>
          <p:spPr>
            <a:xfrm>
              <a:off x="2127149" y="2899378"/>
              <a:ext cx="4087168" cy="7851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sz="1600">
                  <a:solidFill>
                    <a:schemeClr val="accent1"/>
                  </a:solidFill>
                </a:rPr>
                <a:t>Achieve a positive impact on gender equality through </a:t>
              </a:r>
              <a:r>
                <a:rPr lang="en-US" sz="1600" b="1">
                  <a:solidFill>
                    <a:schemeClr val="accent1"/>
                  </a:solidFill>
                </a:rPr>
                <a:t>direct lending </a:t>
              </a:r>
              <a:r>
                <a:rPr lang="en-US" sz="1600">
                  <a:solidFill>
                    <a:schemeClr val="accent1"/>
                  </a:solidFill>
                </a:rPr>
                <a:t>operations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AB89DBA-C4BA-7D13-E2FB-4D04A84F50D3}"/>
              </a:ext>
            </a:extLst>
          </p:cNvPr>
          <p:cNvGrpSpPr/>
          <p:nvPr/>
        </p:nvGrpSpPr>
        <p:grpSpPr>
          <a:xfrm>
            <a:off x="292384" y="1045101"/>
            <a:ext cx="5529676" cy="5127571"/>
            <a:chOff x="6455853" y="990303"/>
            <a:chExt cx="5529676" cy="2072138"/>
          </a:xfrm>
        </p:grpSpPr>
        <p:grpSp>
          <p:nvGrpSpPr>
            <p:cNvPr id="7" name="Group 32">
              <a:extLst>
                <a:ext uri="{FF2B5EF4-FFF2-40B4-BE49-F238E27FC236}">
                  <a16:creationId xmlns:a16="http://schemas.microsoft.com/office/drawing/2014/main" id="{38E17755-7F87-1CE8-46E7-76F21C968C67}"/>
                </a:ext>
              </a:extLst>
            </p:cNvPr>
            <p:cNvGrpSpPr/>
            <p:nvPr/>
          </p:nvGrpSpPr>
          <p:grpSpPr>
            <a:xfrm>
              <a:off x="6534249" y="1260164"/>
              <a:ext cx="5422733" cy="1791141"/>
              <a:chOff x="0" y="-260374"/>
              <a:chExt cx="2927588" cy="974572"/>
            </a:xfrm>
          </p:grpSpPr>
          <p:sp>
            <p:nvSpPr>
              <p:cNvPr id="15" name="Freeform 33">
                <a:extLst>
                  <a:ext uri="{FF2B5EF4-FFF2-40B4-BE49-F238E27FC236}">
                    <a16:creationId xmlns:a16="http://schemas.microsoft.com/office/drawing/2014/main" id="{D247648A-A5EF-E183-6E33-B166B0600025}"/>
                  </a:ext>
                </a:extLst>
              </p:cNvPr>
              <p:cNvSpPr/>
              <p:nvPr/>
            </p:nvSpPr>
            <p:spPr>
              <a:xfrm>
                <a:off x="0" y="-260374"/>
                <a:ext cx="2927588" cy="974572"/>
              </a:xfrm>
              <a:custGeom>
                <a:avLst/>
                <a:gdLst/>
                <a:ahLst/>
                <a:cxnLst/>
                <a:rect l="l" t="t" r="r" b="b"/>
                <a:pathLst>
                  <a:path w="2927588" h="644182">
                    <a:moveTo>
                      <a:pt x="0" y="0"/>
                    </a:moveTo>
                    <a:lnTo>
                      <a:pt x="2927588" y="0"/>
                    </a:lnTo>
                    <a:lnTo>
                      <a:pt x="2927588" y="644182"/>
                    </a:lnTo>
                    <a:lnTo>
                      <a:pt x="0" y="64418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8" name="Group 34">
              <a:extLst>
                <a:ext uri="{FF2B5EF4-FFF2-40B4-BE49-F238E27FC236}">
                  <a16:creationId xmlns:a16="http://schemas.microsoft.com/office/drawing/2014/main" id="{9E4A2D4C-6460-BA57-4632-66CE8D18B40A}"/>
                </a:ext>
              </a:extLst>
            </p:cNvPr>
            <p:cNvGrpSpPr/>
            <p:nvPr/>
          </p:nvGrpSpPr>
          <p:grpSpPr>
            <a:xfrm>
              <a:off x="6534249" y="990303"/>
              <a:ext cx="5422733" cy="226020"/>
              <a:chOff x="0" y="1"/>
              <a:chExt cx="4732887" cy="123603"/>
            </a:xfrm>
            <a:solidFill>
              <a:srgbClr val="3152A4"/>
            </a:solidFill>
          </p:grpSpPr>
          <p:sp>
            <p:nvSpPr>
              <p:cNvPr id="14" name="Freeform 35">
                <a:extLst>
                  <a:ext uri="{FF2B5EF4-FFF2-40B4-BE49-F238E27FC236}">
                    <a16:creationId xmlns:a16="http://schemas.microsoft.com/office/drawing/2014/main" id="{AEF3CD08-1970-43FD-F8E5-1DD4C0461AF8}"/>
                  </a:ext>
                </a:extLst>
              </p:cNvPr>
              <p:cNvSpPr/>
              <p:nvPr/>
            </p:nvSpPr>
            <p:spPr>
              <a:xfrm>
                <a:off x="0" y="1"/>
                <a:ext cx="4732887" cy="123603"/>
              </a:xfrm>
              <a:custGeom>
                <a:avLst/>
                <a:gdLst/>
                <a:ahLst/>
                <a:cxnLst/>
                <a:rect l="l" t="t" r="r" b="b"/>
                <a:pathLst>
                  <a:path w="4732887" h="395363">
                    <a:moveTo>
                      <a:pt x="0" y="0"/>
                    </a:moveTo>
                    <a:lnTo>
                      <a:pt x="4732887" y="0"/>
                    </a:lnTo>
                    <a:lnTo>
                      <a:pt x="4732887" y="395363"/>
                    </a:lnTo>
                    <a:lnTo>
                      <a:pt x="0" y="395363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" name="TextBox 55">
              <a:extLst>
                <a:ext uri="{FF2B5EF4-FFF2-40B4-BE49-F238E27FC236}">
                  <a16:creationId xmlns:a16="http://schemas.microsoft.com/office/drawing/2014/main" id="{AD6D58A1-9CFA-CBAC-4379-F2A33B5A0C1E}"/>
                </a:ext>
              </a:extLst>
            </p:cNvPr>
            <p:cNvSpPr txBox="1"/>
            <p:nvPr/>
          </p:nvSpPr>
          <p:spPr>
            <a:xfrm>
              <a:off x="6455853" y="1275418"/>
              <a:ext cx="5364553" cy="178702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453390" lvl="1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b="1" spc="42" dirty="0">
                  <a:solidFill>
                    <a:srgbClr val="3152A4"/>
                  </a:solidFill>
                </a:rPr>
                <a:t>Strategy adopted end 2016</a:t>
              </a:r>
            </a:p>
            <a:p>
              <a:pPr marL="453390" lvl="1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spc="42" dirty="0">
                  <a:solidFill>
                    <a:srgbClr val="3152A4"/>
                  </a:solidFill>
                </a:rPr>
                <a:t>Since then, the context has evolved</a:t>
              </a:r>
            </a:p>
            <a:p>
              <a:pPr marL="453390" lvl="1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spc="42" dirty="0">
                  <a:solidFill>
                    <a:srgbClr val="3152A4"/>
                  </a:solidFill>
                </a:rPr>
                <a:t>Corporate evaluation for the entire EIB Group</a:t>
              </a:r>
            </a:p>
            <a:p>
              <a:pPr marL="453390" lvl="1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b="1" spc="42" dirty="0">
                  <a:solidFill>
                    <a:srgbClr val="3152A4"/>
                  </a:solidFill>
                </a:rPr>
                <a:t>Sensitive evaluation - varying levels of ambition</a:t>
              </a:r>
              <a:endParaRPr lang="en-GB" sz="1600" spc="42" dirty="0">
                <a:solidFill>
                  <a:srgbClr val="3152A4"/>
                </a:solidFill>
              </a:endParaRPr>
            </a:p>
            <a:p>
              <a:pPr marL="453390" lvl="1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spc="42" dirty="0">
                  <a:solidFill>
                    <a:srgbClr val="3152A4"/>
                  </a:solidFill>
                </a:rPr>
                <a:t>Evaluation planned in the Strategy itself</a:t>
              </a:r>
            </a:p>
            <a:p>
              <a:pPr marL="453390" lvl="1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spc="42" dirty="0">
                  <a:solidFill>
                    <a:srgbClr val="3152A4"/>
                  </a:solidFill>
                </a:rPr>
                <a:t>Continuous engagement throughout the evaluation process</a:t>
              </a:r>
            </a:p>
            <a:p>
              <a:pPr marL="453390" lvl="1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spc="42" dirty="0">
                  <a:solidFill>
                    <a:srgbClr val="3152A4"/>
                  </a:solidFill>
                </a:rPr>
                <a:t>Evaluability assessment</a:t>
              </a:r>
            </a:p>
            <a:p>
              <a:pPr marL="453390" lvl="1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b="1" spc="42" dirty="0">
                  <a:solidFill>
                    <a:srgbClr val="3152A4"/>
                  </a:solidFill>
                </a:rPr>
                <a:t>Useful and timely </a:t>
              </a:r>
              <a:r>
                <a:rPr lang="en-GB" sz="1600" spc="42" dirty="0">
                  <a:solidFill>
                    <a:srgbClr val="3152A4"/>
                  </a:solidFill>
                </a:rPr>
                <a:t>for:</a:t>
              </a:r>
            </a:p>
            <a:p>
              <a:pPr marL="910590" lvl="2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spc="42" dirty="0">
                  <a:solidFill>
                    <a:srgbClr val="3152A4"/>
                  </a:solidFill>
                </a:rPr>
                <a:t>the third Gender Action Plan</a:t>
              </a:r>
            </a:p>
            <a:p>
              <a:pPr marL="910590" lvl="2" indent="-226695">
                <a:lnSpc>
                  <a:spcPts val="2940"/>
                </a:lnSpc>
                <a:buFont typeface="Arial"/>
                <a:buChar char="•"/>
              </a:pPr>
              <a:r>
                <a:rPr lang="en-GB" sz="1600" spc="42" dirty="0">
                  <a:solidFill>
                    <a:srgbClr val="3152A4"/>
                  </a:solidFill>
                </a:rPr>
                <a:t>Next iteration of the Strategy</a:t>
              </a:r>
            </a:p>
            <a:p>
              <a:pPr marL="453390" lvl="1" indent="-226695">
                <a:lnSpc>
                  <a:spcPts val="2940"/>
                </a:lnSpc>
                <a:buFont typeface="Arial"/>
                <a:buChar char="•"/>
              </a:pPr>
              <a:endParaRPr lang="en-GB" spc="42" dirty="0">
                <a:solidFill>
                  <a:srgbClr val="3152A4"/>
                </a:solidFill>
              </a:endParaRPr>
            </a:p>
          </p:txBody>
        </p:sp>
        <p:sp>
          <p:nvSpPr>
            <p:cNvPr id="13" name="TextBox 62">
              <a:extLst>
                <a:ext uri="{FF2B5EF4-FFF2-40B4-BE49-F238E27FC236}">
                  <a16:creationId xmlns:a16="http://schemas.microsoft.com/office/drawing/2014/main" id="{571956B4-530E-5823-3FC6-2C35B327F5B6}"/>
                </a:ext>
              </a:extLst>
            </p:cNvPr>
            <p:cNvSpPr txBox="1"/>
            <p:nvPr/>
          </p:nvSpPr>
          <p:spPr>
            <a:xfrm>
              <a:off x="6761439" y="1017743"/>
              <a:ext cx="5224090" cy="39716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359"/>
                </a:lnSpc>
                <a:spcBef>
                  <a:spcPct val="0"/>
                </a:spcBef>
              </a:pPr>
              <a:r>
                <a:rPr lang="en-US" sz="2400" spc="48">
                  <a:solidFill>
                    <a:srgbClr val="FFFFFF"/>
                  </a:solidFill>
                  <a:latin typeface="+mj-lt"/>
                </a:rPr>
                <a:t>THE EVALUATION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9826525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44092B-0557-8571-25D5-E58D5E2E9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75C00E-9980-AA6B-7866-8B66A50FEC0E}"/>
              </a:ext>
            </a:extLst>
          </p:cNvPr>
          <p:cNvSpPr/>
          <p:nvPr/>
        </p:nvSpPr>
        <p:spPr>
          <a:xfrm>
            <a:off x="0" y="0"/>
            <a:ext cx="3238499" cy="6858381"/>
          </a:xfrm>
          <a:prstGeom prst="rect">
            <a:avLst/>
          </a:prstGeom>
          <a:solidFill>
            <a:srgbClr val="222F65"/>
          </a:solidFill>
          <a:ln>
            <a:solidFill>
              <a:srgbClr val="222F6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FF3839A5-D838-BD37-9AFC-F40D48A9C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4700" y="244117"/>
            <a:ext cx="8701567" cy="601022"/>
          </a:xfrm>
        </p:spPr>
        <p:txBody>
          <a:bodyPr>
            <a:normAutofit/>
          </a:bodyPr>
          <a:lstStyle/>
          <a:p>
            <a:r>
              <a:rPr lang="en-GB">
                <a:latin typeface="+mj-lt"/>
              </a:rPr>
              <a:t>Has it triggered an organisational shift?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32D0949-A25A-B746-E87E-1D4C7E55F4EE}"/>
              </a:ext>
            </a:extLst>
          </p:cNvPr>
          <p:cNvSpPr txBox="1">
            <a:spLocks/>
          </p:cNvSpPr>
          <p:nvPr/>
        </p:nvSpPr>
        <p:spPr>
          <a:xfrm>
            <a:off x="7135375" y="836907"/>
            <a:ext cx="4622897" cy="39819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solidFill>
                  <a:srgbClr val="3152A4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b="1" kern="1200">
                <a:solidFill>
                  <a:srgbClr val="17274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rgbClr val="17274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17274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17274B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en-US" sz="2400">
              <a:solidFill>
                <a:schemeClr val="bg1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11EC836-C885-EA73-A8A2-D02C34FC88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3249284"/>
              </p:ext>
            </p:extLst>
          </p:nvPr>
        </p:nvGraphicFramePr>
        <p:xfrm>
          <a:off x="4259918" y="1276350"/>
          <a:ext cx="6122331" cy="5183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4644975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EEF6377F-17C9-E6DC-DA30-A98DF8408BA1}"/>
              </a:ext>
            </a:extLst>
          </p:cNvPr>
          <p:cNvSpPr/>
          <p:nvPr/>
        </p:nvSpPr>
        <p:spPr>
          <a:xfrm>
            <a:off x="7371925" y="5901319"/>
            <a:ext cx="4772772" cy="898423"/>
          </a:xfrm>
          <a:custGeom>
            <a:avLst/>
            <a:gdLst/>
            <a:ahLst/>
            <a:cxnLst/>
            <a:rect l="l" t="t" r="r" b="b"/>
            <a:pathLst>
              <a:path w="2351907" h="477789">
                <a:moveTo>
                  <a:pt x="0" y="0"/>
                </a:moveTo>
                <a:lnTo>
                  <a:pt x="2351907" y="0"/>
                </a:lnTo>
                <a:lnTo>
                  <a:pt x="2351907" y="477789"/>
                </a:lnTo>
                <a:lnTo>
                  <a:pt x="0" y="477789"/>
                </a:lnTo>
                <a:close/>
              </a:path>
            </a:pathLst>
          </a:custGeom>
          <a:solidFill>
            <a:srgbClr val="F1F0F0"/>
          </a:solidFill>
        </p:spPr>
        <p:txBody>
          <a:bodyPr/>
          <a:lstStyle/>
          <a:p>
            <a:endParaRPr lang="en-GB">
              <a:solidFill>
                <a:srgbClr val="3152A4"/>
              </a:solidFill>
            </a:endParaRPr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45AAB891-2794-129A-861D-08F776CCA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908" y="293035"/>
            <a:ext cx="10892137" cy="569607"/>
          </a:xfrm>
        </p:spPr>
        <p:txBody>
          <a:bodyPr>
            <a:normAutofit/>
          </a:bodyPr>
          <a:lstStyle/>
          <a:p>
            <a:r>
              <a:rPr lang="en-US">
                <a:latin typeface="+mj-lt"/>
              </a:rPr>
              <a:t>Findings related to institutional change</a:t>
            </a:r>
            <a:endParaRPr lang="en-GB">
              <a:latin typeface="+mj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D9F190-9318-09FD-D0CA-9BC40F43BA57}"/>
              </a:ext>
            </a:extLst>
          </p:cNvPr>
          <p:cNvGrpSpPr/>
          <p:nvPr/>
        </p:nvGrpSpPr>
        <p:grpSpPr>
          <a:xfrm>
            <a:off x="6465499" y="1054665"/>
            <a:ext cx="5726501" cy="5738615"/>
            <a:chOff x="6465499" y="1064190"/>
            <a:chExt cx="5726501" cy="5738615"/>
          </a:xfrm>
        </p:grpSpPr>
        <p:grpSp>
          <p:nvGrpSpPr>
            <p:cNvPr id="33" name="Group 34">
              <a:extLst>
                <a:ext uri="{FF2B5EF4-FFF2-40B4-BE49-F238E27FC236}">
                  <a16:creationId xmlns:a16="http://schemas.microsoft.com/office/drawing/2014/main" id="{2E133AF4-8F95-B0D1-E767-726C35BAFBD2}"/>
                </a:ext>
              </a:extLst>
            </p:cNvPr>
            <p:cNvGrpSpPr/>
            <p:nvPr/>
          </p:nvGrpSpPr>
          <p:grpSpPr>
            <a:xfrm>
              <a:off x="6465499" y="1064190"/>
              <a:ext cx="5593151" cy="990900"/>
              <a:chOff x="0" y="0"/>
              <a:chExt cx="4732887" cy="395363"/>
            </a:xfrm>
            <a:solidFill>
              <a:srgbClr val="3152A4"/>
            </a:solidFill>
          </p:grpSpPr>
          <p:sp>
            <p:nvSpPr>
              <p:cNvPr id="68" name="Freeform 35">
                <a:extLst>
                  <a:ext uri="{FF2B5EF4-FFF2-40B4-BE49-F238E27FC236}">
                    <a16:creationId xmlns:a16="http://schemas.microsoft.com/office/drawing/2014/main" id="{25B22800-BAD5-FFAD-D6EE-99B1C759642E}"/>
                  </a:ext>
                </a:extLst>
              </p:cNvPr>
              <p:cNvSpPr/>
              <p:nvPr/>
            </p:nvSpPr>
            <p:spPr>
              <a:xfrm>
                <a:off x="0" y="0"/>
                <a:ext cx="4732887" cy="395363"/>
              </a:xfrm>
              <a:custGeom>
                <a:avLst/>
                <a:gdLst/>
                <a:ahLst/>
                <a:cxnLst/>
                <a:rect l="l" t="t" r="r" b="b"/>
                <a:pathLst>
                  <a:path w="4732887" h="395363">
                    <a:moveTo>
                      <a:pt x="0" y="0"/>
                    </a:moveTo>
                    <a:lnTo>
                      <a:pt x="4732887" y="0"/>
                    </a:lnTo>
                    <a:lnTo>
                      <a:pt x="4732887" y="395363"/>
                    </a:lnTo>
                    <a:lnTo>
                      <a:pt x="0" y="395363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5" name="TextBox 62">
              <a:extLst>
                <a:ext uri="{FF2B5EF4-FFF2-40B4-BE49-F238E27FC236}">
                  <a16:creationId xmlns:a16="http://schemas.microsoft.com/office/drawing/2014/main" id="{6E7FE22C-AC14-6C00-0009-776C9FA41606}"/>
                </a:ext>
              </a:extLst>
            </p:cNvPr>
            <p:cNvSpPr txBox="1"/>
            <p:nvPr/>
          </p:nvSpPr>
          <p:spPr>
            <a:xfrm>
              <a:off x="8414687" y="1297495"/>
              <a:ext cx="3016265" cy="39671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359"/>
                </a:lnSpc>
                <a:spcBef>
                  <a:spcPct val="0"/>
                </a:spcBef>
              </a:pPr>
              <a:r>
                <a:rPr lang="en-US" sz="2400" spc="48">
                  <a:solidFill>
                    <a:srgbClr val="FFFFFF"/>
                  </a:solidFill>
                  <a:latin typeface="+mj-lt"/>
                </a:rPr>
                <a:t>Key challenges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13797B2-C3A0-BBCE-A9A2-B16747544C20}"/>
                </a:ext>
              </a:extLst>
            </p:cNvPr>
            <p:cNvGrpSpPr/>
            <p:nvPr/>
          </p:nvGrpSpPr>
          <p:grpSpPr>
            <a:xfrm>
              <a:off x="7355914" y="2128936"/>
              <a:ext cx="4772772" cy="898423"/>
              <a:chOff x="0" y="0"/>
              <a:chExt cx="2351907" cy="477789"/>
            </a:xfrm>
          </p:grpSpPr>
          <p:sp>
            <p:nvSpPr>
              <p:cNvPr id="67" name="Freeform 6">
                <a:extLst>
                  <a:ext uri="{FF2B5EF4-FFF2-40B4-BE49-F238E27FC236}">
                    <a16:creationId xmlns:a16="http://schemas.microsoft.com/office/drawing/2014/main" id="{8D53879C-BFD4-8D0D-6683-078054C7C5EE}"/>
                  </a:ext>
                </a:extLst>
              </p:cNvPr>
              <p:cNvSpPr/>
              <p:nvPr/>
            </p:nvSpPr>
            <p:spPr>
              <a:xfrm>
                <a:off x="0" y="0"/>
                <a:ext cx="2351907" cy="477789"/>
              </a:xfrm>
              <a:custGeom>
                <a:avLst/>
                <a:gdLst/>
                <a:ahLst/>
                <a:cxnLst/>
                <a:rect l="l" t="t" r="r" b="b"/>
                <a:pathLst>
                  <a:path w="2351907" h="477789">
                    <a:moveTo>
                      <a:pt x="0" y="0"/>
                    </a:moveTo>
                    <a:lnTo>
                      <a:pt x="2351907" y="0"/>
                    </a:lnTo>
                    <a:lnTo>
                      <a:pt x="2351907" y="477789"/>
                    </a:lnTo>
                    <a:lnTo>
                      <a:pt x="0" y="477789"/>
                    </a:lnTo>
                    <a:close/>
                  </a:path>
                </a:pathLst>
              </a:custGeom>
              <a:solidFill>
                <a:srgbClr val="F1F0F0"/>
              </a:solidFill>
            </p:spPr>
            <p:txBody>
              <a:bodyPr/>
              <a:lstStyle/>
              <a:p>
                <a:endParaRPr lang="en-GB">
                  <a:solidFill>
                    <a:srgbClr val="3152A4"/>
                  </a:solidFill>
                </a:endParaRPr>
              </a:p>
            </p:txBody>
          </p:sp>
        </p:grpSp>
        <p:grpSp>
          <p:nvGrpSpPr>
            <p:cNvPr id="37" name="Group 10">
              <a:extLst>
                <a:ext uri="{FF2B5EF4-FFF2-40B4-BE49-F238E27FC236}">
                  <a16:creationId xmlns:a16="http://schemas.microsoft.com/office/drawing/2014/main" id="{9D5FE298-EBF1-D88B-F582-E00364618550}"/>
                </a:ext>
              </a:extLst>
            </p:cNvPr>
            <p:cNvGrpSpPr/>
            <p:nvPr/>
          </p:nvGrpSpPr>
          <p:grpSpPr>
            <a:xfrm>
              <a:off x="7355915" y="3079997"/>
              <a:ext cx="4772772" cy="898423"/>
              <a:chOff x="0" y="0"/>
              <a:chExt cx="2351907" cy="477789"/>
            </a:xfrm>
          </p:grpSpPr>
          <p:sp>
            <p:nvSpPr>
              <p:cNvPr id="66" name="Freeform 11">
                <a:extLst>
                  <a:ext uri="{FF2B5EF4-FFF2-40B4-BE49-F238E27FC236}">
                    <a16:creationId xmlns:a16="http://schemas.microsoft.com/office/drawing/2014/main" id="{6E79689B-D274-00D5-F41E-03DFE02CD1CF}"/>
                  </a:ext>
                </a:extLst>
              </p:cNvPr>
              <p:cNvSpPr/>
              <p:nvPr/>
            </p:nvSpPr>
            <p:spPr>
              <a:xfrm>
                <a:off x="0" y="0"/>
                <a:ext cx="2351907" cy="477789"/>
              </a:xfrm>
              <a:custGeom>
                <a:avLst/>
                <a:gdLst/>
                <a:ahLst/>
                <a:cxnLst/>
                <a:rect l="l" t="t" r="r" b="b"/>
                <a:pathLst>
                  <a:path w="2351907" h="477789">
                    <a:moveTo>
                      <a:pt x="0" y="0"/>
                    </a:moveTo>
                    <a:lnTo>
                      <a:pt x="2351907" y="0"/>
                    </a:lnTo>
                    <a:lnTo>
                      <a:pt x="2351907" y="477789"/>
                    </a:lnTo>
                    <a:lnTo>
                      <a:pt x="0" y="477789"/>
                    </a:lnTo>
                    <a:close/>
                  </a:path>
                </a:pathLst>
              </a:custGeom>
              <a:solidFill>
                <a:srgbClr val="D9D9D9"/>
              </a:solidFill>
            </p:spPr>
            <p:txBody>
              <a:bodyPr/>
              <a:lstStyle/>
              <a:p>
                <a:endParaRPr lang="en-GB">
                  <a:solidFill>
                    <a:srgbClr val="3152A4"/>
                  </a:solidFill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EB5A2BD-48E2-26B0-A6E4-FF9D968CB850}"/>
                </a:ext>
              </a:extLst>
            </p:cNvPr>
            <p:cNvGrpSpPr/>
            <p:nvPr/>
          </p:nvGrpSpPr>
          <p:grpSpPr>
            <a:xfrm rot="-10800000">
              <a:off x="6496463" y="2128936"/>
              <a:ext cx="968534" cy="898423"/>
              <a:chOff x="0" y="0"/>
              <a:chExt cx="5674000" cy="4965700"/>
            </a:xfrm>
            <a:solidFill>
              <a:srgbClr val="3152A4"/>
            </a:solidFill>
          </p:grpSpPr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20E23BE7-EA4B-27FB-E43B-E7B6FE0F5F45}"/>
                  </a:ext>
                </a:extLst>
              </p:cNvPr>
              <p:cNvSpPr/>
              <p:nvPr/>
            </p:nvSpPr>
            <p:spPr>
              <a:xfrm>
                <a:off x="0" y="0"/>
                <a:ext cx="5674000" cy="4965700"/>
              </a:xfrm>
              <a:custGeom>
                <a:avLst/>
                <a:gdLst/>
                <a:ahLst/>
                <a:cxnLst/>
                <a:rect l="l" t="t" r="r" b="b"/>
                <a:pathLst>
                  <a:path w="5674000" h="4965700">
                    <a:moveTo>
                      <a:pt x="5674000" y="0"/>
                    </a:moveTo>
                    <a:lnTo>
                      <a:pt x="5674000" y="4965700"/>
                    </a:lnTo>
                    <a:lnTo>
                      <a:pt x="896620" y="4965700"/>
                    </a:lnTo>
                    <a:lnTo>
                      <a:pt x="896620" y="3385820"/>
                    </a:lnTo>
                    <a:lnTo>
                      <a:pt x="0" y="2487930"/>
                    </a:lnTo>
                    <a:lnTo>
                      <a:pt x="896620" y="1591310"/>
                    </a:lnTo>
                    <a:lnTo>
                      <a:pt x="896620" y="0"/>
                    </a:lnTo>
                    <a:lnTo>
                      <a:pt x="5674000" y="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en-GB">
                  <a:solidFill>
                    <a:srgbClr val="3152A4"/>
                  </a:solidFill>
                </a:endParaRPr>
              </a:p>
            </p:txBody>
          </p:sp>
        </p:grpSp>
        <p:grpSp>
          <p:nvGrpSpPr>
            <p:cNvPr id="40" name="Group 16">
              <a:extLst>
                <a:ext uri="{FF2B5EF4-FFF2-40B4-BE49-F238E27FC236}">
                  <a16:creationId xmlns:a16="http://schemas.microsoft.com/office/drawing/2014/main" id="{2BA25F69-2895-79E7-68F9-7267D3D7F758}"/>
                </a:ext>
              </a:extLst>
            </p:cNvPr>
            <p:cNvGrpSpPr/>
            <p:nvPr/>
          </p:nvGrpSpPr>
          <p:grpSpPr>
            <a:xfrm rot="-10800000">
              <a:off x="6512475" y="3079995"/>
              <a:ext cx="968534" cy="898423"/>
              <a:chOff x="0" y="0"/>
              <a:chExt cx="5674000" cy="4965700"/>
            </a:xfrm>
            <a:solidFill>
              <a:srgbClr val="3152A4"/>
            </a:solidFill>
          </p:grpSpPr>
          <p:sp>
            <p:nvSpPr>
              <p:cNvPr id="64" name="Freeform 17">
                <a:extLst>
                  <a:ext uri="{FF2B5EF4-FFF2-40B4-BE49-F238E27FC236}">
                    <a16:creationId xmlns:a16="http://schemas.microsoft.com/office/drawing/2014/main" id="{BDB693DD-8F73-5E91-877D-14BDA25F5380}"/>
                  </a:ext>
                </a:extLst>
              </p:cNvPr>
              <p:cNvSpPr/>
              <p:nvPr/>
            </p:nvSpPr>
            <p:spPr>
              <a:xfrm>
                <a:off x="0" y="0"/>
                <a:ext cx="5674000" cy="4965700"/>
              </a:xfrm>
              <a:custGeom>
                <a:avLst/>
                <a:gdLst/>
                <a:ahLst/>
                <a:cxnLst/>
                <a:rect l="l" t="t" r="r" b="b"/>
                <a:pathLst>
                  <a:path w="5674000" h="4965700">
                    <a:moveTo>
                      <a:pt x="5674000" y="0"/>
                    </a:moveTo>
                    <a:lnTo>
                      <a:pt x="5674000" y="4965700"/>
                    </a:lnTo>
                    <a:lnTo>
                      <a:pt x="896620" y="4965700"/>
                    </a:lnTo>
                    <a:lnTo>
                      <a:pt x="896620" y="3385820"/>
                    </a:lnTo>
                    <a:lnTo>
                      <a:pt x="0" y="2487930"/>
                    </a:lnTo>
                    <a:lnTo>
                      <a:pt x="896620" y="1591310"/>
                    </a:lnTo>
                    <a:lnTo>
                      <a:pt x="896620" y="0"/>
                    </a:lnTo>
                    <a:lnTo>
                      <a:pt x="5674000" y="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en-GB">
                  <a:solidFill>
                    <a:srgbClr val="3152A4"/>
                  </a:solidFill>
                </a:endParaRPr>
              </a:p>
            </p:txBody>
          </p:sp>
        </p:grpSp>
        <p:sp>
          <p:nvSpPr>
            <p:cNvPr id="45" name="TextBox 56">
              <a:extLst>
                <a:ext uri="{FF2B5EF4-FFF2-40B4-BE49-F238E27FC236}">
                  <a16:creationId xmlns:a16="http://schemas.microsoft.com/office/drawing/2014/main" id="{AADD2270-10B0-5FFC-1D4A-02C5DA6C9BB7}"/>
                </a:ext>
              </a:extLst>
            </p:cNvPr>
            <p:cNvSpPr txBox="1"/>
            <p:nvPr/>
          </p:nvSpPr>
          <p:spPr>
            <a:xfrm>
              <a:off x="7746986" y="2172455"/>
              <a:ext cx="4295510" cy="70307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  <a:spcBef>
                  <a:spcPct val="0"/>
                </a:spcBef>
              </a:pPr>
              <a:r>
                <a:rPr lang="en-US" spc="42">
                  <a:solidFill>
                    <a:srgbClr val="3152A4"/>
                  </a:solidFill>
                </a:rPr>
                <a:t>1. E</a:t>
              </a:r>
              <a:r>
                <a:rPr lang="en-GB" spc="42">
                  <a:solidFill>
                    <a:srgbClr val="3152A4"/>
                  </a:solidFill>
                </a:rPr>
                <a:t>IF’s business model insufficiently taken into account in the Strategy</a:t>
              </a:r>
              <a:endParaRPr lang="en-US" spc="42">
                <a:solidFill>
                  <a:srgbClr val="3152A4"/>
                </a:solidFill>
              </a:endParaRPr>
            </a:p>
          </p:txBody>
        </p:sp>
        <p:sp>
          <p:nvSpPr>
            <p:cNvPr id="46" name="TextBox 56">
              <a:extLst>
                <a:ext uri="{FF2B5EF4-FFF2-40B4-BE49-F238E27FC236}">
                  <a16:creationId xmlns:a16="http://schemas.microsoft.com/office/drawing/2014/main" id="{36A04FD8-A88F-52C0-0F9D-0581E0084FD2}"/>
                </a:ext>
              </a:extLst>
            </p:cNvPr>
            <p:cNvSpPr txBox="1"/>
            <p:nvPr/>
          </p:nvSpPr>
          <p:spPr>
            <a:xfrm>
              <a:off x="7690626" y="3146830"/>
              <a:ext cx="4454071" cy="70307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  <a:spcBef>
                  <a:spcPct val="0"/>
                </a:spcBef>
              </a:pPr>
              <a:r>
                <a:rPr lang="en-US" spc="42">
                  <a:solidFill>
                    <a:srgbClr val="3152A4"/>
                  </a:solidFill>
                </a:rPr>
                <a:t>2. Limited attention to gender-specific risks in the EIB due diligence</a:t>
              </a:r>
            </a:p>
          </p:txBody>
        </p:sp>
        <p:grpSp>
          <p:nvGrpSpPr>
            <p:cNvPr id="47" name="Group 5">
              <a:extLst>
                <a:ext uri="{FF2B5EF4-FFF2-40B4-BE49-F238E27FC236}">
                  <a16:creationId xmlns:a16="http://schemas.microsoft.com/office/drawing/2014/main" id="{C35406DC-4C77-780C-023B-D5E8A80B96B0}"/>
                </a:ext>
              </a:extLst>
            </p:cNvPr>
            <p:cNvGrpSpPr/>
            <p:nvPr/>
          </p:nvGrpSpPr>
          <p:grpSpPr>
            <a:xfrm>
              <a:off x="7371925" y="4019890"/>
              <a:ext cx="4772772" cy="898423"/>
              <a:chOff x="0" y="0"/>
              <a:chExt cx="2351907" cy="477789"/>
            </a:xfrm>
          </p:grpSpPr>
          <p:sp>
            <p:nvSpPr>
              <p:cNvPr id="63" name="Freeform 6">
                <a:extLst>
                  <a:ext uri="{FF2B5EF4-FFF2-40B4-BE49-F238E27FC236}">
                    <a16:creationId xmlns:a16="http://schemas.microsoft.com/office/drawing/2014/main" id="{DEBBFDA1-0428-6ED0-7719-51A01D73737D}"/>
                  </a:ext>
                </a:extLst>
              </p:cNvPr>
              <p:cNvSpPr/>
              <p:nvPr/>
            </p:nvSpPr>
            <p:spPr>
              <a:xfrm>
                <a:off x="0" y="0"/>
                <a:ext cx="2351907" cy="477789"/>
              </a:xfrm>
              <a:custGeom>
                <a:avLst/>
                <a:gdLst/>
                <a:ahLst/>
                <a:cxnLst/>
                <a:rect l="l" t="t" r="r" b="b"/>
                <a:pathLst>
                  <a:path w="2351907" h="477789">
                    <a:moveTo>
                      <a:pt x="0" y="0"/>
                    </a:moveTo>
                    <a:lnTo>
                      <a:pt x="2351907" y="0"/>
                    </a:lnTo>
                    <a:lnTo>
                      <a:pt x="2351907" y="477789"/>
                    </a:lnTo>
                    <a:lnTo>
                      <a:pt x="0" y="477789"/>
                    </a:lnTo>
                    <a:close/>
                  </a:path>
                </a:pathLst>
              </a:custGeom>
              <a:solidFill>
                <a:srgbClr val="F1F0F0"/>
              </a:solidFill>
            </p:spPr>
            <p:txBody>
              <a:bodyPr/>
              <a:lstStyle/>
              <a:p>
                <a:endParaRPr lang="en-GB">
                  <a:solidFill>
                    <a:srgbClr val="3152A4"/>
                  </a:solidFill>
                </a:endParaRPr>
              </a:p>
            </p:txBody>
          </p:sp>
        </p:grpSp>
        <p:grpSp>
          <p:nvGrpSpPr>
            <p:cNvPr id="48" name="Group 10">
              <a:extLst>
                <a:ext uri="{FF2B5EF4-FFF2-40B4-BE49-F238E27FC236}">
                  <a16:creationId xmlns:a16="http://schemas.microsoft.com/office/drawing/2014/main" id="{F7FE01E9-8B33-EE1A-79AB-1F385C75BF17}"/>
                </a:ext>
              </a:extLst>
            </p:cNvPr>
            <p:cNvGrpSpPr/>
            <p:nvPr/>
          </p:nvGrpSpPr>
          <p:grpSpPr>
            <a:xfrm>
              <a:off x="7371926" y="4970951"/>
              <a:ext cx="4772772" cy="898423"/>
              <a:chOff x="0" y="0"/>
              <a:chExt cx="2351907" cy="477789"/>
            </a:xfrm>
          </p:grpSpPr>
          <p:sp>
            <p:nvSpPr>
              <p:cNvPr id="62" name="Freeform 11">
                <a:extLst>
                  <a:ext uri="{FF2B5EF4-FFF2-40B4-BE49-F238E27FC236}">
                    <a16:creationId xmlns:a16="http://schemas.microsoft.com/office/drawing/2014/main" id="{B68917FE-D559-4C4D-3FA1-AD0580D3A78D}"/>
                  </a:ext>
                </a:extLst>
              </p:cNvPr>
              <p:cNvSpPr/>
              <p:nvPr/>
            </p:nvSpPr>
            <p:spPr>
              <a:xfrm>
                <a:off x="0" y="0"/>
                <a:ext cx="2351907" cy="477789"/>
              </a:xfrm>
              <a:custGeom>
                <a:avLst/>
                <a:gdLst/>
                <a:ahLst/>
                <a:cxnLst/>
                <a:rect l="l" t="t" r="r" b="b"/>
                <a:pathLst>
                  <a:path w="2351907" h="477789">
                    <a:moveTo>
                      <a:pt x="0" y="0"/>
                    </a:moveTo>
                    <a:lnTo>
                      <a:pt x="2351907" y="0"/>
                    </a:lnTo>
                    <a:lnTo>
                      <a:pt x="2351907" y="477789"/>
                    </a:lnTo>
                    <a:lnTo>
                      <a:pt x="0" y="477789"/>
                    </a:lnTo>
                    <a:close/>
                  </a:path>
                </a:pathLst>
              </a:custGeom>
              <a:solidFill>
                <a:srgbClr val="D9D9D9"/>
              </a:solidFill>
            </p:spPr>
            <p:txBody>
              <a:bodyPr/>
              <a:lstStyle/>
              <a:p>
                <a:endParaRPr lang="en-GB">
                  <a:solidFill>
                    <a:srgbClr val="3152A4"/>
                  </a:solidFill>
                </a:endParaRPr>
              </a:p>
            </p:txBody>
          </p:sp>
        </p:grpSp>
        <p:grpSp>
          <p:nvGrpSpPr>
            <p:cNvPr id="49" name="Group 12">
              <a:extLst>
                <a:ext uri="{FF2B5EF4-FFF2-40B4-BE49-F238E27FC236}">
                  <a16:creationId xmlns:a16="http://schemas.microsoft.com/office/drawing/2014/main" id="{17BA48BA-BECC-FA15-B8CD-1E757FE95A46}"/>
                </a:ext>
              </a:extLst>
            </p:cNvPr>
            <p:cNvGrpSpPr/>
            <p:nvPr/>
          </p:nvGrpSpPr>
          <p:grpSpPr>
            <a:xfrm rot="-10800000">
              <a:off x="6512474" y="4019890"/>
              <a:ext cx="968534" cy="898423"/>
              <a:chOff x="0" y="0"/>
              <a:chExt cx="5674000" cy="4965700"/>
            </a:xfrm>
            <a:solidFill>
              <a:srgbClr val="3152A4"/>
            </a:solidFill>
          </p:grpSpPr>
          <p:sp>
            <p:nvSpPr>
              <p:cNvPr id="61" name="Freeform 13">
                <a:extLst>
                  <a:ext uri="{FF2B5EF4-FFF2-40B4-BE49-F238E27FC236}">
                    <a16:creationId xmlns:a16="http://schemas.microsoft.com/office/drawing/2014/main" id="{ADBFBFB3-C9C0-883F-C0A9-32F6AEF2E79C}"/>
                  </a:ext>
                </a:extLst>
              </p:cNvPr>
              <p:cNvSpPr/>
              <p:nvPr/>
            </p:nvSpPr>
            <p:spPr>
              <a:xfrm>
                <a:off x="0" y="0"/>
                <a:ext cx="5674000" cy="4965700"/>
              </a:xfrm>
              <a:custGeom>
                <a:avLst/>
                <a:gdLst/>
                <a:ahLst/>
                <a:cxnLst/>
                <a:rect l="l" t="t" r="r" b="b"/>
                <a:pathLst>
                  <a:path w="5674000" h="4965700">
                    <a:moveTo>
                      <a:pt x="5674000" y="0"/>
                    </a:moveTo>
                    <a:lnTo>
                      <a:pt x="5674000" y="4965700"/>
                    </a:lnTo>
                    <a:lnTo>
                      <a:pt x="896620" y="4965700"/>
                    </a:lnTo>
                    <a:lnTo>
                      <a:pt x="896620" y="3385820"/>
                    </a:lnTo>
                    <a:lnTo>
                      <a:pt x="0" y="2487930"/>
                    </a:lnTo>
                    <a:lnTo>
                      <a:pt x="896620" y="1591310"/>
                    </a:lnTo>
                    <a:lnTo>
                      <a:pt x="896620" y="0"/>
                    </a:lnTo>
                    <a:lnTo>
                      <a:pt x="5674000" y="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en-GB">
                  <a:solidFill>
                    <a:srgbClr val="3152A4"/>
                  </a:solidFill>
                </a:endParaRPr>
              </a:p>
            </p:txBody>
          </p:sp>
        </p:grpSp>
        <p:grpSp>
          <p:nvGrpSpPr>
            <p:cNvPr id="50" name="Group 16">
              <a:extLst>
                <a:ext uri="{FF2B5EF4-FFF2-40B4-BE49-F238E27FC236}">
                  <a16:creationId xmlns:a16="http://schemas.microsoft.com/office/drawing/2014/main" id="{3AFE83C9-1549-D111-5BF5-45EA0893B690}"/>
                </a:ext>
              </a:extLst>
            </p:cNvPr>
            <p:cNvGrpSpPr/>
            <p:nvPr/>
          </p:nvGrpSpPr>
          <p:grpSpPr>
            <a:xfrm rot="-10800000">
              <a:off x="6528486" y="4970949"/>
              <a:ext cx="968534" cy="898423"/>
              <a:chOff x="0" y="0"/>
              <a:chExt cx="5674000" cy="4965700"/>
            </a:xfrm>
            <a:solidFill>
              <a:srgbClr val="3152A4"/>
            </a:solidFill>
          </p:grpSpPr>
          <p:sp>
            <p:nvSpPr>
              <p:cNvPr id="60" name="Freeform 17">
                <a:extLst>
                  <a:ext uri="{FF2B5EF4-FFF2-40B4-BE49-F238E27FC236}">
                    <a16:creationId xmlns:a16="http://schemas.microsoft.com/office/drawing/2014/main" id="{9BCD3A2B-6D7D-1017-D40D-B23A74494BB9}"/>
                  </a:ext>
                </a:extLst>
              </p:cNvPr>
              <p:cNvSpPr/>
              <p:nvPr/>
            </p:nvSpPr>
            <p:spPr>
              <a:xfrm>
                <a:off x="0" y="0"/>
                <a:ext cx="5674000" cy="4965700"/>
              </a:xfrm>
              <a:custGeom>
                <a:avLst/>
                <a:gdLst/>
                <a:ahLst/>
                <a:cxnLst/>
                <a:rect l="l" t="t" r="r" b="b"/>
                <a:pathLst>
                  <a:path w="5674000" h="4965700">
                    <a:moveTo>
                      <a:pt x="5674000" y="0"/>
                    </a:moveTo>
                    <a:lnTo>
                      <a:pt x="5674000" y="4965700"/>
                    </a:lnTo>
                    <a:lnTo>
                      <a:pt x="896620" y="4965700"/>
                    </a:lnTo>
                    <a:lnTo>
                      <a:pt x="896620" y="3385820"/>
                    </a:lnTo>
                    <a:lnTo>
                      <a:pt x="0" y="2487930"/>
                    </a:lnTo>
                    <a:lnTo>
                      <a:pt x="896620" y="1591310"/>
                    </a:lnTo>
                    <a:lnTo>
                      <a:pt x="896620" y="0"/>
                    </a:lnTo>
                    <a:lnTo>
                      <a:pt x="5674000" y="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en-GB">
                  <a:solidFill>
                    <a:srgbClr val="3152A4"/>
                  </a:solidFill>
                </a:endParaRPr>
              </a:p>
            </p:txBody>
          </p:sp>
        </p:grpSp>
        <p:sp>
          <p:nvSpPr>
            <p:cNvPr id="51" name="TextBox 56">
              <a:extLst>
                <a:ext uri="{FF2B5EF4-FFF2-40B4-BE49-F238E27FC236}">
                  <a16:creationId xmlns:a16="http://schemas.microsoft.com/office/drawing/2014/main" id="{F80B1E0F-200B-09C1-27B2-5B7C1559CE7D}"/>
                </a:ext>
              </a:extLst>
            </p:cNvPr>
            <p:cNvSpPr txBox="1"/>
            <p:nvPr/>
          </p:nvSpPr>
          <p:spPr>
            <a:xfrm>
              <a:off x="7690626" y="4092255"/>
              <a:ext cx="4295510" cy="71211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  <a:spcBef>
                  <a:spcPct val="0"/>
                </a:spcBef>
              </a:pPr>
              <a:r>
                <a:rPr lang="en-US" spc="42">
                  <a:solidFill>
                    <a:srgbClr val="3152A4"/>
                  </a:solidFill>
                </a:rPr>
                <a:t>3. Amount of expertise </a:t>
              </a:r>
              <a:r>
                <a:rPr lang="en-US" spc="42" err="1">
                  <a:solidFill>
                    <a:srgbClr val="3152A4"/>
                  </a:solidFill>
                </a:rPr>
                <a:t>mobilised</a:t>
              </a:r>
              <a:r>
                <a:rPr lang="en-US" spc="42">
                  <a:solidFill>
                    <a:srgbClr val="3152A4"/>
                  </a:solidFill>
                </a:rPr>
                <a:t> not commensurate with objectives</a:t>
              </a:r>
            </a:p>
          </p:txBody>
        </p:sp>
        <p:grpSp>
          <p:nvGrpSpPr>
            <p:cNvPr id="52" name="Group 12">
              <a:extLst>
                <a:ext uri="{FF2B5EF4-FFF2-40B4-BE49-F238E27FC236}">
                  <a16:creationId xmlns:a16="http://schemas.microsoft.com/office/drawing/2014/main" id="{347EB788-655A-4EC3-4663-8241DC377F25}"/>
                </a:ext>
              </a:extLst>
            </p:cNvPr>
            <p:cNvGrpSpPr/>
            <p:nvPr/>
          </p:nvGrpSpPr>
          <p:grpSpPr>
            <a:xfrm rot="-10800000">
              <a:off x="6528485" y="5904382"/>
              <a:ext cx="968534" cy="898423"/>
              <a:chOff x="0" y="0"/>
              <a:chExt cx="5674000" cy="4965700"/>
            </a:xfrm>
            <a:solidFill>
              <a:srgbClr val="3152A4"/>
            </a:solidFill>
          </p:grpSpPr>
          <p:sp>
            <p:nvSpPr>
              <p:cNvPr id="59" name="Freeform 13">
                <a:extLst>
                  <a:ext uri="{FF2B5EF4-FFF2-40B4-BE49-F238E27FC236}">
                    <a16:creationId xmlns:a16="http://schemas.microsoft.com/office/drawing/2014/main" id="{D20DFAA6-D5AE-0B84-8858-4F945654DEA5}"/>
                  </a:ext>
                </a:extLst>
              </p:cNvPr>
              <p:cNvSpPr/>
              <p:nvPr/>
            </p:nvSpPr>
            <p:spPr>
              <a:xfrm>
                <a:off x="0" y="0"/>
                <a:ext cx="5674000" cy="4965700"/>
              </a:xfrm>
              <a:custGeom>
                <a:avLst/>
                <a:gdLst/>
                <a:ahLst/>
                <a:cxnLst/>
                <a:rect l="l" t="t" r="r" b="b"/>
                <a:pathLst>
                  <a:path w="5674000" h="4965700">
                    <a:moveTo>
                      <a:pt x="5674000" y="0"/>
                    </a:moveTo>
                    <a:lnTo>
                      <a:pt x="5674000" y="4965700"/>
                    </a:lnTo>
                    <a:lnTo>
                      <a:pt x="896620" y="4965700"/>
                    </a:lnTo>
                    <a:lnTo>
                      <a:pt x="896620" y="3385820"/>
                    </a:lnTo>
                    <a:lnTo>
                      <a:pt x="0" y="2487930"/>
                    </a:lnTo>
                    <a:lnTo>
                      <a:pt x="896620" y="1591310"/>
                    </a:lnTo>
                    <a:lnTo>
                      <a:pt x="896620" y="0"/>
                    </a:lnTo>
                    <a:lnTo>
                      <a:pt x="5674000" y="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en-GB">
                  <a:solidFill>
                    <a:srgbClr val="3152A4"/>
                  </a:solidFill>
                </a:endParaRPr>
              </a:p>
            </p:txBody>
          </p:sp>
        </p:grpSp>
        <p:sp>
          <p:nvSpPr>
            <p:cNvPr id="53" name="TextBox 56">
              <a:extLst>
                <a:ext uri="{FF2B5EF4-FFF2-40B4-BE49-F238E27FC236}">
                  <a16:creationId xmlns:a16="http://schemas.microsoft.com/office/drawing/2014/main" id="{93757323-5376-94D0-106F-FDA8FC1F4B6A}"/>
                </a:ext>
              </a:extLst>
            </p:cNvPr>
            <p:cNvSpPr txBox="1"/>
            <p:nvPr/>
          </p:nvSpPr>
          <p:spPr>
            <a:xfrm>
              <a:off x="7690626" y="5981183"/>
              <a:ext cx="4501374" cy="70307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940"/>
                </a:lnSpc>
                <a:spcBef>
                  <a:spcPct val="0"/>
                </a:spcBef>
              </a:pPr>
              <a:r>
                <a:rPr lang="en-US" spc="42">
                  <a:solidFill>
                    <a:srgbClr val="3152A4"/>
                  </a:solidFill>
                </a:rPr>
                <a:t>5. Few EIB projects benefitted from gender-focused technical contribution</a:t>
              </a: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9F089DE-0E39-820D-FF3C-2FAFAB1D27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1387" y="6168663"/>
              <a:ext cx="474617" cy="474617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39E458E9-F8EC-A6E9-3D3E-3F87855F96A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2682" y="3331681"/>
              <a:ext cx="483025" cy="483025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3EE22849-0A14-34F9-2F2D-2976FD7E0EC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7195" y="4206255"/>
              <a:ext cx="494213" cy="494213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16E20A59-4625-93C7-F102-CBBE345B4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3479" y="2283517"/>
              <a:ext cx="519316" cy="519316"/>
            </a:xfrm>
            <a:prstGeom prst="rect">
              <a:avLst/>
            </a:prstGeom>
          </p:spPr>
        </p:pic>
      </p:grpSp>
      <p:sp>
        <p:nvSpPr>
          <p:cNvPr id="69" name="TextBox 56">
            <a:extLst>
              <a:ext uri="{FF2B5EF4-FFF2-40B4-BE49-F238E27FC236}">
                <a16:creationId xmlns:a16="http://schemas.microsoft.com/office/drawing/2014/main" id="{94A0F57F-E481-D53D-A7B9-62AF61C059D5}"/>
              </a:ext>
            </a:extLst>
          </p:cNvPr>
          <p:cNvSpPr txBox="1"/>
          <p:nvPr/>
        </p:nvSpPr>
        <p:spPr>
          <a:xfrm>
            <a:off x="7690626" y="5059097"/>
            <a:ext cx="4321838" cy="7030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940"/>
              </a:lnSpc>
              <a:spcBef>
                <a:spcPct val="0"/>
              </a:spcBef>
            </a:pPr>
            <a:r>
              <a:rPr lang="en-US" spc="42">
                <a:solidFill>
                  <a:srgbClr val="3152A4"/>
                </a:solidFill>
              </a:rPr>
              <a:t>4. Limited incentives for EIB staff to adopt a gender lens (partial targets)</a:t>
            </a:r>
            <a:endParaRPr lang="en-US" spc="42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62508A-BA56-67A7-C1A7-D81AA1359EB3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245" y="5123113"/>
            <a:ext cx="553898" cy="55389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F3C2BA7-2DE4-2626-0FED-DE26E9218053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82" y="4190030"/>
            <a:ext cx="553898" cy="55389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1F5D71C-9141-3715-A675-17AC8DCFEF14}"/>
              </a:ext>
            </a:extLst>
          </p:cNvPr>
          <p:cNvPicPr>
            <a:picLocks noChangeAspect="1"/>
          </p:cNvPicPr>
          <p:nvPr/>
        </p:nvPicPr>
        <p:blipFill>
          <a:blip r:embed="rId13">
            <a:biLevel thresh="25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74" y="6068059"/>
            <a:ext cx="519316" cy="519316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5213C883-AB9F-2B5B-BE78-D16029E3F943}"/>
              </a:ext>
            </a:extLst>
          </p:cNvPr>
          <p:cNvGrpSpPr/>
          <p:nvPr/>
        </p:nvGrpSpPr>
        <p:grpSpPr>
          <a:xfrm>
            <a:off x="225313" y="1037578"/>
            <a:ext cx="7271706" cy="4822270"/>
            <a:chOff x="225313" y="1037578"/>
            <a:chExt cx="7271706" cy="482227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480B78A-CD1A-093F-6AF4-1CAB7C0478AD}"/>
                </a:ext>
              </a:extLst>
            </p:cNvPr>
            <p:cNvGrpSpPr/>
            <p:nvPr/>
          </p:nvGrpSpPr>
          <p:grpSpPr>
            <a:xfrm>
              <a:off x="225313" y="1037578"/>
              <a:ext cx="7271706" cy="2914230"/>
              <a:chOff x="225313" y="1047451"/>
              <a:chExt cx="7271706" cy="2914230"/>
            </a:xfrm>
          </p:grpSpPr>
          <p:grpSp>
            <p:nvGrpSpPr>
              <p:cNvPr id="93" name="Group 34">
                <a:extLst>
                  <a:ext uri="{FF2B5EF4-FFF2-40B4-BE49-F238E27FC236}">
                    <a16:creationId xmlns:a16="http://schemas.microsoft.com/office/drawing/2014/main" id="{C5327A71-AC16-C329-9F96-829B71209660}"/>
                  </a:ext>
                </a:extLst>
              </p:cNvPr>
              <p:cNvGrpSpPr/>
              <p:nvPr/>
            </p:nvGrpSpPr>
            <p:grpSpPr>
              <a:xfrm>
                <a:off x="225313" y="1047451"/>
                <a:ext cx="6070633" cy="990900"/>
                <a:chOff x="0" y="0"/>
                <a:chExt cx="4732887" cy="395363"/>
              </a:xfrm>
              <a:solidFill>
                <a:srgbClr val="3152A4"/>
              </a:solidFill>
            </p:grpSpPr>
            <p:sp>
              <p:nvSpPr>
                <p:cNvPr id="94" name="Freeform 35">
                  <a:extLst>
                    <a:ext uri="{FF2B5EF4-FFF2-40B4-BE49-F238E27FC236}">
                      <a16:creationId xmlns:a16="http://schemas.microsoft.com/office/drawing/2014/main" id="{B1C3F890-37CF-40E7-AAD2-16C3FA0942F3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4732887" cy="3953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32887" h="395363">
                      <a:moveTo>
                        <a:pt x="0" y="0"/>
                      </a:moveTo>
                      <a:lnTo>
                        <a:pt x="4732887" y="0"/>
                      </a:lnTo>
                      <a:lnTo>
                        <a:pt x="4732887" y="395363"/>
                      </a:lnTo>
                      <a:lnTo>
                        <a:pt x="0" y="395363"/>
                      </a:ln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5" name="TextBox 62">
                <a:extLst>
                  <a:ext uri="{FF2B5EF4-FFF2-40B4-BE49-F238E27FC236}">
                    <a16:creationId xmlns:a16="http://schemas.microsoft.com/office/drawing/2014/main" id="{356765CD-05EF-CD78-8550-63FDB9306B23}"/>
                  </a:ext>
                </a:extLst>
              </p:cNvPr>
              <p:cNvSpPr txBox="1"/>
              <p:nvPr/>
            </p:nvSpPr>
            <p:spPr>
              <a:xfrm>
                <a:off x="1615603" y="1301860"/>
                <a:ext cx="5881416" cy="396712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3359"/>
                  </a:lnSpc>
                  <a:spcBef>
                    <a:spcPct val="0"/>
                  </a:spcBef>
                </a:pPr>
                <a:r>
                  <a:rPr lang="en-US" sz="2400" spc="48">
                    <a:solidFill>
                      <a:srgbClr val="FFFFFF"/>
                    </a:solidFill>
                    <a:latin typeface="+mj-lt"/>
                  </a:rPr>
                  <a:t>Major achievements</a:t>
                </a:r>
              </a:p>
            </p:txBody>
          </p:sp>
          <p:grpSp>
            <p:nvGrpSpPr>
              <p:cNvPr id="96" name="Group 5">
                <a:extLst>
                  <a:ext uri="{FF2B5EF4-FFF2-40B4-BE49-F238E27FC236}">
                    <a16:creationId xmlns:a16="http://schemas.microsoft.com/office/drawing/2014/main" id="{99E7472E-8199-6CB5-2C93-6ACDA0E4BDCA}"/>
                  </a:ext>
                </a:extLst>
              </p:cNvPr>
              <p:cNvGrpSpPr/>
              <p:nvPr/>
            </p:nvGrpSpPr>
            <p:grpSpPr>
              <a:xfrm>
                <a:off x="1115727" y="2112197"/>
                <a:ext cx="5180219" cy="898423"/>
                <a:chOff x="0" y="0"/>
                <a:chExt cx="2351907" cy="477789"/>
              </a:xfrm>
            </p:grpSpPr>
            <p:sp>
              <p:nvSpPr>
                <p:cNvPr id="97" name="Freeform 6">
                  <a:extLst>
                    <a:ext uri="{FF2B5EF4-FFF2-40B4-BE49-F238E27FC236}">
                      <a16:creationId xmlns:a16="http://schemas.microsoft.com/office/drawing/2014/main" id="{02028198-E40B-6BD7-883E-41867319958E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2351907" cy="477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1907" h="477789">
                      <a:moveTo>
                        <a:pt x="0" y="0"/>
                      </a:moveTo>
                      <a:lnTo>
                        <a:pt x="2351907" y="0"/>
                      </a:lnTo>
                      <a:lnTo>
                        <a:pt x="2351907" y="477789"/>
                      </a:lnTo>
                      <a:lnTo>
                        <a:pt x="0" y="477789"/>
                      </a:lnTo>
                      <a:close/>
                    </a:path>
                  </a:pathLst>
                </a:custGeom>
                <a:solidFill>
                  <a:srgbClr val="F1F0F0"/>
                </a:solidFill>
              </p:spPr>
              <p:txBody>
                <a:bodyPr/>
                <a:lstStyle/>
                <a:p>
                  <a:endParaRPr lang="en-GB">
                    <a:solidFill>
                      <a:srgbClr val="3152A4"/>
                    </a:solidFill>
                  </a:endParaRPr>
                </a:p>
              </p:txBody>
            </p:sp>
          </p:grpSp>
          <p:grpSp>
            <p:nvGrpSpPr>
              <p:cNvPr id="101" name="Group 10">
                <a:extLst>
                  <a:ext uri="{FF2B5EF4-FFF2-40B4-BE49-F238E27FC236}">
                    <a16:creationId xmlns:a16="http://schemas.microsoft.com/office/drawing/2014/main" id="{F53E9EC8-FBA1-3827-119D-874E8475382B}"/>
                  </a:ext>
                </a:extLst>
              </p:cNvPr>
              <p:cNvGrpSpPr/>
              <p:nvPr/>
            </p:nvGrpSpPr>
            <p:grpSpPr>
              <a:xfrm>
                <a:off x="1115728" y="3063258"/>
                <a:ext cx="5180219" cy="898423"/>
                <a:chOff x="0" y="0"/>
                <a:chExt cx="2351907" cy="477789"/>
              </a:xfrm>
            </p:grpSpPr>
            <p:sp>
              <p:nvSpPr>
                <p:cNvPr id="102" name="Freeform 11">
                  <a:extLst>
                    <a:ext uri="{FF2B5EF4-FFF2-40B4-BE49-F238E27FC236}">
                      <a16:creationId xmlns:a16="http://schemas.microsoft.com/office/drawing/2014/main" id="{53A1480A-A4AA-D96E-1184-DE9926D3D73C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2351907" cy="477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1907" h="477789">
                      <a:moveTo>
                        <a:pt x="0" y="0"/>
                      </a:moveTo>
                      <a:lnTo>
                        <a:pt x="2351907" y="0"/>
                      </a:lnTo>
                      <a:lnTo>
                        <a:pt x="2351907" y="477789"/>
                      </a:lnTo>
                      <a:lnTo>
                        <a:pt x="0" y="477789"/>
                      </a:lnTo>
                      <a:close/>
                    </a:path>
                  </a:pathLst>
                </a:custGeom>
                <a:solidFill>
                  <a:srgbClr val="D9D9D9"/>
                </a:solidFill>
              </p:spPr>
              <p:txBody>
                <a:bodyPr/>
                <a:lstStyle/>
                <a:p>
                  <a:endParaRPr lang="en-GB">
                    <a:solidFill>
                      <a:srgbClr val="3152A4"/>
                    </a:solidFill>
                  </a:endParaRPr>
                </a:p>
              </p:txBody>
            </p:sp>
          </p:grpSp>
          <p:grpSp>
            <p:nvGrpSpPr>
              <p:cNvPr id="103" name="Group 12">
                <a:extLst>
                  <a:ext uri="{FF2B5EF4-FFF2-40B4-BE49-F238E27FC236}">
                    <a16:creationId xmlns:a16="http://schemas.microsoft.com/office/drawing/2014/main" id="{846F1EB4-3323-3A40-C387-A0F4347F1990}"/>
                  </a:ext>
                </a:extLst>
              </p:cNvPr>
              <p:cNvGrpSpPr/>
              <p:nvPr/>
            </p:nvGrpSpPr>
            <p:grpSpPr>
              <a:xfrm rot="-10800000">
                <a:off x="256277" y="2112198"/>
                <a:ext cx="1051217" cy="898423"/>
                <a:chOff x="0" y="0"/>
                <a:chExt cx="5674000" cy="4965700"/>
              </a:xfrm>
              <a:solidFill>
                <a:srgbClr val="3152A4"/>
              </a:solidFill>
            </p:grpSpPr>
            <p:sp>
              <p:nvSpPr>
                <p:cNvPr id="104" name="Freeform 13">
                  <a:extLst>
                    <a:ext uri="{FF2B5EF4-FFF2-40B4-BE49-F238E27FC236}">
                      <a16:creationId xmlns:a16="http://schemas.microsoft.com/office/drawing/2014/main" id="{370A6FCE-F580-EECA-3BAD-CE42A1BE34CD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5674000" cy="496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74000" h="4965700">
                      <a:moveTo>
                        <a:pt x="5674000" y="0"/>
                      </a:moveTo>
                      <a:lnTo>
                        <a:pt x="5674000" y="4965700"/>
                      </a:lnTo>
                      <a:lnTo>
                        <a:pt x="896620" y="4965700"/>
                      </a:lnTo>
                      <a:lnTo>
                        <a:pt x="896620" y="3385820"/>
                      </a:lnTo>
                      <a:lnTo>
                        <a:pt x="0" y="2487930"/>
                      </a:lnTo>
                      <a:lnTo>
                        <a:pt x="896620" y="1591310"/>
                      </a:lnTo>
                      <a:lnTo>
                        <a:pt x="896620" y="0"/>
                      </a:lnTo>
                      <a:lnTo>
                        <a:pt x="5674000" y="0"/>
                      </a:ln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en-GB">
                    <a:solidFill>
                      <a:srgbClr val="3152A4"/>
                    </a:solidFill>
                  </a:endParaRPr>
                </a:p>
              </p:txBody>
            </p:sp>
          </p:grpSp>
          <p:grpSp>
            <p:nvGrpSpPr>
              <p:cNvPr id="107" name="Group 16">
                <a:extLst>
                  <a:ext uri="{FF2B5EF4-FFF2-40B4-BE49-F238E27FC236}">
                    <a16:creationId xmlns:a16="http://schemas.microsoft.com/office/drawing/2014/main" id="{561B056C-9D99-6160-10C0-F3DBF33B0E16}"/>
                  </a:ext>
                </a:extLst>
              </p:cNvPr>
              <p:cNvGrpSpPr/>
              <p:nvPr/>
            </p:nvGrpSpPr>
            <p:grpSpPr>
              <a:xfrm rot="-10800000">
                <a:off x="272289" y="3063257"/>
                <a:ext cx="1051217" cy="898423"/>
                <a:chOff x="0" y="0"/>
                <a:chExt cx="5674000" cy="4965700"/>
              </a:xfrm>
              <a:solidFill>
                <a:srgbClr val="3152A4"/>
              </a:solidFill>
            </p:grpSpPr>
            <p:sp>
              <p:nvSpPr>
                <p:cNvPr id="108" name="Freeform 17">
                  <a:extLst>
                    <a:ext uri="{FF2B5EF4-FFF2-40B4-BE49-F238E27FC236}">
                      <a16:creationId xmlns:a16="http://schemas.microsoft.com/office/drawing/2014/main" id="{48F0E21A-1E33-C9EE-F2F9-16183954264F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5674000" cy="496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74000" h="4965700">
                      <a:moveTo>
                        <a:pt x="5674000" y="0"/>
                      </a:moveTo>
                      <a:lnTo>
                        <a:pt x="5674000" y="4965700"/>
                      </a:lnTo>
                      <a:lnTo>
                        <a:pt x="896620" y="4965700"/>
                      </a:lnTo>
                      <a:lnTo>
                        <a:pt x="896620" y="3385820"/>
                      </a:lnTo>
                      <a:lnTo>
                        <a:pt x="0" y="2487930"/>
                      </a:lnTo>
                      <a:lnTo>
                        <a:pt x="896620" y="1591310"/>
                      </a:lnTo>
                      <a:lnTo>
                        <a:pt x="896620" y="0"/>
                      </a:lnTo>
                      <a:lnTo>
                        <a:pt x="5674000" y="0"/>
                      </a:ln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en-GB">
                    <a:solidFill>
                      <a:srgbClr val="3152A4"/>
                    </a:solidFill>
                  </a:endParaRPr>
                </a:p>
              </p:txBody>
            </p:sp>
          </p:grpSp>
          <p:sp>
            <p:nvSpPr>
              <p:cNvPr id="116" name="TextBox 56">
                <a:extLst>
                  <a:ext uri="{FF2B5EF4-FFF2-40B4-BE49-F238E27FC236}">
                    <a16:creationId xmlns:a16="http://schemas.microsoft.com/office/drawing/2014/main" id="{985354AA-4A2B-0BDF-9332-E44CDF234170}"/>
                  </a:ext>
                </a:extLst>
              </p:cNvPr>
              <p:cNvSpPr txBox="1"/>
              <p:nvPr/>
            </p:nvSpPr>
            <p:spPr>
              <a:xfrm>
                <a:off x="1506800" y="2155716"/>
                <a:ext cx="4662214" cy="71211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2940"/>
                  </a:lnSpc>
                  <a:spcBef>
                    <a:spcPct val="0"/>
                  </a:spcBef>
                </a:pPr>
                <a:r>
                  <a:rPr lang="en-US" spc="42">
                    <a:solidFill>
                      <a:srgbClr val="3152A4"/>
                    </a:solidFill>
                  </a:rPr>
                  <a:t>1. The Strategy provided a clear vision and objectives for the EIB Group</a:t>
                </a:r>
              </a:p>
            </p:txBody>
          </p:sp>
          <p:sp>
            <p:nvSpPr>
              <p:cNvPr id="120" name="TextBox 56">
                <a:extLst>
                  <a:ext uri="{FF2B5EF4-FFF2-40B4-BE49-F238E27FC236}">
                    <a16:creationId xmlns:a16="http://schemas.microsoft.com/office/drawing/2014/main" id="{F4489D36-99D3-422D-A4F8-B1F72AE62743}"/>
                  </a:ext>
                </a:extLst>
              </p:cNvPr>
              <p:cNvSpPr txBox="1"/>
              <p:nvPr/>
            </p:nvSpPr>
            <p:spPr>
              <a:xfrm>
                <a:off x="1450439" y="3130091"/>
                <a:ext cx="4845509" cy="708464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2940"/>
                  </a:lnSpc>
                  <a:spcBef>
                    <a:spcPct val="0"/>
                  </a:spcBef>
                </a:pPr>
                <a:r>
                  <a:rPr lang="en-US" spc="42">
                    <a:solidFill>
                      <a:srgbClr val="3152A4"/>
                    </a:solidFill>
                  </a:rPr>
                  <a:t>2. Significant progress in strengthening institutional environment for gender equality</a:t>
                </a:r>
              </a:p>
            </p:txBody>
          </p:sp>
          <p:pic>
            <p:nvPicPr>
              <p:cNvPr id="143" name="Picture 26">
                <a:extLst>
                  <a:ext uri="{FF2B5EF4-FFF2-40B4-BE49-F238E27FC236}">
                    <a16:creationId xmlns:a16="http://schemas.microsoft.com/office/drawing/2014/main" id="{8490AA1D-B11A-D1AE-F64D-50CA3C2617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>
              <a:xfrm>
                <a:off x="441842" y="3238946"/>
                <a:ext cx="439017" cy="575760"/>
              </a:xfrm>
              <a:prstGeom prst="rect">
                <a:avLst/>
              </a:prstGeom>
            </p:spPr>
          </p:pic>
          <p:pic>
            <p:nvPicPr>
              <p:cNvPr id="148" name="Picture 147">
                <a:extLst>
                  <a:ext uri="{FF2B5EF4-FFF2-40B4-BE49-F238E27FC236}">
                    <a16:creationId xmlns:a16="http://schemas.microsoft.com/office/drawing/2014/main" id="{FC164DAB-1E33-9345-A709-01037CCB17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biLevel thresh="25000"/>
                <a:extLst>
                  <a:ext uri="{BEBA8EAE-BF5A-486C-A8C5-ECC9F3942E4B}">
                    <a14:imgProps xmlns:a14="http://schemas.microsoft.com/office/drawing/2010/main">
                      <a14:imgLayer r:embed="rId17">
                        <a14:imgEffect>
                          <a14:brightnessContrast brigh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3292" y="2330993"/>
                <a:ext cx="519316" cy="519316"/>
              </a:xfrm>
              <a:prstGeom prst="rect">
                <a:avLst/>
              </a:prstGeom>
            </p:spPr>
          </p:pic>
        </p:grp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FA799DD3-F5B9-927E-CC3B-CA24D25708B1}"/>
                </a:ext>
              </a:extLst>
            </p:cNvPr>
            <p:cNvSpPr/>
            <p:nvPr/>
          </p:nvSpPr>
          <p:spPr>
            <a:xfrm>
              <a:off x="1152840" y="4003151"/>
              <a:ext cx="5159117" cy="1856697"/>
            </a:xfrm>
            <a:custGeom>
              <a:avLst/>
              <a:gdLst/>
              <a:ahLst/>
              <a:cxnLst/>
              <a:rect l="l" t="t" r="r" b="b"/>
              <a:pathLst>
                <a:path w="2351907" h="477789">
                  <a:moveTo>
                    <a:pt x="0" y="0"/>
                  </a:moveTo>
                  <a:lnTo>
                    <a:pt x="2351907" y="0"/>
                  </a:lnTo>
                  <a:lnTo>
                    <a:pt x="2351907" y="477789"/>
                  </a:lnTo>
                  <a:lnTo>
                    <a:pt x="0" y="477789"/>
                  </a:lnTo>
                  <a:close/>
                </a:path>
              </a:pathLst>
            </a:custGeom>
            <a:solidFill>
              <a:srgbClr val="F1F0F0"/>
            </a:solidFill>
          </p:spPr>
          <p:txBody>
            <a:bodyPr/>
            <a:lstStyle/>
            <a:p>
              <a:endParaRPr lang="en-GB" sz="3200">
                <a:solidFill>
                  <a:srgbClr val="3152A4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0EB830A-D988-FF42-EED2-5F76D8F65AC9}"/>
                </a:ext>
              </a:extLst>
            </p:cNvPr>
            <p:cNvSpPr txBox="1"/>
            <p:nvPr/>
          </p:nvSpPr>
          <p:spPr>
            <a:xfrm>
              <a:off x="1378220" y="4053435"/>
              <a:ext cx="4687253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GB" sz="1600" spc="42" dirty="0">
                  <a:solidFill>
                    <a:srgbClr val="3152A4"/>
                  </a:solidFill>
                </a:rPr>
                <a:t>Inclusion of gender in EIB’s social standards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GB" sz="1600" spc="42" dirty="0">
                  <a:solidFill>
                    <a:srgbClr val="3152A4"/>
                  </a:solidFill>
                </a:rPr>
                <a:t>Introduction of a gender tag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GB" sz="1600" spc="42" dirty="0">
                  <a:solidFill>
                    <a:srgbClr val="3152A4"/>
                  </a:solidFill>
                </a:rPr>
                <a:t>Target for OEU but none for IEU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GB" sz="1600" spc="42" dirty="0">
                  <a:solidFill>
                    <a:srgbClr val="3152A4"/>
                  </a:solidFill>
                </a:rPr>
                <a:t>More gender-related technical assistance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GB" sz="1600" spc="42" dirty="0">
                  <a:solidFill>
                    <a:srgbClr val="3152A4"/>
                  </a:solidFill>
                </a:rPr>
                <a:t>Comprehensive guidance, training and support to assist staff </a:t>
              </a:r>
            </a:p>
          </p:txBody>
        </p:sp>
        <p:sp>
          <p:nvSpPr>
            <p:cNvPr id="5" name="Freeform 17">
              <a:extLst>
                <a:ext uri="{FF2B5EF4-FFF2-40B4-BE49-F238E27FC236}">
                  <a16:creationId xmlns:a16="http://schemas.microsoft.com/office/drawing/2014/main" id="{09B6C09C-1665-019E-CD8B-13858C3F6834}"/>
                </a:ext>
              </a:extLst>
            </p:cNvPr>
            <p:cNvSpPr/>
            <p:nvPr/>
          </p:nvSpPr>
          <p:spPr>
            <a:xfrm rot="10800000">
              <a:off x="272288" y="3906346"/>
              <a:ext cx="1051217" cy="1953502"/>
            </a:xfrm>
            <a:custGeom>
              <a:avLst/>
              <a:gdLst/>
              <a:ahLst/>
              <a:cxnLst/>
              <a:rect l="l" t="t" r="r" b="b"/>
              <a:pathLst>
                <a:path w="5674000" h="4965700">
                  <a:moveTo>
                    <a:pt x="5674000" y="0"/>
                  </a:moveTo>
                  <a:lnTo>
                    <a:pt x="5674000" y="4965700"/>
                  </a:lnTo>
                  <a:lnTo>
                    <a:pt x="896620" y="4965700"/>
                  </a:lnTo>
                  <a:lnTo>
                    <a:pt x="896620" y="3385820"/>
                  </a:lnTo>
                  <a:lnTo>
                    <a:pt x="0" y="2487930"/>
                  </a:lnTo>
                  <a:lnTo>
                    <a:pt x="896620" y="1591310"/>
                  </a:lnTo>
                  <a:lnTo>
                    <a:pt x="896620" y="0"/>
                  </a:lnTo>
                  <a:lnTo>
                    <a:pt x="5674000" y="0"/>
                  </a:lnTo>
                  <a:close/>
                </a:path>
              </a:pathLst>
            </a:custGeom>
            <a:solidFill>
              <a:srgbClr val="3152A4"/>
            </a:solidFill>
          </p:spPr>
          <p:txBody>
            <a:bodyPr/>
            <a:lstStyle/>
            <a:p>
              <a:endParaRPr lang="en-GB">
                <a:solidFill>
                  <a:srgbClr val="3152A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01750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0139071-383A-31A0-0344-B921697EA249}"/>
              </a:ext>
            </a:extLst>
          </p:cNvPr>
          <p:cNvSpPr/>
          <p:nvPr/>
        </p:nvSpPr>
        <p:spPr>
          <a:xfrm>
            <a:off x="5649238" y="-58283"/>
            <a:ext cx="6540720" cy="6916283"/>
          </a:xfrm>
          <a:prstGeom prst="rect">
            <a:avLst/>
          </a:prstGeom>
          <a:solidFill>
            <a:srgbClr val="222F65"/>
          </a:solidFill>
          <a:ln>
            <a:solidFill>
              <a:srgbClr val="222F6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96A7B-3E2F-27F2-57C5-108C21205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370"/>
            <a:ext cx="5662273" cy="56005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Questions for discussion</a:t>
            </a:r>
          </a:p>
          <a:p>
            <a:endParaRPr lang="en-US" sz="2400" b="1" dirty="0">
              <a:solidFill>
                <a:srgbClr val="FFFF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Are financing volume targets compatible with the ambition of additionality? </a:t>
            </a:r>
          </a:p>
          <a:p>
            <a:pPr lvl="1"/>
            <a:r>
              <a:rPr lang="en-GB" sz="2000" b="0" dirty="0">
                <a:solidFill>
                  <a:schemeClr val="bg1"/>
                </a:solidFill>
                <a:latin typeface="Calibri"/>
                <a:cs typeface="Calibri"/>
              </a:rPr>
              <a:t>our evaluation recommends a concentration of efforts for higher additionality, which may imply reducing gender-tagged volumes </a:t>
            </a:r>
          </a:p>
          <a:p>
            <a:pPr lvl="1"/>
            <a:r>
              <a:rPr lang="en-GB" sz="2000" b="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Calibri"/>
                <a:cs typeface="Calibri"/>
              </a:rPr>
              <a:t>Given the EU's strong call for simplification of reporting, should we lower expectations on result reporting? </a:t>
            </a:r>
          </a:p>
          <a:p>
            <a:pPr lvl="1"/>
            <a:r>
              <a:rPr lang="en-GB" sz="2000" b="0" dirty="0">
                <a:solidFill>
                  <a:schemeClr val="bg1"/>
                </a:solidFill>
                <a:latin typeface="Calibri"/>
                <a:cs typeface="Calibri"/>
              </a:rPr>
              <a:t>one of our recommendation for enhancing monitoring at final beneficiary level was challenged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7ED04E1-F37B-180E-BACA-827BE938AB5D}"/>
              </a:ext>
            </a:extLst>
          </p:cNvPr>
          <p:cNvSpPr txBox="1">
            <a:spLocks/>
          </p:cNvSpPr>
          <p:nvPr/>
        </p:nvSpPr>
        <p:spPr>
          <a:xfrm>
            <a:off x="515490" y="283014"/>
            <a:ext cx="6361559" cy="12028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222F65"/>
                </a:solidFill>
              </a:rPr>
              <a:t>Points raised during senior management consultation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65567F-7152-735B-7442-6AA72A5FC169}"/>
              </a:ext>
            </a:extLst>
          </p:cNvPr>
          <p:cNvSpPr txBox="1"/>
          <p:nvPr/>
        </p:nvSpPr>
        <p:spPr>
          <a:xfrm>
            <a:off x="433729" y="1918806"/>
            <a:ext cx="5002568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How to best </a:t>
            </a:r>
            <a:r>
              <a:rPr lang="en-US" sz="2400" b="1" dirty="0" err="1">
                <a:solidFill>
                  <a:schemeClr val="tx1"/>
                </a:solidFill>
              </a:rPr>
              <a:t>mobilise</a:t>
            </a:r>
            <a:r>
              <a:rPr lang="en-US" sz="2400" b="1" dirty="0">
                <a:solidFill>
                  <a:schemeClr val="tx1"/>
                </a:solidFill>
              </a:rPr>
              <a:t> expertise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Resources allocated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Incentives and targets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Avoid additional burden on 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20374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AB5AEC-E60E-5022-0F7C-521E332EF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  <a:ln w="76200">
            <a:noFill/>
          </a:ln>
          <a:effectLst>
            <a:outerShdw blurRad="50800" dist="50800" dir="5400000" algn="ctr" rotWithShape="0">
              <a:schemeClr val="tx1">
                <a:alpha val="20000"/>
              </a:scheme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C44F040-E0FC-D896-5446-166C4F1A0F4A}"/>
              </a:ext>
            </a:extLst>
          </p:cNvPr>
          <p:cNvSpPr/>
          <p:nvPr/>
        </p:nvSpPr>
        <p:spPr>
          <a:xfrm>
            <a:off x="0" y="0"/>
            <a:ext cx="12191999" cy="6858381"/>
          </a:xfrm>
          <a:prstGeom prst="rect">
            <a:avLst/>
          </a:prstGeom>
          <a:solidFill>
            <a:srgbClr val="222F65">
              <a:alpha val="89000"/>
            </a:srgbClr>
          </a:solidFill>
          <a:ln>
            <a:solidFill>
              <a:srgbClr val="222F6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52257-3991-6B43-A2E9-4BEEEE0E4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540" y="2762096"/>
            <a:ext cx="5914008" cy="1332961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914990403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1_Office Theme">
  <a:themeElements>
    <a:clrScheme name="EV palette MS Office">
      <a:dk1>
        <a:srgbClr val="17274B"/>
      </a:dk1>
      <a:lt1>
        <a:sysClr val="window" lastClr="FFFFFF"/>
      </a:lt1>
      <a:dk2>
        <a:srgbClr val="17274B"/>
      </a:dk2>
      <a:lt2>
        <a:srgbClr val="FFFFFF"/>
      </a:lt2>
      <a:accent1>
        <a:srgbClr val="3152A4"/>
      </a:accent1>
      <a:accent2>
        <a:srgbClr val="45A59A"/>
      </a:accent2>
      <a:accent3>
        <a:srgbClr val="6584D1"/>
      </a:accent3>
      <a:accent4>
        <a:srgbClr val="774B6F"/>
      </a:accent4>
      <a:accent5>
        <a:srgbClr val="EB5F5E"/>
      </a:accent5>
      <a:accent6>
        <a:srgbClr val="B3B3B2"/>
      </a:accent6>
      <a:hlink>
        <a:srgbClr val="3152A4"/>
      </a:hlink>
      <a:folHlink>
        <a:srgbClr val="3152A4"/>
      </a:folHlink>
    </a:clrScheme>
    <a:fontScheme name="Custom 1">
      <a:majorFont>
        <a:latin typeface="Myriad Pro"/>
        <a:ea typeface="DejaVu Sans"/>
        <a:cs typeface="DejaVu Sans"/>
      </a:majorFont>
      <a:minorFont>
        <a:latin typeface="Myriad Pro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038AA80-E69A-4F2B-A8AD-A4CEA51A92EF}" vid="{DD99D0CE-D2B0-4A1E-BABB-FA93F922F5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1B0F3271F6134ABE4BD5F268920348" ma:contentTypeVersion="15" ma:contentTypeDescription="Create a new document." ma:contentTypeScope="" ma:versionID="5530b2238a720c86661428ae1eaa14d8">
  <xsd:schema xmlns:xsd="http://www.w3.org/2001/XMLSchema" xmlns:xs="http://www.w3.org/2001/XMLSchema" xmlns:p="http://schemas.microsoft.com/office/2006/metadata/properties" xmlns:ns1="http://schemas.microsoft.com/sharepoint/v3" xmlns:ns2="505c7536-2dd3-4652-9403-d2c998f7b306" xmlns:ns3="57a665d7-92d8-4e60-9584-c3c231e8ae5f" targetNamespace="http://schemas.microsoft.com/office/2006/metadata/properties" ma:root="true" ma:fieldsID="07d41a6d938a63ef958cf20e5aaf4ea9" ns1:_="" ns2:_="" ns3:_="">
    <xsd:import namespace="http://schemas.microsoft.com/sharepoint/v3"/>
    <xsd:import namespace="505c7536-2dd3-4652-9403-d2c998f7b306"/>
    <xsd:import namespace="57a665d7-92d8-4e60-9584-c3c231e8ae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c7536-2dd3-4652-9403-d2c998f7b3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9be2620-ddc3-491e-8f12-d8e8b62fa0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a665d7-92d8-4e60-9584-c3c231e8ae5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50b41aa-3efe-49be-9c11-558770e782b2}" ma:internalName="TaxCatchAll" ma:showField="CatchAllData" ma:web="57a665d7-92d8-4e60-9584-c3c231e8ae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505c7536-2dd3-4652-9403-d2c998f7b306">
      <Terms xmlns="http://schemas.microsoft.com/office/infopath/2007/PartnerControls"/>
    </lcf76f155ced4ddcb4097134ff3c332f>
    <TaxCatchAll xmlns="57a665d7-92d8-4e60-9584-c3c231e8ae5f" xsi:nil="true"/>
  </documentManagement>
</p:properties>
</file>

<file path=customXml/itemProps1.xml><?xml version="1.0" encoding="utf-8"?>
<ds:datastoreItem xmlns:ds="http://schemas.openxmlformats.org/officeDocument/2006/customXml" ds:itemID="{C008BF4A-AD4A-4B94-A18C-49F6383C3A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3E3EC9-DBE2-4BC7-A3BF-9E213E154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5c7536-2dd3-4652-9403-d2c998f7b306"/>
    <ds:schemaRef ds:uri="57a665d7-92d8-4e60-9584-c3c231e8ae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DDA86A-FEA7-4057-B97C-944EA10B5BBD}">
  <ds:schemaRefs>
    <ds:schemaRef ds:uri="57a665d7-92d8-4e60-9584-c3c231e8ae5f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505c7536-2dd3-4652-9403-d2c998f7b306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[Template file] EV - PowerPoint template (4)</Template>
  <TotalTime>4</TotalTime>
  <Words>420</Words>
  <Application>Microsoft Office PowerPoint</Application>
  <PresentationFormat>Widescreen</PresentationFormat>
  <Paragraphs>89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Calibri</vt:lpstr>
      <vt:lpstr>Glacial Indifference</vt:lpstr>
      <vt:lpstr>Myriad Pro</vt:lpstr>
      <vt:lpstr>Roboto</vt:lpstr>
      <vt:lpstr>Wingdings</vt:lpstr>
      <vt:lpstr>1_Office Theme</vt:lpstr>
      <vt:lpstr>PowerPoint Presentation</vt:lpstr>
      <vt:lpstr>PowerPoint Presentation</vt:lpstr>
      <vt:lpstr>Institutional context</vt:lpstr>
      <vt:lpstr>Has it triggered an organisational shift?</vt:lpstr>
      <vt:lpstr>Findings related to institutional change</vt:lpstr>
      <vt:lpstr>PowerPoint Presentation</vt:lpstr>
      <vt:lpstr>Thank you!</vt:lpstr>
    </vt:vector>
  </TitlesOfParts>
  <Company>European Investment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 BOCK Ombeline</dc:creator>
  <cp:lastModifiedBy>DE BOCK Ombeline</cp:lastModifiedBy>
  <cp:revision>4</cp:revision>
  <dcterms:created xsi:type="dcterms:W3CDTF">2024-11-27T14:13:23Z</dcterms:created>
  <dcterms:modified xsi:type="dcterms:W3CDTF">2025-03-07T14:01:20Z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0x010100931B0F3271F6134ABE4BD5F268920348</vt:lpwstr>
  </property>
  <property fmtid="{D5CDD505-2E9C-101B-9397-08002B2CF9AE}" pid="3" name="MSIP_Label_9b5154d6-21c1-415b-b061-7427a4708b37_Enabled">
    <vt:lpwstr>true</vt:lpwstr>
  </property>
  <property fmtid="{D5CDD505-2E9C-101B-9397-08002B2CF9AE}" pid="4" name="MSIP_Label_9b5154d6-21c1-415b-b061-7427a4708b37_SetDate">
    <vt:lpwstr>2025-01-22T08:25:50Z</vt:lpwstr>
  </property>
  <property fmtid="{D5CDD505-2E9C-101B-9397-08002B2CF9AE}" pid="5" name="MSIP_Label_9b5154d6-21c1-415b-b061-7427a4708b37_Method">
    <vt:lpwstr>Standard</vt:lpwstr>
  </property>
  <property fmtid="{D5CDD505-2E9C-101B-9397-08002B2CF9AE}" pid="6" name="MSIP_Label_9b5154d6-21c1-415b-b061-7427a4708b37_Name">
    <vt:lpwstr>Default Corporate Use</vt:lpwstr>
  </property>
  <property fmtid="{D5CDD505-2E9C-101B-9397-08002B2CF9AE}" pid="7" name="MSIP_Label_9b5154d6-21c1-415b-b061-7427a4708b37_SiteId">
    <vt:lpwstr>0b96d5d2-d153-4370-a2c7-8a926f24c8a1</vt:lpwstr>
  </property>
  <property fmtid="{D5CDD505-2E9C-101B-9397-08002B2CF9AE}" pid="8" name="MSIP_Label_9b5154d6-21c1-415b-b061-7427a4708b37_ActionId">
    <vt:lpwstr>8be4b268-8f8a-49c2-b83f-da6df4f1a8df</vt:lpwstr>
  </property>
  <property fmtid="{D5CDD505-2E9C-101B-9397-08002B2CF9AE}" pid="9" name="MSIP_Label_9b5154d6-21c1-415b-b061-7427a4708b37_ContentBits">
    <vt:lpwstr>0</vt:lpwstr>
  </property>
</Properties>
</file>