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4.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5.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6.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3" r:id="rId5"/>
    <p:sldMasterId id="2147484479" r:id="rId6"/>
    <p:sldMasterId id="2147484007" r:id="rId7"/>
    <p:sldMasterId id="2147484487" r:id="rId8"/>
    <p:sldMasterId id="2147484516" r:id="rId9"/>
    <p:sldMasterId id="2147484570" r:id="rId10"/>
  </p:sldMasterIdLst>
  <p:notesMasterIdLst>
    <p:notesMasterId r:id="rId19"/>
  </p:notesMasterIdLst>
  <p:handoutMasterIdLst>
    <p:handoutMasterId r:id="rId20"/>
  </p:handoutMasterIdLst>
  <p:sldIdLst>
    <p:sldId id="767" r:id="rId11"/>
    <p:sldId id="546" r:id="rId12"/>
    <p:sldId id="774" r:id="rId13"/>
    <p:sldId id="666" r:id="rId14"/>
    <p:sldId id="562" r:id="rId15"/>
    <p:sldId id="775" r:id="rId16"/>
    <p:sldId id="765" r:id="rId17"/>
    <p:sldId id="766" r:id="rId18"/>
  </p:sldIdLst>
  <p:sldSz cx="12192000" cy="6858000"/>
  <p:notesSz cx="6797675" cy="9926638"/>
  <p:defaultTextStyle>
    <a:defPPr>
      <a:defRPr lang="en-GB"/>
    </a:defPPr>
    <a:lvl1pPr algn="l" rtl="0" fontAlgn="base">
      <a:spcBef>
        <a:spcPct val="0"/>
      </a:spcBef>
      <a:spcAft>
        <a:spcPct val="0"/>
      </a:spcAft>
      <a:defRPr sz="1200" kern="1200">
        <a:solidFill>
          <a:schemeClr val="bg1"/>
        </a:solidFill>
        <a:latin typeface="Arial" charset="0"/>
        <a:ea typeface="ＭＳ Ｐゴシック" charset="0"/>
        <a:cs typeface="Arial" charset="0"/>
      </a:defRPr>
    </a:lvl1pPr>
    <a:lvl2pPr marL="457200" algn="l" rtl="0" fontAlgn="base">
      <a:spcBef>
        <a:spcPct val="0"/>
      </a:spcBef>
      <a:spcAft>
        <a:spcPct val="0"/>
      </a:spcAft>
      <a:defRPr sz="1200" kern="1200">
        <a:solidFill>
          <a:schemeClr val="bg1"/>
        </a:solidFill>
        <a:latin typeface="Arial" charset="0"/>
        <a:ea typeface="ＭＳ Ｐゴシック" charset="0"/>
        <a:cs typeface="Arial" charset="0"/>
      </a:defRPr>
    </a:lvl2pPr>
    <a:lvl3pPr marL="914400" algn="l" rtl="0" fontAlgn="base">
      <a:spcBef>
        <a:spcPct val="0"/>
      </a:spcBef>
      <a:spcAft>
        <a:spcPct val="0"/>
      </a:spcAft>
      <a:defRPr sz="1200" kern="1200">
        <a:solidFill>
          <a:schemeClr val="bg1"/>
        </a:solidFill>
        <a:latin typeface="Arial" charset="0"/>
        <a:ea typeface="ＭＳ Ｐゴシック" charset="0"/>
        <a:cs typeface="Arial" charset="0"/>
      </a:defRPr>
    </a:lvl3pPr>
    <a:lvl4pPr marL="1371600" algn="l" rtl="0" fontAlgn="base">
      <a:spcBef>
        <a:spcPct val="0"/>
      </a:spcBef>
      <a:spcAft>
        <a:spcPct val="0"/>
      </a:spcAft>
      <a:defRPr sz="1200" kern="1200">
        <a:solidFill>
          <a:schemeClr val="bg1"/>
        </a:solidFill>
        <a:latin typeface="Arial" charset="0"/>
        <a:ea typeface="ＭＳ Ｐゴシック" charset="0"/>
        <a:cs typeface="Arial" charset="0"/>
      </a:defRPr>
    </a:lvl4pPr>
    <a:lvl5pPr marL="1828800" algn="l" rtl="0" fontAlgn="base">
      <a:spcBef>
        <a:spcPct val="0"/>
      </a:spcBef>
      <a:spcAft>
        <a:spcPct val="0"/>
      </a:spcAft>
      <a:defRPr sz="1200" kern="1200">
        <a:solidFill>
          <a:schemeClr val="bg1"/>
        </a:solidFill>
        <a:latin typeface="Arial" charset="0"/>
        <a:ea typeface="ＭＳ Ｐゴシック" charset="0"/>
        <a:cs typeface="Arial" charset="0"/>
      </a:defRPr>
    </a:lvl5pPr>
    <a:lvl6pPr marL="2286000" algn="l" defTabSz="457200" rtl="0" eaLnBrk="1" latinLnBrk="0" hangingPunct="1">
      <a:defRPr sz="1200" kern="1200">
        <a:solidFill>
          <a:schemeClr val="bg1"/>
        </a:solidFill>
        <a:latin typeface="Arial" charset="0"/>
        <a:ea typeface="ＭＳ Ｐゴシック" charset="0"/>
        <a:cs typeface="Arial" charset="0"/>
      </a:defRPr>
    </a:lvl6pPr>
    <a:lvl7pPr marL="2743200" algn="l" defTabSz="457200" rtl="0" eaLnBrk="1" latinLnBrk="0" hangingPunct="1">
      <a:defRPr sz="1200" kern="1200">
        <a:solidFill>
          <a:schemeClr val="bg1"/>
        </a:solidFill>
        <a:latin typeface="Arial" charset="0"/>
        <a:ea typeface="ＭＳ Ｐゴシック" charset="0"/>
        <a:cs typeface="Arial" charset="0"/>
      </a:defRPr>
    </a:lvl7pPr>
    <a:lvl8pPr marL="3200400" algn="l" defTabSz="457200" rtl="0" eaLnBrk="1" latinLnBrk="0" hangingPunct="1">
      <a:defRPr sz="1200" kern="1200">
        <a:solidFill>
          <a:schemeClr val="bg1"/>
        </a:solidFill>
        <a:latin typeface="Arial" charset="0"/>
        <a:ea typeface="ＭＳ Ｐゴシック" charset="0"/>
        <a:cs typeface="Arial" charset="0"/>
      </a:defRPr>
    </a:lvl8pPr>
    <a:lvl9pPr marL="3657600" algn="l" defTabSz="457200" rtl="0" eaLnBrk="1" latinLnBrk="0" hangingPunct="1">
      <a:defRPr sz="1200" kern="1200">
        <a:solidFill>
          <a:schemeClr val="bg1"/>
        </a:solidFill>
        <a:latin typeface="Arial" charset="0"/>
        <a:ea typeface="ＭＳ Ｐゴシック" charset="0"/>
        <a:cs typeface="Arial" charset="0"/>
      </a:defRPr>
    </a:lvl9pPr>
  </p:defaultTextStyle>
  <p:extLst>
    <p:ext uri="{521415D9-36F7-43E2-AB2F-B90AF26B5E84}">
      <p14:sectionLst xmlns:p14="http://schemas.microsoft.com/office/powerpoint/2010/main">
        <p14:section name="Board Refresher | Master" id="{945A3891-8662-4935-814D-E4EFDED5A3F0}">
          <p14:sldIdLst>
            <p14:sldId id="767"/>
            <p14:sldId id="546"/>
            <p14:sldId id="774"/>
            <p14:sldId id="666"/>
            <p14:sldId id="562"/>
            <p14:sldId id="775"/>
            <p14:sldId id="765"/>
            <p14:sldId id="766"/>
          </p14:sldIdLst>
        </p14:section>
      </p14:sectionLst>
    </p:ext>
    <p:ext uri="{EFAFB233-063F-42B5-8137-9DF3F51BA10A}">
      <p15:sldGuideLst xmlns:p15="http://schemas.microsoft.com/office/powerpoint/2012/main">
        <p15:guide id="1" orient="horz" pos="1136" userDrawn="1">
          <p15:clr>
            <a:srgbClr val="A4A3A4"/>
          </p15:clr>
        </p15:guide>
        <p15:guide id="2" orient="horz" pos="4086" userDrawn="1">
          <p15:clr>
            <a:srgbClr val="A4A3A4"/>
          </p15:clr>
        </p15:guide>
        <p15:guide id="3" orient="horz" pos="1366" userDrawn="1">
          <p15:clr>
            <a:srgbClr val="A4A3A4"/>
          </p15:clr>
        </p15:guide>
        <p15:guide id="4" orient="horz" pos="1592" userDrawn="1">
          <p15:clr>
            <a:srgbClr val="A4A3A4"/>
          </p15:clr>
        </p15:guide>
        <p15:guide id="5" orient="horz" pos="1818" userDrawn="1">
          <p15:clr>
            <a:srgbClr val="A4A3A4"/>
          </p15:clr>
        </p15:guide>
        <p15:guide id="6" orient="horz" pos="2044" userDrawn="1">
          <p15:clr>
            <a:srgbClr val="A4A3A4"/>
          </p15:clr>
        </p15:guide>
        <p15:guide id="7" orient="horz" pos="2270" userDrawn="1">
          <p15:clr>
            <a:srgbClr val="A4A3A4"/>
          </p15:clr>
        </p15:guide>
        <p15:guide id="8" orient="horz" pos="2496" userDrawn="1">
          <p15:clr>
            <a:srgbClr val="A4A3A4"/>
          </p15:clr>
        </p15:guide>
        <p15:guide id="9" orient="horz" pos="2722" userDrawn="1">
          <p15:clr>
            <a:srgbClr val="A4A3A4"/>
          </p15:clr>
        </p15:guide>
        <p15:guide id="10" orient="horz" pos="2954" userDrawn="1">
          <p15:clr>
            <a:srgbClr val="A4A3A4"/>
          </p15:clr>
        </p15:guide>
        <p15:guide id="11" orient="horz" pos="3180" userDrawn="1">
          <p15:clr>
            <a:srgbClr val="A4A3A4"/>
          </p15:clr>
        </p15:guide>
        <p15:guide id="12" orient="horz" pos="3414" userDrawn="1">
          <p15:clr>
            <a:srgbClr val="A4A3A4"/>
          </p15:clr>
        </p15:guide>
        <p15:guide id="13" orient="horz" pos="3632" userDrawn="1">
          <p15:clr>
            <a:srgbClr val="A4A3A4"/>
          </p15:clr>
        </p15:guide>
        <p15:guide id="14" orient="horz" pos="3858" userDrawn="1">
          <p15:clr>
            <a:srgbClr val="A4A3A4"/>
          </p15:clr>
        </p15:guide>
        <p15:guide id="15" orient="horz" pos="911" userDrawn="1">
          <p15:clr>
            <a:srgbClr val="A4A3A4"/>
          </p15:clr>
        </p15:guide>
        <p15:guide id="16" orient="horz" pos="685" userDrawn="1">
          <p15:clr>
            <a:srgbClr val="A4A3A4"/>
          </p15:clr>
        </p15:guide>
        <p15:guide id="17" orient="horz" pos="459" userDrawn="1">
          <p15:clr>
            <a:srgbClr val="A4A3A4"/>
          </p15:clr>
        </p15:guide>
        <p15:guide id="18" orient="horz" pos="233" userDrawn="1">
          <p15:clr>
            <a:srgbClr val="A4A3A4"/>
          </p15:clr>
        </p15:guide>
        <p15:guide id="19" orient="horz" pos="7" userDrawn="1">
          <p15:clr>
            <a:srgbClr val="A4A3A4"/>
          </p15:clr>
        </p15:guide>
        <p15:guide id="20" pos="7076" userDrawn="1">
          <p15:clr>
            <a:srgbClr val="A4A3A4"/>
          </p15:clr>
        </p15:guide>
        <p15:guide id="21" pos="4348" userDrawn="1">
          <p15:clr>
            <a:srgbClr val="A4A3A4"/>
          </p15:clr>
        </p15:guide>
        <p15:guide id="22" pos="316" userDrawn="1">
          <p15:clr>
            <a:srgbClr val="A4A3A4"/>
          </p15:clr>
        </p15:guide>
        <p15:guide id="23" pos="4048" userDrawn="1">
          <p15:clr>
            <a:srgbClr val="A4A3A4"/>
          </p15:clr>
        </p15:guide>
        <p15:guide id="24" pos="1212" userDrawn="1">
          <p15:clr>
            <a:srgbClr val="A4A3A4"/>
          </p15:clr>
        </p15:guide>
        <p15:guide id="25" pos="904" userDrawn="1">
          <p15:clr>
            <a:srgbClr val="A4A3A4"/>
          </p15:clr>
        </p15:guide>
        <p15:guide id="26" pos="7377" userDrawn="1">
          <p15:clr>
            <a:srgbClr val="A4A3A4"/>
          </p15:clr>
        </p15:guide>
        <p15:guide id="27" pos="7679" userDrawn="1">
          <p15:clr>
            <a:srgbClr val="A4A3A4"/>
          </p15:clr>
        </p15:guide>
        <p15:guide id="28" pos="6772" userDrawn="1">
          <p15:clr>
            <a:srgbClr val="A4A3A4"/>
          </p15:clr>
        </p15:guide>
        <p15:guide id="29" pos="6161" userDrawn="1">
          <p15:clr>
            <a:srgbClr val="A4A3A4"/>
          </p15:clr>
        </p15:guide>
        <p15:guide id="30" pos="6465" userDrawn="1">
          <p15:clr>
            <a:srgbClr val="A4A3A4"/>
          </p15:clr>
        </p15:guide>
        <p15:guide id="31" pos="5868" userDrawn="1">
          <p15:clr>
            <a:srgbClr val="A4A3A4"/>
          </p15:clr>
        </p15:guide>
        <p15:guide id="32" pos="5564" userDrawn="1">
          <p15:clr>
            <a:srgbClr val="A4A3A4"/>
          </p15:clr>
        </p15:guide>
        <p15:guide id="33" pos="5260" userDrawn="1">
          <p15:clr>
            <a:srgbClr val="A4A3A4"/>
          </p15:clr>
        </p15:guide>
        <p15:guide id="34" pos="4956" userDrawn="1">
          <p15:clr>
            <a:srgbClr val="A4A3A4"/>
          </p15:clr>
        </p15:guide>
        <p15:guide id="35" pos="4649" userDrawn="1">
          <p15:clr>
            <a:srgbClr val="A4A3A4"/>
          </p15:clr>
        </p15:guide>
        <p15:guide id="36" pos="3632" userDrawn="1">
          <p15:clr>
            <a:srgbClr val="A4A3A4"/>
          </p15:clr>
        </p15:guide>
        <p15:guide id="37" pos="3328" userDrawn="1">
          <p15:clr>
            <a:srgbClr val="A4A3A4"/>
          </p15:clr>
        </p15:guide>
        <p15:guide id="38" pos="3032" userDrawn="1">
          <p15:clr>
            <a:srgbClr val="A4A3A4"/>
          </p15:clr>
        </p15:guide>
        <p15:guide id="39" pos="2728" userDrawn="1">
          <p15:clr>
            <a:srgbClr val="A4A3A4"/>
          </p15:clr>
        </p15:guide>
        <p15:guide id="40" pos="2424" userDrawn="1">
          <p15:clr>
            <a:srgbClr val="A4A3A4"/>
          </p15:clr>
        </p15:guide>
        <p15:guide id="41" pos="2120" userDrawn="1">
          <p15:clr>
            <a:srgbClr val="A4A3A4"/>
          </p15:clr>
        </p15:guide>
        <p15:guide id="42" pos="1824" userDrawn="1">
          <p15:clr>
            <a:srgbClr val="A4A3A4"/>
          </p15:clr>
        </p15:guide>
        <p15:guide id="43" pos="1520" userDrawn="1">
          <p15:clr>
            <a:srgbClr val="A4A3A4"/>
          </p15:clr>
        </p15:guide>
        <p15:guide id="44" pos="5417" userDrawn="1">
          <p15:clr>
            <a:srgbClr val="A4A3A4"/>
          </p15:clr>
        </p15:guide>
        <p15:guide id="45" pos="604"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082A0B-1C71-BD20-CB47-015C13B34D37}" name="Salze-Lozac'h, Véronique" initials="SV" userId="S::salzelov@ebrd.com::1368fd77-dd0b-4cf8-b42a-7595ad7b9a4e" providerId="AD"/>
  <p188:author id="{622F4B0F-8C87-FA2D-E28C-89AC1C2BCB56}" name="Hachem, Samer" initials="HS" userId="S::HACHEMS@ebrd.com::f0a618ee-3893-4352-9fe1-1fec4b82cca9" providerId="AD"/>
  <p188:author id="{F23FF61A-9BBF-A4B9-CDB5-790DD3F0FC22}" name="Menendez Diaz, Noelia" initials="MN" userId="S::menenden@ebrd.com::b31b6585-5f96-4a5e-bdf2-1a10431b48d9" providerId="AD"/>
  <p188:author id="{4D807577-9E9C-35DE-D3E9-E08AF464C424}" name="Schunk, Martin" initials="SM" userId="S::schunkm@ebrd.com::51a3403e-c15c-48a8-8eec-7273c08504d3" providerId="AD"/>
  <p188:author id="{2E59B1B8-A641-D564-9ADC-E5EC28653CF5}" name="El-Wahab, Shireen" initials="" userId="S::ElwahabS@ebrd.com::661bc1a7-ed9f-4029-8262-8796b6ab291c" providerId="AD"/>
  <p188:author id="{BC0D91D3-98AD-A577-783E-2CFC8057E9F0}" name="Fattorelli, Gabriele" initials="" userId="S::FattoreG@ebrd.com::db3cd182-0300-4b3d-a4e7-bf925c99c58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abriele Fattorelli" initials="GF" lastIdx="5" clrIdx="0">
    <p:extLst>
      <p:ext uri="{19B8F6BF-5375-455C-9EA6-DF929625EA0E}">
        <p15:presenceInfo xmlns:p15="http://schemas.microsoft.com/office/powerpoint/2012/main" userId="S-1-5-21-1483617462-2015505939-1458450816-129622" providerId="AD"/>
      </p:ext>
    </p:extLst>
  </p:cmAuthor>
  <p:cmAuthor id="2" name="Salze-Lozac'h, Véronique" initials="SV" lastIdx="3" clrIdx="1">
    <p:extLst>
      <p:ext uri="{19B8F6BF-5375-455C-9EA6-DF929625EA0E}">
        <p15:presenceInfo xmlns:p15="http://schemas.microsoft.com/office/powerpoint/2012/main" userId="S-1-5-21-1483617462-2015505939-1458450816-1606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96D2"/>
    <a:srgbClr val="D67A0F"/>
    <a:srgbClr val="007279"/>
    <a:srgbClr val="8B1E41"/>
    <a:srgbClr val="5F295E"/>
    <a:srgbClr val="1F3B71"/>
    <a:srgbClr val="095699"/>
    <a:srgbClr val="0079C1"/>
    <a:srgbClr val="585858"/>
    <a:srgbClr val="0053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2B5B26-2E5B-4805-A265-F2C2B08015E3}" v="3" dt="2025-03-04T11:06:15.310"/>
    <p1510:client id="{221B9975-F54B-4CD6-8F4C-0FEA780D8436}" v="1873" dt="2025-03-04T10:30:32.778"/>
    <p1510:client id="{7D4CE801-37B6-66AC-9D78-1C74E12A8AE6}" v="53" dt="2025-03-04T22:37:35.526"/>
    <p1510:client id="{91A093A3-9004-2EE3-D35B-7A3BF87F1193}" v="1" dt="2025-03-04T12:49:23.878"/>
    <p1510:client id="{BDD7AF3C-8C77-A416-8D6A-C7FFF31E9351}" v="8" dt="2025-03-04T12:59:29.594"/>
  </p1510:revLst>
</p1510:revInfo>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20" y="28"/>
      </p:cViewPr>
      <p:guideLst>
        <p:guide orient="horz" pos="1136"/>
        <p:guide orient="horz" pos="4086"/>
        <p:guide orient="horz" pos="1366"/>
        <p:guide orient="horz" pos="1592"/>
        <p:guide orient="horz" pos="1818"/>
        <p:guide orient="horz" pos="2044"/>
        <p:guide orient="horz" pos="2270"/>
        <p:guide orient="horz" pos="2496"/>
        <p:guide orient="horz" pos="2722"/>
        <p:guide orient="horz" pos="2954"/>
        <p:guide orient="horz" pos="3180"/>
        <p:guide orient="horz" pos="3414"/>
        <p:guide orient="horz" pos="3632"/>
        <p:guide orient="horz" pos="3858"/>
        <p:guide orient="horz" pos="911"/>
        <p:guide orient="horz" pos="685"/>
        <p:guide orient="horz" pos="459"/>
        <p:guide orient="horz" pos="233"/>
        <p:guide orient="horz" pos="7"/>
        <p:guide pos="7076"/>
        <p:guide pos="4348"/>
        <p:guide pos="316"/>
        <p:guide pos="4048"/>
        <p:guide pos="1212"/>
        <p:guide pos="904"/>
        <p:guide pos="7377"/>
        <p:guide pos="7679"/>
        <p:guide pos="6772"/>
        <p:guide pos="6161"/>
        <p:guide pos="6465"/>
        <p:guide pos="5868"/>
        <p:guide pos="5564"/>
        <p:guide pos="5260"/>
        <p:guide pos="4956"/>
        <p:guide pos="4649"/>
        <p:guide pos="3632"/>
        <p:guide pos="3328"/>
        <p:guide pos="3032"/>
        <p:guide pos="2728"/>
        <p:guide pos="2424"/>
        <p:guide pos="2120"/>
        <p:guide pos="1824"/>
        <p:guide pos="1520"/>
        <p:guide pos="5417"/>
        <p:guide pos="604"/>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3.xml"/><Relationship Id="rId18" Type="http://schemas.openxmlformats.org/officeDocument/2006/relationships/slide" Target="slides/slide8.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1.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5.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Master" Target="slideMasters/slideMaster6.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Wahab, Shireen" userId="S::elwahabs@ebrd.com::661bc1a7-ed9f-4029-8262-8796b6ab291c" providerId="AD" clId="Web-{221B9975-F54B-4CD6-8F4C-0FEA780D8436}"/>
    <pc:docChg chg="addSld modSld modSection">
      <pc:chgData name="El-Wahab, Shireen" userId="S::elwahabs@ebrd.com::661bc1a7-ed9f-4029-8262-8796b6ab291c" providerId="AD" clId="Web-{221B9975-F54B-4CD6-8F4C-0FEA780D8436}" dt="2025-03-04T10:30:32.778" v="1077" actId="1076"/>
      <pc:docMkLst>
        <pc:docMk/>
      </pc:docMkLst>
      <pc:sldChg chg="modSp">
        <pc:chgData name="El-Wahab, Shireen" userId="S::elwahabs@ebrd.com::661bc1a7-ed9f-4029-8262-8796b6ab291c" providerId="AD" clId="Web-{221B9975-F54B-4CD6-8F4C-0FEA780D8436}" dt="2025-03-04T10:24:50.236" v="720" actId="14100"/>
        <pc:sldMkLst>
          <pc:docMk/>
          <pc:sldMk cId="617485261" sldId="546"/>
        </pc:sldMkLst>
        <pc:spChg chg="mod">
          <ac:chgData name="El-Wahab, Shireen" userId="S::elwahabs@ebrd.com::661bc1a7-ed9f-4029-8262-8796b6ab291c" providerId="AD" clId="Web-{221B9975-F54B-4CD6-8F4C-0FEA780D8436}" dt="2025-03-04T10:07:24.310" v="114" actId="20577"/>
          <ac:spMkLst>
            <pc:docMk/>
            <pc:sldMk cId="617485261" sldId="546"/>
            <ac:spMk id="20" creationId="{B5DF52C4-1AC8-6B96-0775-D2CA0250F014}"/>
          </ac:spMkLst>
        </pc:spChg>
        <pc:spChg chg="mod">
          <ac:chgData name="El-Wahab, Shireen" userId="S::elwahabs@ebrd.com::661bc1a7-ed9f-4029-8262-8796b6ab291c" providerId="AD" clId="Web-{221B9975-F54B-4CD6-8F4C-0FEA780D8436}" dt="2025-03-04T10:24:50.236" v="720" actId="14100"/>
          <ac:spMkLst>
            <pc:docMk/>
            <pc:sldMk cId="617485261" sldId="546"/>
            <ac:spMk id="21" creationId="{15C96076-F222-16AB-FFFD-AC809296B78E}"/>
          </ac:spMkLst>
        </pc:spChg>
      </pc:sldChg>
      <pc:sldChg chg="modSp">
        <pc:chgData name="El-Wahab, Shireen" userId="S::elwahabs@ebrd.com::661bc1a7-ed9f-4029-8262-8796b6ab291c" providerId="AD" clId="Web-{221B9975-F54B-4CD6-8F4C-0FEA780D8436}" dt="2025-03-04T10:28:58.072" v="967" actId="20577"/>
        <pc:sldMkLst>
          <pc:docMk/>
          <pc:sldMk cId="2083635373" sldId="666"/>
        </pc:sldMkLst>
        <pc:spChg chg="mod">
          <ac:chgData name="El-Wahab, Shireen" userId="S::elwahabs@ebrd.com::661bc1a7-ed9f-4029-8262-8796b6ab291c" providerId="AD" clId="Web-{221B9975-F54B-4CD6-8F4C-0FEA780D8436}" dt="2025-03-04T10:28:17.946" v="930" actId="20577"/>
          <ac:spMkLst>
            <pc:docMk/>
            <pc:sldMk cId="2083635373" sldId="666"/>
            <ac:spMk id="5" creationId="{AFA2D81E-E433-7E93-3121-2A1AEEF0BACA}"/>
          </ac:spMkLst>
        </pc:spChg>
        <pc:spChg chg="mod">
          <ac:chgData name="El-Wahab, Shireen" userId="S::elwahabs@ebrd.com::661bc1a7-ed9f-4029-8262-8796b6ab291c" providerId="AD" clId="Web-{221B9975-F54B-4CD6-8F4C-0FEA780D8436}" dt="2025-03-04T10:28:58.072" v="967" actId="20577"/>
          <ac:spMkLst>
            <pc:docMk/>
            <pc:sldMk cId="2083635373" sldId="666"/>
            <ac:spMk id="7" creationId="{76B66974-A11F-B855-7B54-5CFD0DC3985E}"/>
          </ac:spMkLst>
        </pc:spChg>
        <pc:picChg chg="mod">
          <ac:chgData name="El-Wahab, Shireen" userId="S::elwahabs@ebrd.com::661bc1a7-ed9f-4029-8262-8796b6ab291c" providerId="AD" clId="Web-{221B9975-F54B-4CD6-8F4C-0FEA780D8436}" dt="2025-03-04T10:15:21.763" v="497" actId="14100"/>
          <ac:picMkLst>
            <pc:docMk/>
            <pc:sldMk cId="2083635373" sldId="666"/>
            <ac:picMk id="9" creationId="{8EB2EAC7-CBBF-A5CF-29C9-909299761DD2}"/>
          </ac:picMkLst>
        </pc:picChg>
      </pc:sldChg>
      <pc:sldChg chg="modSp">
        <pc:chgData name="El-Wahab, Shireen" userId="S::elwahabs@ebrd.com::661bc1a7-ed9f-4029-8262-8796b6ab291c" providerId="AD" clId="Web-{221B9975-F54B-4CD6-8F4C-0FEA780D8436}" dt="2025-03-04T10:30:32.778" v="1077" actId="1076"/>
        <pc:sldMkLst>
          <pc:docMk/>
          <pc:sldMk cId="3599952234" sldId="765"/>
        </pc:sldMkLst>
        <pc:spChg chg="mod">
          <ac:chgData name="El-Wahab, Shireen" userId="S::elwahabs@ebrd.com::661bc1a7-ed9f-4029-8262-8796b6ab291c" providerId="AD" clId="Web-{221B9975-F54B-4CD6-8F4C-0FEA780D8436}" dt="2025-03-04T10:30:32.778" v="1077" actId="1076"/>
          <ac:spMkLst>
            <pc:docMk/>
            <pc:sldMk cId="3599952234" sldId="765"/>
            <ac:spMk id="25" creationId="{25580A6F-E129-C6D0-FB55-605BE236D293}"/>
          </ac:spMkLst>
        </pc:spChg>
        <pc:picChg chg="mod">
          <ac:chgData name="El-Wahab, Shireen" userId="S::elwahabs@ebrd.com::661bc1a7-ed9f-4029-8262-8796b6ab291c" providerId="AD" clId="Web-{221B9975-F54B-4CD6-8F4C-0FEA780D8436}" dt="2025-03-04T10:06:16.386" v="75" actId="14100"/>
          <ac:picMkLst>
            <pc:docMk/>
            <pc:sldMk cId="3599952234" sldId="765"/>
            <ac:picMk id="6" creationId="{CD43E932-9D87-02A9-8CA4-4CED4D42C302}"/>
          </ac:picMkLst>
        </pc:picChg>
      </pc:sldChg>
      <pc:sldChg chg="modSp">
        <pc:chgData name="El-Wahab, Shireen" userId="S::elwahabs@ebrd.com::661bc1a7-ed9f-4029-8262-8796b6ab291c" providerId="AD" clId="Web-{221B9975-F54B-4CD6-8F4C-0FEA780D8436}" dt="2025-03-04T10:27:08.287" v="844" actId="14100"/>
        <pc:sldMkLst>
          <pc:docMk/>
          <pc:sldMk cId="3007817247" sldId="774"/>
        </pc:sldMkLst>
        <pc:spChg chg="mod">
          <ac:chgData name="El-Wahab, Shireen" userId="S::elwahabs@ebrd.com::661bc1a7-ed9f-4029-8262-8796b6ab291c" providerId="AD" clId="Web-{221B9975-F54B-4CD6-8F4C-0FEA780D8436}" dt="2025-03-04T10:27:03.412" v="843" actId="20577"/>
          <ac:spMkLst>
            <pc:docMk/>
            <pc:sldMk cId="3007817247" sldId="774"/>
            <ac:spMk id="7" creationId="{76B66974-A11F-B855-7B54-5CFD0DC3985E}"/>
          </ac:spMkLst>
        </pc:spChg>
        <pc:spChg chg="mod">
          <ac:chgData name="El-Wahab, Shireen" userId="S::elwahabs@ebrd.com::661bc1a7-ed9f-4029-8262-8796b6ab291c" providerId="AD" clId="Web-{221B9975-F54B-4CD6-8F4C-0FEA780D8436}" dt="2025-03-04T10:27:08.287" v="844" actId="14100"/>
          <ac:spMkLst>
            <pc:docMk/>
            <pc:sldMk cId="3007817247" sldId="774"/>
            <ac:spMk id="8" creationId="{F6AF5093-843D-6396-B34A-6F9BA9C3044D}"/>
          </ac:spMkLst>
        </pc:spChg>
        <pc:picChg chg="mod">
          <ac:chgData name="El-Wahab, Shireen" userId="S::elwahabs@ebrd.com::661bc1a7-ed9f-4029-8262-8796b6ab291c" providerId="AD" clId="Web-{221B9975-F54B-4CD6-8F4C-0FEA780D8436}" dt="2025-03-04T10:17:28.924" v="530" actId="14100"/>
          <ac:picMkLst>
            <pc:docMk/>
            <pc:sldMk cId="3007817247" sldId="774"/>
            <ac:picMk id="6" creationId="{89739E38-F518-2311-2294-80089637F1A8}"/>
          </ac:picMkLst>
        </pc:picChg>
      </pc:sldChg>
      <pc:sldChg chg="modSp">
        <pc:chgData name="El-Wahab, Shireen" userId="S::elwahabs@ebrd.com::661bc1a7-ed9f-4029-8262-8796b6ab291c" providerId="AD" clId="Web-{221B9975-F54B-4CD6-8F4C-0FEA780D8436}" dt="2025-03-04T10:29:42.199" v="1003" actId="20577"/>
        <pc:sldMkLst>
          <pc:docMk/>
          <pc:sldMk cId="301593574" sldId="775"/>
        </pc:sldMkLst>
        <pc:spChg chg="mod">
          <ac:chgData name="El-Wahab, Shireen" userId="S::elwahabs@ebrd.com::661bc1a7-ed9f-4029-8262-8796b6ab291c" providerId="AD" clId="Web-{221B9975-F54B-4CD6-8F4C-0FEA780D8436}" dt="2025-03-04T10:17:51.050" v="569" actId="20577"/>
          <ac:spMkLst>
            <pc:docMk/>
            <pc:sldMk cId="301593574" sldId="775"/>
            <ac:spMk id="5" creationId="{1FD4BFDE-2812-8A0E-4039-92DB232B1607}"/>
          </ac:spMkLst>
        </pc:spChg>
        <pc:spChg chg="mod">
          <ac:chgData name="El-Wahab, Shireen" userId="S::elwahabs@ebrd.com::661bc1a7-ed9f-4029-8262-8796b6ab291c" providerId="AD" clId="Web-{221B9975-F54B-4CD6-8F4C-0FEA780D8436}" dt="2025-03-04T10:29:42.199" v="1003" actId="20577"/>
          <ac:spMkLst>
            <pc:docMk/>
            <pc:sldMk cId="301593574" sldId="775"/>
            <ac:spMk id="7" creationId="{76B66974-A11F-B855-7B54-5CFD0DC3985E}"/>
          </ac:spMkLst>
        </pc:spChg>
      </pc:sldChg>
      <pc:sldChg chg="delSp modSp add replId">
        <pc:chgData name="El-Wahab, Shireen" userId="S::elwahabs@ebrd.com::661bc1a7-ed9f-4029-8262-8796b6ab291c" providerId="AD" clId="Web-{221B9975-F54B-4CD6-8F4C-0FEA780D8436}" dt="2025-03-04T10:24:11.688" v="708" actId="20577"/>
        <pc:sldMkLst>
          <pc:docMk/>
          <pc:sldMk cId="374205126" sldId="776"/>
        </pc:sldMkLst>
        <pc:spChg chg="mod">
          <ac:chgData name="El-Wahab, Shireen" userId="S::elwahabs@ebrd.com::661bc1a7-ed9f-4029-8262-8796b6ab291c" providerId="AD" clId="Web-{221B9975-F54B-4CD6-8F4C-0FEA780D8436}" dt="2025-03-04T10:24:11.688" v="708" actId="20577"/>
          <ac:spMkLst>
            <pc:docMk/>
            <pc:sldMk cId="374205126" sldId="776"/>
            <ac:spMk id="2" creationId="{AFF11388-98B4-8510-ACCD-6844ECCB8696}"/>
          </ac:spMkLst>
        </pc:spChg>
        <pc:spChg chg="del mod">
          <ac:chgData name="El-Wahab, Shireen" userId="S::elwahabs@ebrd.com::661bc1a7-ed9f-4029-8262-8796b6ab291c" providerId="AD" clId="Web-{221B9975-F54B-4CD6-8F4C-0FEA780D8436}" dt="2025-03-04T10:14:45.168" v="480"/>
          <ac:spMkLst>
            <pc:docMk/>
            <pc:sldMk cId="374205126" sldId="776"/>
            <ac:spMk id="5" creationId="{B815F8A2-4FA9-6224-7611-CC964FDC1B84}"/>
          </ac:spMkLst>
        </pc:spChg>
        <pc:spChg chg="mod">
          <ac:chgData name="El-Wahab, Shireen" userId="S::elwahabs@ebrd.com::661bc1a7-ed9f-4029-8262-8796b6ab291c" providerId="AD" clId="Web-{221B9975-F54B-4CD6-8F4C-0FEA780D8436}" dt="2025-03-04T10:24:11.312" v="707" actId="20577"/>
          <ac:spMkLst>
            <pc:docMk/>
            <pc:sldMk cId="374205126" sldId="776"/>
            <ac:spMk id="7" creationId="{2EB1CCBA-81EB-8DD8-D144-F012E3E7D8C3}"/>
          </ac:spMkLst>
        </pc:spChg>
      </pc:sldChg>
    </pc:docChg>
  </pc:docChgLst>
  <pc:docChgLst>
    <pc:chgData name="Schunk, Martin" userId="51a3403e-c15c-48a8-8eec-7273c08504d3" providerId="ADAL" clId="{08FBB470-70B8-47EF-9136-7C0445E9D2CE}"/>
    <pc:docChg chg="undo custSel modSld">
      <pc:chgData name="Schunk, Martin" userId="51a3403e-c15c-48a8-8eec-7273c08504d3" providerId="ADAL" clId="{08FBB470-70B8-47EF-9136-7C0445E9D2CE}" dt="2025-03-03T17:52:52.529" v="678" actId="14861"/>
      <pc:docMkLst>
        <pc:docMk/>
      </pc:docMkLst>
      <pc:sldChg chg="addSp delSp modSp mod">
        <pc:chgData name="Schunk, Martin" userId="51a3403e-c15c-48a8-8eec-7273c08504d3" providerId="ADAL" clId="{08FBB470-70B8-47EF-9136-7C0445E9D2CE}" dt="2025-03-03T17:40:38.931" v="354" actId="113"/>
        <pc:sldMkLst>
          <pc:docMk/>
          <pc:sldMk cId="617485261" sldId="546"/>
        </pc:sldMkLst>
        <pc:spChg chg="add del mod">
          <ac:chgData name="Schunk, Martin" userId="51a3403e-c15c-48a8-8eec-7273c08504d3" providerId="ADAL" clId="{08FBB470-70B8-47EF-9136-7C0445E9D2CE}" dt="2025-03-03T17:23:00.293" v="36" actId="478"/>
          <ac:spMkLst>
            <pc:docMk/>
            <pc:sldMk cId="617485261" sldId="546"/>
            <ac:spMk id="13" creationId="{BF9B5FBE-0BE3-E122-5029-5C856F6D3FC4}"/>
          </ac:spMkLst>
        </pc:spChg>
        <pc:spChg chg="add mod ord">
          <ac:chgData name="Schunk, Martin" userId="51a3403e-c15c-48a8-8eec-7273c08504d3" providerId="ADAL" clId="{08FBB470-70B8-47EF-9136-7C0445E9D2CE}" dt="2025-03-03T17:28:14.978" v="58" actId="164"/>
          <ac:spMkLst>
            <pc:docMk/>
            <pc:sldMk cId="617485261" sldId="546"/>
            <ac:spMk id="14" creationId="{5CE51D88-F467-8558-8C97-95F32A2EBA8B}"/>
          </ac:spMkLst>
        </pc:spChg>
        <pc:spChg chg="del mod">
          <ac:chgData name="Schunk, Martin" userId="51a3403e-c15c-48a8-8eec-7273c08504d3" providerId="ADAL" clId="{08FBB470-70B8-47EF-9136-7C0445E9D2CE}" dt="2025-03-03T17:39:52.748" v="347" actId="478"/>
          <ac:spMkLst>
            <pc:docMk/>
            <pc:sldMk cId="617485261" sldId="546"/>
            <ac:spMk id="16" creationId="{123BF8B8-3A22-B44F-810C-55AE86066ECD}"/>
          </ac:spMkLst>
        </pc:spChg>
        <pc:spChg chg="add del">
          <ac:chgData name="Schunk, Martin" userId="51a3403e-c15c-48a8-8eec-7273c08504d3" providerId="ADAL" clId="{08FBB470-70B8-47EF-9136-7C0445E9D2CE}" dt="2025-03-03T17:29:57.483" v="73" actId="22"/>
          <ac:spMkLst>
            <pc:docMk/>
            <pc:sldMk cId="617485261" sldId="546"/>
            <ac:spMk id="18" creationId="{8524C97F-23AA-79F5-5D91-F8165C0486D2}"/>
          </ac:spMkLst>
        </pc:spChg>
        <pc:spChg chg="add mod">
          <ac:chgData name="Schunk, Martin" userId="51a3403e-c15c-48a8-8eec-7273c08504d3" providerId="ADAL" clId="{08FBB470-70B8-47EF-9136-7C0445E9D2CE}" dt="2025-03-03T17:37:28.768" v="340" actId="948"/>
          <ac:spMkLst>
            <pc:docMk/>
            <pc:sldMk cId="617485261" sldId="546"/>
            <ac:spMk id="20" creationId="{B5DF52C4-1AC8-6B96-0775-D2CA0250F014}"/>
          </ac:spMkLst>
        </pc:spChg>
        <pc:spChg chg="add mod">
          <ac:chgData name="Schunk, Martin" userId="51a3403e-c15c-48a8-8eec-7273c08504d3" providerId="ADAL" clId="{08FBB470-70B8-47EF-9136-7C0445E9D2CE}" dt="2025-03-03T17:40:07.131" v="348" actId="948"/>
          <ac:spMkLst>
            <pc:docMk/>
            <pc:sldMk cId="617485261" sldId="546"/>
            <ac:spMk id="21" creationId="{15C96076-F222-16AB-FFFD-AC809296B78E}"/>
          </ac:spMkLst>
        </pc:spChg>
        <pc:spChg chg="add mod">
          <ac:chgData name="Schunk, Martin" userId="51a3403e-c15c-48a8-8eec-7273c08504d3" providerId="ADAL" clId="{08FBB470-70B8-47EF-9136-7C0445E9D2CE}" dt="2025-03-03T17:37:53.789" v="343" actId="20577"/>
          <ac:spMkLst>
            <pc:docMk/>
            <pc:sldMk cId="617485261" sldId="546"/>
            <ac:spMk id="22" creationId="{0E131926-6249-B34F-DEA0-55AB0998C092}"/>
          </ac:spMkLst>
        </pc:spChg>
        <pc:spChg chg="add mod">
          <ac:chgData name="Schunk, Martin" userId="51a3403e-c15c-48a8-8eec-7273c08504d3" providerId="ADAL" clId="{08FBB470-70B8-47EF-9136-7C0445E9D2CE}" dt="2025-03-03T17:38:10.361" v="346" actId="20577"/>
          <ac:spMkLst>
            <pc:docMk/>
            <pc:sldMk cId="617485261" sldId="546"/>
            <ac:spMk id="23" creationId="{10C8F8A0-2AB8-7084-EFB3-9DAF6A584B03}"/>
          </ac:spMkLst>
        </pc:spChg>
        <pc:spChg chg="add mod">
          <ac:chgData name="Schunk, Martin" userId="51a3403e-c15c-48a8-8eec-7273c08504d3" providerId="ADAL" clId="{08FBB470-70B8-47EF-9136-7C0445E9D2CE}" dt="2025-03-03T17:36:39.068" v="330" actId="1076"/>
          <ac:spMkLst>
            <pc:docMk/>
            <pc:sldMk cId="617485261" sldId="546"/>
            <ac:spMk id="24" creationId="{14201969-1E49-4EA0-5D05-4F6DBDBFACE9}"/>
          </ac:spMkLst>
        </pc:spChg>
        <pc:spChg chg="add del mod">
          <ac:chgData name="Schunk, Martin" userId="51a3403e-c15c-48a8-8eec-7273c08504d3" providerId="ADAL" clId="{08FBB470-70B8-47EF-9136-7C0445E9D2CE}" dt="2025-03-03T17:35:56.254" v="315" actId="478"/>
          <ac:spMkLst>
            <pc:docMk/>
            <pc:sldMk cId="617485261" sldId="546"/>
            <ac:spMk id="25" creationId="{AC296378-AB8A-14CB-0D94-208AA1663833}"/>
          </ac:spMkLst>
        </pc:spChg>
        <pc:spChg chg="add mod">
          <ac:chgData name="Schunk, Martin" userId="51a3403e-c15c-48a8-8eec-7273c08504d3" providerId="ADAL" clId="{08FBB470-70B8-47EF-9136-7C0445E9D2CE}" dt="2025-03-03T17:36:46.466" v="331" actId="1076"/>
          <ac:spMkLst>
            <pc:docMk/>
            <pc:sldMk cId="617485261" sldId="546"/>
            <ac:spMk id="26" creationId="{21851CE4-E938-05B8-E4E6-434682305756}"/>
          </ac:spMkLst>
        </pc:spChg>
        <pc:spChg chg="add mod">
          <ac:chgData name="Schunk, Martin" userId="51a3403e-c15c-48a8-8eec-7273c08504d3" providerId="ADAL" clId="{08FBB470-70B8-47EF-9136-7C0445E9D2CE}" dt="2025-03-03T17:37:02.008" v="335" actId="207"/>
          <ac:spMkLst>
            <pc:docMk/>
            <pc:sldMk cId="617485261" sldId="546"/>
            <ac:spMk id="27" creationId="{E9CA5590-5E62-A096-20A5-F423732F7F92}"/>
          </ac:spMkLst>
        </pc:spChg>
        <pc:spChg chg="mod">
          <ac:chgData name="Schunk, Martin" userId="51a3403e-c15c-48a8-8eec-7273c08504d3" providerId="ADAL" clId="{08FBB470-70B8-47EF-9136-7C0445E9D2CE}" dt="2025-03-03T17:40:38.931" v="354" actId="113"/>
          <ac:spMkLst>
            <pc:docMk/>
            <pc:sldMk cId="617485261" sldId="546"/>
            <ac:spMk id="28" creationId="{92EB9130-CA3A-D84F-8736-1E1C7770BFBE}"/>
          </ac:spMkLst>
        </pc:spChg>
        <pc:spChg chg="add mod">
          <ac:chgData name="Schunk, Martin" userId="51a3403e-c15c-48a8-8eec-7273c08504d3" providerId="ADAL" clId="{08FBB470-70B8-47EF-9136-7C0445E9D2CE}" dt="2025-03-03T17:37:13.592" v="339" actId="207"/>
          <ac:spMkLst>
            <pc:docMk/>
            <pc:sldMk cId="617485261" sldId="546"/>
            <ac:spMk id="29" creationId="{81C8BFEC-3865-4901-80F4-B30E86015010}"/>
          </ac:spMkLst>
        </pc:spChg>
        <pc:grpChg chg="add mod">
          <ac:chgData name="Schunk, Martin" userId="51a3403e-c15c-48a8-8eec-7273c08504d3" providerId="ADAL" clId="{08FBB470-70B8-47EF-9136-7C0445E9D2CE}" dt="2025-03-03T17:28:26.611" v="62" actId="1076"/>
          <ac:grpSpMkLst>
            <pc:docMk/>
            <pc:sldMk cId="617485261" sldId="546"/>
            <ac:grpSpMk id="15" creationId="{480DCD04-9F62-4EB8-9CB0-CA78DA87C4DC}"/>
          </ac:grpSpMkLst>
        </pc:grpChg>
        <pc:picChg chg="add del mod">
          <ac:chgData name="Schunk, Martin" userId="51a3403e-c15c-48a8-8eec-7273c08504d3" providerId="ADAL" clId="{08FBB470-70B8-47EF-9136-7C0445E9D2CE}" dt="2025-03-03T16:55:15.960" v="2" actId="478"/>
          <ac:picMkLst>
            <pc:docMk/>
            <pc:sldMk cId="617485261" sldId="546"/>
            <ac:picMk id="4" creationId="{CCE91989-BCCD-0BC1-D986-856759CD9860}"/>
          </ac:picMkLst>
        </pc:picChg>
        <pc:picChg chg="add mod">
          <ac:chgData name="Schunk, Martin" userId="51a3403e-c15c-48a8-8eec-7273c08504d3" providerId="ADAL" clId="{08FBB470-70B8-47EF-9136-7C0445E9D2CE}" dt="2025-03-03T17:35:44.259" v="309" actId="1036"/>
          <ac:picMkLst>
            <pc:docMk/>
            <pc:sldMk cId="617485261" sldId="546"/>
            <ac:picMk id="6" creationId="{88628EB5-66A0-74ED-B90F-2B894E9E288B}"/>
          </ac:picMkLst>
        </pc:picChg>
        <pc:picChg chg="add mod">
          <ac:chgData name="Schunk, Martin" userId="51a3403e-c15c-48a8-8eec-7273c08504d3" providerId="ADAL" clId="{08FBB470-70B8-47EF-9136-7C0445E9D2CE}" dt="2025-03-03T17:29:35.311" v="68" actId="1582"/>
          <ac:picMkLst>
            <pc:docMk/>
            <pc:sldMk cId="617485261" sldId="546"/>
            <ac:picMk id="8" creationId="{67BFB6D6-DA18-5795-54BA-2CCD907A5E98}"/>
          </ac:picMkLst>
        </pc:picChg>
        <pc:picChg chg="add mod">
          <ac:chgData name="Schunk, Martin" userId="51a3403e-c15c-48a8-8eec-7273c08504d3" providerId="ADAL" clId="{08FBB470-70B8-47EF-9136-7C0445E9D2CE}" dt="2025-03-03T17:29:47.003" v="70" actId="1582"/>
          <ac:picMkLst>
            <pc:docMk/>
            <pc:sldMk cId="617485261" sldId="546"/>
            <ac:picMk id="10" creationId="{DC4BC45C-52D2-CF74-37BE-97975952F023}"/>
          </ac:picMkLst>
        </pc:picChg>
        <pc:picChg chg="add mod">
          <ac:chgData name="Schunk, Martin" userId="51a3403e-c15c-48a8-8eec-7273c08504d3" providerId="ADAL" clId="{08FBB470-70B8-47EF-9136-7C0445E9D2CE}" dt="2025-03-03T17:29:16.583" v="66" actId="1582"/>
          <ac:picMkLst>
            <pc:docMk/>
            <pc:sldMk cId="617485261" sldId="546"/>
            <ac:picMk id="12" creationId="{E7F5D023-2D54-61B8-A6FD-FCDE9BB49447}"/>
          </ac:picMkLst>
        </pc:picChg>
      </pc:sldChg>
      <pc:sldChg chg="addSp delSp modSp mod">
        <pc:chgData name="Schunk, Martin" userId="51a3403e-c15c-48a8-8eec-7273c08504d3" providerId="ADAL" clId="{08FBB470-70B8-47EF-9136-7C0445E9D2CE}" dt="2025-03-03T17:47:34.425" v="495" actId="552"/>
        <pc:sldMkLst>
          <pc:docMk/>
          <pc:sldMk cId="2083635373" sldId="666"/>
        </pc:sldMkLst>
        <pc:spChg chg="add mod">
          <ac:chgData name="Schunk, Martin" userId="51a3403e-c15c-48a8-8eec-7273c08504d3" providerId="ADAL" clId="{08FBB470-70B8-47EF-9136-7C0445E9D2CE}" dt="2025-03-03T17:45:27.433" v="431"/>
          <ac:spMkLst>
            <pc:docMk/>
            <pc:sldMk cId="2083635373" sldId="666"/>
            <ac:spMk id="2" creationId="{8A842701-E7E6-6AFE-1050-7D77B38F29B0}"/>
          </ac:spMkLst>
        </pc:spChg>
        <pc:spChg chg="add mod">
          <ac:chgData name="Schunk, Martin" userId="51a3403e-c15c-48a8-8eec-7273c08504d3" providerId="ADAL" clId="{08FBB470-70B8-47EF-9136-7C0445E9D2CE}" dt="2025-03-03T17:47:34.425" v="495" actId="552"/>
          <ac:spMkLst>
            <pc:docMk/>
            <pc:sldMk cId="2083635373" sldId="666"/>
            <ac:spMk id="4" creationId="{ED620FA2-2D3A-289D-81B6-D746DDE80F81}"/>
          </ac:spMkLst>
        </pc:spChg>
        <pc:spChg chg="add mod">
          <ac:chgData name="Schunk, Martin" userId="51a3403e-c15c-48a8-8eec-7273c08504d3" providerId="ADAL" clId="{08FBB470-70B8-47EF-9136-7C0445E9D2CE}" dt="2025-03-03T17:47:34.425" v="495" actId="552"/>
          <ac:spMkLst>
            <pc:docMk/>
            <pc:sldMk cId="2083635373" sldId="666"/>
            <ac:spMk id="5" creationId="{AFA2D81E-E433-7E93-3121-2A1AEEF0BACA}"/>
          </ac:spMkLst>
        </pc:spChg>
        <pc:spChg chg="mod">
          <ac:chgData name="Schunk, Martin" userId="51a3403e-c15c-48a8-8eec-7273c08504d3" providerId="ADAL" clId="{08FBB470-70B8-47EF-9136-7C0445E9D2CE}" dt="2025-03-03T17:47:23.385" v="493" actId="552"/>
          <ac:spMkLst>
            <pc:docMk/>
            <pc:sldMk cId="2083635373" sldId="666"/>
            <ac:spMk id="7" creationId="{76B66974-A11F-B855-7B54-5CFD0DC3985E}"/>
          </ac:spMkLst>
        </pc:spChg>
        <pc:spChg chg="del mod">
          <ac:chgData name="Schunk, Martin" userId="51a3403e-c15c-48a8-8eec-7273c08504d3" providerId="ADAL" clId="{08FBB470-70B8-47EF-9136-7C0445E9D2CE}" dt="2025-03-03T17:45:48.303" v="461" actId="478"/>
          <ac:spMkLst>
            <pc:docMk/>
            <pc:sldMk cId="2083635373" sldId="666"/>
            <ac:spMk id="8" creationId="{F6AF5093-843D-6396-B34A-6F9BA9C3044D}"/>
          </ac:spMkLst>
        </pc:spChg>
        <pc:picChg chg="add mod">
          <ac:chgData name="Schunk, Martin" userId="51a3403e-c15c-48a8-8eec-7273c08504d3" providerId="ADAL" clId="{08FBB470-70B8-47EF-9136-7C0445E9D2CE}" dt="2025-03-03T17:46:15.450" v="477" actId="1076"/>
          <ac:picMkLst>
            <pc:docMk/>
            <pc:sldMk cId="2083635373" sldId="666"/>
            <ac:picMk id="9" creationId="{8EB2EAC7-CBBF-A5CF-29C9-909299761DD2}"/>
          </ac:picMkLst>
        </pc:picChg>
      </pc:sldChg>
      <pc:sldChg chg="addSp delSp modSp mod">
        <pc:chgData name="Schunk, Martin" userId="51a3403e-c15c-48a8-8eec-7273c08504d3" providerId="ADAL" clId="{08FBB470-70B8-47EF-9136-7C0445E9D2CE}" dt="2025-03-03T17:52:44.072" v="677" actId="20577"/>
        <pc:sldMkLst>
          <pc:docMk/>
          <pc:sldMk cId="3599952234" sldId="765"/>
        </pc:sldMkLst>
        <pc:spChg chg="del">
          <ac:chgData name="Schunk, Martin" userId="51a3403e-c15c-48a8-8eec-7273c08504d3" providerId="ADAL" clId="{08FBB470-70B8-47EF-9136-7C0445E9D2CE}" dt="2025-03-03T17:50:28.790" v="629" actId="478"/>
          <ac:spMkLst>
            <pc:docMk/>
            <pc:sldMk cId="3599952234" sldId="765"/>
            <ac:spMk id="2" creationId="{9FCF4F42-7A66-FBD0-BF19-0E1F33B829D8}"/>
          </ac:spMkLst>
        </pc:spChg>
        <pc:spChg chg="add mod">
          <ac:chgData name="Schunk, Martin" userId="51a3403e-c15c-48a8-8eec-7273c08504d3" providerId="ADAL" clId="{08FBB470-70B8-47EF-9136-7C0445E9D2CE}" dt="2025-03-03T17:52:44.072" v="677" actId="20577"/>
          <ac:spMkLst>
            <pc:docMk/>
            <pc:sldMk cId="3599952234" sldId="765"/>
            <ac:spMk id="3" creationId="{044C10C4-2E29-B1E4-40BC-D423566DF7FF}"/>
          </ac:spMkLst>
        </pc:spChg>
        <pc:spChg chg="add mod">
          <ac:chgData name="Schunk, Martin" userId="51a3403e-c15c-48a8-8eec-7273c08504d3" providerId="ADAL" clId="{08FBB470-70B8-47EF-9136-7C0445E9D2CE}" dt="2025-03-03T17:50:44.172" v="634" actId="207"/>
          <ac:spMkLst>
            <pc:docMk/>
            <pc:sldMk cId="3599952234" sldId="765"/>
            <ac:spMk id="4" creationId="{F1D4E469-EC49-52A1-6B9E-273990A68B1E}"/>
          </ac:spMkLst>
        </pc:spChg>
        <pc:spChg chg="mod">
          <ac:chgData name="Schunk, Martin" userId="51a3403e-c15c-48a8-8eec-7273c08504d3" providerId="ADAL" clId="{08FBB470-70B8-47EF-9136-7C0445E9D2CE}" dt="2025-03-03T17:52:04.941" v="652" actId="12788"/>
          <ac:spMkLst>
            <pc:docMk/>
            <pc:sldMk cId="3599952234" sldId="765"/>
            <ac:spMk id="25" creationId="{25580A6F-E129-C6D0-FB55-605BE236D293}"/>
          </ac:spMkLst>
        </pc:spChg>
        <pc:picChg chg="add mod modCrop">
          <ac:chgData name="Schunk, Martin" userId="51a3403e-c15c-48a8-8eec-7273c08504d3" providerId="ADAL" clId="{08FBB470-70B8-47EF-9136-7C0445E9D2CE}" dt="2025-03-03T17:52:24.354" v="656" actId="207"/>
          <ac:picMkLst>
            <pc:docMk/>
            <pc:sldMk cId="3599952234" sldId="765"/>
            <ac:picMk id="6" creationId="{CD43E932-9D87-02A9-8CA4-4CED4D42C302}"/>
          </ac:picMkLst>
        </pc:picChg>
      </pc:sldChg>
      <pc:sldChg chg="modSp mod">
        <pc:chgData name="Schunk, Martin" userId="51a3403e-c15c-48a8-8eec-7273c08504d3" providerId="ADAL" clId="{08FBB470-70B8-47EF-9136-7C0445E9D2CE}" dt="2025-03-03T17:52:52.529" v="678" actId="14861"/>
        <pc:sldMkLst>
          <pc:docMk/>
          <pc:sldMk cId="816381516" sldId="766"/>
        </pc:sldMkLst>
        <pc:spChg chg="mod">
          <ac:chgData name="Schunk, Martin" userId="51a3403e-c15c-48a8-8eec-7273c08504d3" providerId="ADAL" clId="{08FBB470-70B8-47EF-9136-7C0445E9D2CE}" dt="2025-03-03T17:52:52.529" v="678" actId="14861"/>
          <ac:spMkLst>
            <pc:docMk/>
            <pc:sldMk cId="816381516" sldId="766"/>
            <ac:spMk id="5" creationId="{CA81802D-6782-1921-702D-4E97F5AEAED7}"/>
          </ac:spMkLst>
        </pc:spChg>
      </pc:sldChg>
      <pc:sldChg chg="modSp mod">
        <pc:chgData name="Schunk, Martin" userId="51a3403e-c15c-48a8-8eec-7273c08504d3" providerId="ADAL" clId="{08FBB470-70B8-47EF-9136-7C0445E9D2CE}" dt="2025-03-03T16:35:13.246" v="0" actId="14861"/>
        <pc:sldMkLst>
          <pc:docMk/>
          <pc:sldMk cId="2372037699" sldId="767"/>
        </pc:sldMkLst>
        <pc:spChg chg="mod">
          <ac:chgData name="Schunk, Martin" userId="51a3403e-c15c-48a8-8eec-7273c08504d3" providerId="ADAL" clId="{08FBB470-70B8-47EF-9136-7C0445E9D2CE}" dt="2025-03-03T16:35:13.246" v="0" actId="14861"/>
          <ac:spMkLst>
            <pc:docMk/>
            <pc:sldMk cId="2372037699" sldId="767"/>
            <ac:spMk id="5" creationId="{DFEF6F59-0819-18A0-D6F8-29A4EE822AA2}"/>
          </ac:spMkLst>
        </pc:spChg>
      </pc:sldChg>
      <pc:sldChg chg="addSp modSp mod">
        <pc:chgData name="Schunk, Martin" userId="51a3403e-c15c-48a8-8eec-7273c08504d3" providerId="ADAL" clId="{08FBB470-70B8-47EF-9136-7C0445E9D2CE}" dt="2025-03-03T17:47:29.050" v="494" actId="552"/>
        <pc:sldMkLst>
          <pc:docMk/>
          <pc:sldMk cId="3007817247" sldId="774"/>
        </pc:sldMkLst>
        <pc:spChg chg="add mod">
          <ac:chgData name="Schunk, Martin" userId="51a3403e-c15c-48a8-8eec-7273c08504d3" providerId="ADAL" clId="{08FBB470-70B8-47EF-9136-7C0445E9D2CE}" dt="2025-03-03T17:44:07.968" v="391" actId="1076"/>
          <ac:spMkLst>
            <pc:docMk/>
            <pc:sldMk cId="3007817247" sldId="774"/>
            <ac:spMk id="2" creationId="{2E5E89DE-2BA1-048C-C434-6B66189E491A}"/>
          </ac:spMkLst>
        </pc:spChg>
        <pc:spChg chg="add mod">
          <ac:chgData name="Schunk, Martin" userId="51a3403e-c15c-48a8-8eec-7273c08504d3" providerId="ADAL" clId="{08FBB470-70B8-47EF-9136-7C0445E9D2CE}" dt="2025-03-03T17:47:29.050" v="494" actId="552"/>
          <ac:spMkLst>
            <pc:docMk/>
            <pc:sldMk cId="3007817247" sldId="774"/>
            <ac:spMk id="4" creationId="{A89B4D06-26D1-0161-956B-89565D52DAC8}"/>
          </ac:spMkLst>
        </pc:spChg>
        <pc:spChg chg="mod">
          <ac:chgData name="Schunk, Martin" userId="51a3403e-c15c-48a8-8eec-7273c08504d3" providerId="ADAL" clId="{08FBB470-70B8-47EF-9136-7C0445E9D2CE}" dt="2025-03-03T17:47:29.050" v="494" actId="552"/>
          <ac:spMkLst>
            <pc:docMk/>
            <pc:sldMk cId="3007817247" sldId="774"/>
            <ac:spMk id="7" creationId="{76B66974-A11F-B855-7B54-5CFD0DC3985E}"/>
          </ac:spMkLst>
        </pc:spChg>
        <pc:spChg chg="mod">
          <ac:chgData name="Schunk, Martin" userId="51a3403e-c15c-48a8-8eec-7273c08504d3" providerId="ADAL" clId="{08FBB470-70B8-47EF-9136-7C0445E9D2CE}" dt="2025-03-03T17:47:29.050" v="494" actId="552"/>
          <ac:spMkLst>
            <pc:docMk/>
            <pc:sldMk cId="3007817247" sldId="774"/>
            <ac:spMk id="8" creationId="{F6AF5093-843D-6396-B34A-6F9BA9C3044D}"/>
          </ac:spMkLst>
        </pc:spChg>
        <pc:picChg chg="add mod">
          <ac:chgData name="Schunk, Martin" userId="51a3403e-c15c-48a8-8eec-7273c08504d3" providerId="ADAL" clId="{08FBB470-70B8-47EF-9136-7C0445E9D2CE}" dt="2025-03-03T17:44:27.069" v="420" actId="1076"/>
          <ac:picMkLst>
            <pc:docMk/>
            <pc:sldMk cId="3007817247" sldId="774"/>
            <ac:picMk id="6" creationId="{89739E38-F518-2311-2294-80089637F1A8}"/>
          </ac:picMkLst>
        </pc:picChg>
      </pc:sldChg>
      <pc:sldChg chg="addSp delSp modSp mod">
        <pc:chgData name="Schunk, Martin" userId="51a3403e-c15c-48a8-8eec-7273c08504d3" providerId="ADAL" clId="{08FBB470-70B8-47EF-9136-7C0445E9D2CE}" dt="2025-03-03T17:49:30" v="618" actId="1036"/>
        <pc:sldMkLst>
          <pc:docMk/>
          <pc:sldMk cId="301593574" sldId="775"/>
        </pc:sldMkLst>
        <pc:spChg chg="add mod">
          <ac:chgData name="Schunk, Martin" userId="51a3403e-c15c-48a8-8eec-7273c08504d3" providerId="ADAL" clId="{08FBB470-70B8-47EF-9136-7C0445E9D2CE}" dt="2025-03-03T17:47:04.491" v="491" actId="207"/>
          <ac:spMkLst>
            <pc:docMk/>
            <pc:sldMk cId="301593574" sldId="775"/>
            <ac:spMk id="2" creationId="{50474C0F-B8CE-418C-4995-3A8AA5FE2CDE}"/>
          </ac:spMkLst>
        </pc:spChg>
        <pc:spChg chg="add mod">
          <ac:chgData name="Schunk, Martin" userId="51a3403e-c15c-48a8-8eec-7273c08504d3" providerId="ADAL" clId="{08FBB470-70B8-47EF-9136-7C0445E9D2CE}" dt="2025-03-03T17:47:42.163" v="496" actId="552"/>
          <ac:spMkLst>
            <pc:docMk/>
            <pc:sldMk cId="301593574" sldId="775"/>
            <ac:spMk id="4" creationId="{41038205-4596-A4EC-7FF2-BA052B21F436}"/>
          </ac:spMkLst>
        </pc:spChg>
        <pc:spChg chg="add mod">
          <ac:chgData name="Schunk, Martin" userId="51a3403e-c15c-48a8-8eec-7273c08504d3" providerId="ADAL" clId="{08FBB470-70B8-47EF-9136-7C0445E9D2CE}" dt="2025-03-03T17:48:33.099" v="575" actId="1035"/>
          <ac:spMkLst>
            <pc:docMk/>
            <pc:sldMk cId="301593574" sldId="775"/>
            <ac:spMk id="5" creationId="{1FD4BFDE-2812-8A0E-4039-92DB232B1607}"/>
          </ac:spMkLst>
        </pc:spChg>
        <pc:spChg chg="mod">
          <ac:chgData name="Schunk, Martin" userId="51a3403e-c15c-48a8-8eec-7273c08504d3" providerId="ADAL" clId="{08FBB470-70B8-47EF-9136-7C0445E9D2CE}" dt="2025-03-03T17:49:30" v="618" actId="1036"/>
          <ac:spMkLst>
            <pc:docMk/>
            <pc:sldMk cId="301593574" sldId="775"/>
            <ac:spMk id="7" creationId="{76B66974-A11F-B855-7B54-5CFD0DC3985E}"/>
          </ac:spMkLst>
        </pc:spChg>
        <pc:spChg chg="del mod">
          <ac:chgData name="Schunk, Martin" userId="51a3403e-c15c-48a8-8eec-7273c08504d3" providerId="ADAL" clId="{08FBB470-70B8-47EF-9136-7C0445E9D2CE}" dt="2025-03-03T17:48:08.892" v="527"/>
          <ac:spMkLst>
            <pc:docMk/>
            <pc:sldMk cId="301593574" sldId="775"/>
            <ac:spMk id="8" creationId="{F6AF5093-843D-6396-B34A-6F9BA9C3044D}"/>
          </ac:spMkLst>
        </pc:spChg>
        <pc:picChg chg="add del mod">
          <ac:chgData name="Schunk, Martin" userId="51a3403e-c15c-48a8-8eec-7273c08504d3" providerId="ADAL" clId="{08FBB470-70B8-47EF-9136-7C0445E9D2CE}" dt="2025-03-03T17:48:40.503" v="577" actId="478"/>
          <ac:picMkLst>
            <pc:docMk/>
            <pc:sldMk cId="301593574" sldId="775"/>
            <ac:picMk id="9" creationId="{6561A336-48EB-2004-21BA-49FAF5854DE3}"/>
          </ac:picMkLst>
        </pc:picChg>
        <pc:picChg chg="add mod modCrop">
          <ac:chgData name="Schunk, Martin" userId="51a3403e-c15c-48a8-8eec-7273c08504d3" providerId="ADAL" clId="{08FBB470-70B8-47EF-9136-7C0445E9D2CE}" dt="2025-03-03T17:49:20.303" v="608" actId="14100"/>
          <ac:picMkLst>
            <pc:docMk/>
            <pc:sldMk cId="301593574" sldId="775"/>
            <ac:picMk id="11" creationId="{23C5BE6C-8924-1870-E946-C5123F5E7468}"/>
          </ac:picMkLst>
        </pc:picChg>
      </pc:sldChg>
    </pc:docChg>
  </pc:docChgLst>
  <pc:docChgLst>
    <pc:chgData name="El-Wahab, Shireen" userId="661bc1a7-ed9f-4029-8262-8796b6ab291c" providerId="ADAL" clId="{F7423F1D-08AD-4565-A4D0-4773B5861684}"/>
    <pc:docChg chg="">
      <pc:chgData name="El-Wahab, Shireen" userId="661bc1a7-ed9f-4029-8262-8796b6ab291c" providerId="ADAL" clId="{F7423F1D-08AD-4565-A4D0-4773B5861684}" dt="2025-03-04T22:38:31.528" v="0"/>
      <pc:docMkLst>
        <pc:docMk/>
      </pc:docMkLst>
      <pc:sldChg chg="delCm">
        <pc:chgData name="El-Wahab, Shireen" userId="661bc1a7-ed9f-4029-8262-8796b6ab291c" providerId="ADAL" clId="{F7423F1D-08AD-4565-A4D0-4773B5861684}" dt="2025-03-04T22:38:31.528" v="0"/>
        <pc:sldMkLst>
          <pc:docMk/>
          <pc:sldMk cId="2083635373" sldId="666"/>
        </pc:sldMkLst>
        <pc:extLst>
          <p:ext xmlns:p="http://schemas.openxmlformats.org/presentationml/2006/main" uri="{D6D511B9-2390-475A-947B-AFAB55BFBCF1}">
            <pc226:cmChg xmlns:pc226="http://schemas.microsoft.com/office/powerpoint/2022/06/main/command" chg="del">
              <pc226:chgData name="El-Wahab, Shireen" userId="661bc1a7-ed9f-4029-8262-8796b6ab291c" providerId="ADAL" clId="{F7423F1D-08AD-4565-A4D0-4773B5861684}" dt="2025-03-04T22:38:31.528" v="0"/>
              <pc2:cmMkLst xmlns:pc2="http://schemas.microsoft.com/office/powerpoint/2019/9/main/command">
                <pc:docMk/>
                <pc:sldMk cId="2083635373" sldId="666"/>
                <pc2:cmMk id="{349A73EC-0C5C-4301-88F1-400B763B1B0C}"/>
              </pc2:cmMkLst>
            </pc226:cmChg>
          </p:ext>
        </pc:extLst>
      </pc:sldChg>
    </pc:docChg>
  </pc:docChgLst>
  <pc:docChgLst>
    <pc:chgData name="Schunk, Martin" userId="51a3403e-c15c-48a8-8eec-7273c08504d3" providerId="ADAL" clId="{E06C1236-F8A0-49EA-BC11-1541B2748A25}"/>
    <pc:docChg chg="modSld">
      <pc:chgData name="Schunk, Martin" userId="51a3403e-c15c-48a8-8eec-7273c08504d3" providerId="ADAL" clId="{E06C1236-F8A0-49EA-BC11-1541B2748A25}" dt="2025-03-03T20:56:16.682" v="11" actId="20577"/>
      <pc:docMkLst>
        <pc:docMk/>
      </pc:docMkLst>
      <pc:sldChg chg="modSp mod">
        <pc:chgData name="Schunk, Martin" userId="51a3403e-c15c-48a8-8eec-7273c08504d3" providerId="ADAL" clId="{E06C1236-F8A0-49EA-BC11-1541B2748A25}" dt="2025-03-03T20:56:16.682" v="11" actId="20577"/>
        <pc:sldMkLst>
          <pc:docMk/>
          <pc:sldMk cId="301593574" sldId="775"/>
        </pc:sldMkLst>
        <pc:spChg chg="mod">
          <ac:chgData name="Schunk, Martin" userId="51a3403e-c15c-48a8-8eec-7273c08504d3" providerId="ADAL" clId="{E06C1236-F8A0-49EA-BC11-1541B2748A25}" dt="2025-03-03T20:56:16.682" v="11" actId="20577"/>
          <ac:spMkLst>
            <pc:docMk/>
            <pc:sldMk cId="301593574" sldId="775"/>
            <ac:spMk id="2" creationId="{50474C0F-B8CE-418C-4995-3A8AA5FE2CDE}"/>
          </ac:spMkLst>
        </pc:spChg>
      </pc:sldChg>
    </pc:docChg>
  </pc:docChgLst>
  <pc:docChgLst>
    <pc:chgData name="El-Wahab, Shireen" userId="S::elwahabs@ebrd.com::661bc1a7-ed9f-4029-8262-8796b6ab291c" providerId="AD" clId="Web-{7D4CE801-37B6-66AC-9D78-1C74E12A8AE6}"/>
    <pc:docChg chg="modSld">
      <pc:chgData name="El-Wahab, Shireen" userId="S::elwahabs@ebrd.com::661bc1a7-ed9f-4029-8262-8796b6ab291c" providerId="AD" clId="Web-{7D4CE801-37B6-66AC-9D78-1C74E12A8AE6}" dt="2025-03-04T22:37:35.526" v="28" actId="20577"/>
      <pc:docMkLst>
        <pc:docMk/>
      </pc:docMkLst>
      <pc:sldChg chg="modSp">
        <pc:chgData name="El-Wahab, Shireen" userId="S::elwahabs@ebrd.com::661bc1a7-ed9f-4029-8262-8796b6ab291c" providerId="AD" clId="Web-{7D4CE801-37B6-66AC-9D78-1C74E12A8AE6}" dt="2025-03-04T22:37:35.526" v="28" actId="20577"/>
        <pc:sldMkLst>
          <pc:docMk/>
          <pc:sldMk cId="2083635373" sldId="666"/>
        </pc:sldMkLst>
        <pc:spChg chg="mod">
          <ac:chgData name="El-Wahab, Shireen" userId="S::elwahabs@ebrd.com::661bc1a7-ed9f-4029-8262-8796b6ab291c" providerId="AD" clId="Web-{7D4CE801-37B6-66AC-9D78-1C74E12A8AE6}" dt="2025-03-04T22:37:35.526" v="28" actId="20577"/>
          <ac:spMkLst>
            <pc:docMk/>
            <pc:sldMk cId="2083635373" sldId="666"/>
            <ac:spMk id="7" creationId="{76B66974-A11F-B855-7B54-5CFD0DC3985E}"/>
          </ac:spMkLst>
        </pc:spChg>
      </pc:sldChg>
    </pc:docChg>
  </pc:docChgLst>
  <pc:docChgLst>
    <pc:chgData name="Schunk, Martin" userId="S::schunkm@ebrd.com::51a3403e-c15c-48a8-8eec-7273c08504d3" providerId="AD" clId="Web-{BDD7AF3C-8C77-A416-8D6A-C7FFF31E9351}"/>
    <pc:docChg chg="modSld">
      <pc:chgData name="Schunk, Martin" userId="S::schunkm@ebrd.com::51a3403e-c15c-48a8-8eec-7273c08504d3" providerId="AD" clId="Web-{BDD7AF3C-8C77-A416-8D6A-C7FFF31E9351}" dt="2025-03-04T12:59:29.594" v="3" actId="20577"/>
      <pc:docMkLst>
        <pc:docMk/>
      </pc:docMkLst>
      <pc:sldChg chg="modSp">
        <pc:chgData name="Schunk, Martin" userId="S::schunkm@ebrd.com::51a3403e-c15c-48a8-8eec-7273c08504d3" providerId="AD" clId="Web-{BDD7AF3C-8C77-A416-8D6A-C7FFF31E9351}" dt="2025-03-04T12:59:21.515" v="1" actId="20577"/>
        <pc:sldMkLst>
          <pc:docMk/>
          <pc:sldMk cId="1310396335" sldId="562"/>
        </pc:sldMkLst>
        <pc:spChg chg="mod">
          <ac:chgData name="Schunk, Martin" userId="S::schunkm@ebrd.com::51a3403e-c15c-48a8-8eec-7273c08504d3" providerId="AD" clId="Web-{BDD7AF3C-8C77-A416-8D6A-C7FFF31E9351}" dt="2025-03-04T12:59:21.515" v="1" actId="20577"/>
          <ac:spMkLst>
            <pc:docMk/>
            <pc:sldMk cId="1310396335" sldId="562"/>
            <ac:spMk id="5" creationId="{D7793CB0-0007-28AA-03C1-173F173D17B6}"/>
          </ac:spMkLst>
        </pc:spChg>
      </pc:sldChg>
      <pc:sldChg chg="modSp">
        <pc:chgData name="Schunk, Martin" userId="S::schunkm@ebrd.com::51a3403e-c15c-48a8-8eec-7273c08504d3" providerId="AD" clId="Web-{BDD7AF3C-8C77-A416-8D6A-C7FFF31E9351}" dt="2025-03-04T12:59:29.594" v="3" actId="20577"/>
        <pc:sldMkLst>
          <pc:docMk/>
          <pc:sldMk cId="3599952234" sldId="765"/>
        </pc:sldMkLst>
        <pc:spChg chg="mod">
          <ac:chgData name="Schunk, Martin" userId="S::schunkm@ebrd.com::51a3403e-c15c-48a8-8eec-7273c08504d3" providerId="AD" clId="Web-{BDD7AF3C-8C77-A416-8D6A-C7FFF31E9351}" dt="2025-03-04T12:59:29.594" v="3" actId="20577"/>
          <ac:spMkLst>
            <pc:docMk/>
            <pc:sldMk cId="3599952234" sldId="765"/>
            <ac:spMk id="25" creationId="{25580A6F-E129-C6D0-FB55-605BE236D293}"/>
          </ac:spMkLst>
        </pc:spChg>
      </pc:sldChg>
      <pc:sldChg chg="modSp">
        <pc:chgData name="Schunk, Martin" userId="S::schunkm@ebrd.com::51a3403e-c15c-48a8-8eec-7273c08504d3" providerId="AD" clId="Web-{BDD7AF3C-8C77-A416-8D6A-C7FFF31E9351}" dt="2025-03-04T12:59:25.125" v="2" actId="20577"/>
        <pc:sldMkLst>
          <pc:docMk/>
          <pc:sldMk cId="301593574" sldId="775"/>
        </pc:sldMkLst>
        <pc:spChg chg="mod">
          <ac:chgData name="Schunk, Martin" userId="S::schunkm@ebrd.com::51a3403e-c15c-48a8-8eec-7273c08504d3" providerId="AD" clId="Web-{BDD7AF3C-8C77-A416-8D6A-C7FFF31E9351}" dt="2025-03-04T12:59:25.125" v="2" actId="20577"/>
          <ac:spMkLst>
            <pc:docMk/>
            <pc:sldMk cId="301593574" sldId="775"/>
            <ac:spMk id="7" creationId="{76B66974-A11F-B855-7B54-5CFD0DC3985E}"/>
          </ac:spMkLst>
        </pc:spChg>
      </pc:sldChg>
    </pc:docChg>
  </pc:docChgLst>
  <pc:docChgLst>
    <pc:chgData name="El-Wahab, Shireen" userId="661bc1a7-ed9f-4029-8262-8796b6ab291c" providerId="ADAL" clId="{208B8A00-FBFA-4E11-B01B-F4D21017134F}"/>
    <pc:docChg chg="custSel delSld modSld modSection">
      <pc:chgData name="El-Wahab, Shireen" userId="661bc1a7-ed9f-4029-8262-8796b6ab291c" providerId="ADAL" clId="{208B8A00-FBFA-4E11-B01B-F4D21017134F}" dt="2025-03-03T15:54:45.619" v="735"/>
      <pc:docMkLst>
        <pc:docMk/>
      </pc:docMkLst>
      <pc:sldChg chg="modSp mod">
        <pc:chgData name="El-Wahab, Shireen" userId="661bc1a7-ed9f-4029-8262-8796b6ab291c" providerId="ADAL" clId="{208B8A00-FBFA-4E11-B01B-F4D21017134F}" dt="2025-03-03T15:53:54.502" v="641" actId="20577"/>
        <pc:sldMkLst>
          <pc:docMk/>
          <pc:sldMk cId="2083635373" sldId="666"/>
        </pc:sldMkLst>
        <pc:spChg chg="mod">
          <ac:chgData name="El-Wahab, Shireen" userId="661bc1a7-ed9f-4029-8262-8796b6ab291c" providerId="ADAL" clId="{208B8A00-FBFA-4E11-B01B-F4D21017134F}" dt="2025-03-03T15:44:43.541" v="136" actId="20577"/>
          <ac:spMkLst>
            <pc:docMk/>
            <pc:sldMk cId="2083635373" sldId="666"/>
            <ac:spMk id="7" creationId="{76B66974-A11F-B855-7B54-5CFD0DC3985E}"/>
          </ac:spMkLst>
        </pc:spChg>
        <pc:spChg chg="mod">
          <ac:chgData name="El-Wahab, Shireen" userId="661bc1a7-ed9f-4029-8262-8796b6ab291c" providerId="ADAL" clId="{208B8A00-FBFA-4E11-B01B-F4D21017134F}" dt="2025-03-03T15:53:54.502" v="641" actId="20577"/>
          <ac:spMkLst>
            <pc:docMk/>
            <pc:sldMk cId="2083635373" sldId="666"/>
            <ac:spMk id="8" creationId="{F6AF5093-843D-6396-B34A-6F9BA9C3044D}"/>
          </ac:spMkLst>
        </pc:spChg>
      </pc:sldChg>
      <pc:sldChg chg="del">
        <pc:chgData name="El-Wahab, Shireen" userId="661bc1a7-ed9f-4029-8262-8796b6ab291c" providerId="ADAL" clId="{208B8A00-FBFA-4E11-B01B-F4D21017134F}" dt="2025-03-03T15:45:58.336" v="270" actId="47"/>
        <pc:sldMkLst>
          <pc:docMk/>
          <pc:sldMk cId="2671408273" sldId="764"/>
        </pc:sldMkLst>
      </pc:sldChg>
      <pc:sldChg chg="modSp mod">
        <pc:chgData name="El-Wahab, Shireen" userId="661bc1a7-ed9f-4029-8262-8796b6ab291c" providerId="ADAL" clId="{208B8A00-FBFA-4E11-B01B-F4D21017134F}" dt="2025-03-03T15:47:49.977" v="540" actId="255"/>
        <pc:sldMkLst>
          <pc:docMk/>
          <pc:sldMk cId="3599952234" sldId="765"/>
        </pc:sldMkLst>
        <pc:spChg chg="mod">
          <ac:chgData name="El-Wahab, Shireen" userId="661bc1a7-ed9f-4029-8262-8796b6ab291c" providerId="ADAL" clId="{208B8A00-FBFA-4E11-B01B-F4D21017134F}" dt="2025-03-03T15:45:25.565" v="218" actId="20577"/>
          <ac:spMkLst>
            <pc:docMk/>
            <pc:sldMk cId="3599952234" sldId="765"/>
            <ac:spMk id="2" creationId="{9FCF4F42-7A66-FBD0-BF19-0E1F33B829D8}"/>
          </ac:spMkLst>
        </pc:spChg>
        <pc:spChg chg="mod">
          <ac:chgData name="El-Wahab, Shireen" userId="661bc1a7-ed9f-4029-8262-8796b6ab291c" providerId="ADAL" clId="{208B8A00-FBFA-4E11-B01B-F4D21017134F}" dt="2025-03-03T15:47:49.977" v="540" actId="255"/>
          <ac:spMkLst>
            <pc:docMk/>
            <pc:sldMk cId="3599952234" sldId="765"/>
            <ac:spMk id="25" creationId="{25580A6F-E129-C6D0-FB55-605BE236D293}"/>
          </ac:spMkLst>
        </pc:spChg>
      </pc:sldChg>
      <pc:sldChg chg="modSp mod">
        <pc:chgData name="El-Wahab, Shireen" userId="661bc1a7-ed9f-4029-8262-8796b6ab291c" providerId="ADAL" clId="{208B8A00-FBFA-4E11-B01B-F4D21017134F}" dt="2025-03-03T15:54:45.619" v="735"/>
        <pc:sldMkLst>
          <pc:docMk/>
          <pc:sldMk cId="816381516" sldId="766"/>
        </pc:sldMkLst>
        <pc:spChg chg="mod">
          <ac:chgData name="El-Wahab, Shireen" userId="661bc1a7-ed9f-4029-8262-8796b6ab291c" providerId="ADAL" clId="{208B8A00-FBFA-4E11-B01B-F4D21017134F}" dt="2025-03-03T15:54:45.619" v="735"/>
          <ac:spMkLst>
            <pc:docMk/>
            <pc:sldMk cId="816381516" sldId="766"/>
            <ac:spMk id="5" creationId="{CA81802D-6782-1921-702D-4E97F5AEAED7}"/>
          </ac:spMkLst>
        </pc:spChg>
      </pc:sldChg>
      <pc:sldChg chg="modSp mod">
        <pc:chgData name="El-Wahab, Shireen" userId="661bc1a7-ed9f-4029-8262-8796b6ab291c" providerId="ADAL" clId="{208B8A00-FBFA-4E11-B01B-F4D21017134F}" dt="2025-03-03T15:53:18.728" v="617" actId="20577"/>
        <pc:sldMkLst>
          <pc:docMk/>
          <pc:sldMk cId="2372037699" sldId="767"/>
        </pc:sldMkLst>
        <pc:spChg chg="mod">
          <ac:chgData name="El-Wahab, Shireen" userId="661bc1a7-ed9f-4029-8262-8796b6ab291c" providerId="ADAL" clId="{208B8A00-FBFA-4E11-B01B-F4D21017134F}" dt="2025-03-03T15:53:18.728" v="617" actId="20577"/>
          <ac:spMkLst>
            <pc:docMk/>
            <pc:sldMk cId="2372037699" sldId="767"/>
            <ac:spMk id="5" creationId="{DFEF6F59-0819-18A0-D6F8-29A4EE822AA2}"/>
          </ac:spMkLst>
        </pc:spChg>
      </pc:sldChg>
      <pc:sldChg chg="del">
        <pc:chgData name="El-Wahab, Shireen" userId="661bc1a7-ed9f-4029-8262-8796b6ab291c" providerId="ADAL" clId="{208B8A00-FBFA-4E11-B01B-F4D21017134F}" dt="2025-03-03T15:45:39.600" v="264" actId="47"/>
        <pc:sldMkLst>
          <pc:docMk/>
          <pc:sldMk cId="750003181" sldId="768"/>
        </pc:sldMkLst>
      </pc:sldChg>
      <pc:sldChg chg="del">
        <pc:chgData name="El-Wahab, Shireen" userId="661bc1a7-ed9f-4029-8262-8796b6ab291c" providerId="ADAL" clId="{208B8A00-FBFA-4E11-B01B-F4D21017134F}" dt="2025-03-03T15:45:42.587" v="267" actId="47"/>
        <pc:sldMkLst>
          <pc:docMk/>
          <pc:sldMk cId="1160258804" sldId="769"/>
        </pc:sldMkLst>
      </pc:sldChg>
      <pc:sldChg chg="del">
        <pc:chgData name="El-Wahab, Shireen" userId="661bc1a7-ed9f-4029-8262-8796b6ab291c" providerId="ADAL" clId="{208B8A00-FBFA-4E11-B01B-F4D21017134F}" dt="2025-03-03T15:45:40.467" v="265" actId="47"/>
        <pc:sldMkLst>
          <pc:docMk/>
          <pc:sldMk cId="3343868279" sldId="770"/>
        </pc:sldMkLst>
      </pc:sldChg>
      <pc:sldChg chg="del">
        <pc:chgData name="El-Wahab, Shireen" userId="661bc1a7-ed9f-4029-8262-8796b6ab291c" providerId="ADAL" clId="{208B8A00-FBFA-4E11-B01B-F4D21017134F}" dt="2025-03-03T15:45:41.487" v="266" actId="47"/>
        <pc:sldMkLst>
          <pc:docMk/>
          <pc:sldMk cId="2139248232" sldId="771"/>
        </pc:sldMkLst>
      </pc:sldChg>
      <pc:sldChg chg="del">
        <pc:chgData name="El-Wahab, Shireen" userId="661bc1a7-ed9f-4029-8262-8796b6ab291c" providerId="ADAL" clId="{208B8A00-FBFA-4E11-B01B-F4D21017134F}" dt="2025-03-03T15:45:43.782" v="268" actId="47"/>
        <pc:sldMkLst>
          <pc:docMk/>
          <pc:sldMk cId="1030081655" sldId="773"/>
        </pc:sldMkLst>
      </pc:sldChg>
      <pc:sldChg chg="modSp mod">
        <pc:chgData name="El-Wahab, Shireen" userId="661bc1a7-ed9f-4029-8262-8796b6ab291c" providerId="ADAL" clId="{208B8A00-FBFA-4E11-B01B-F4D21017134F}" dt="2025-03-03T15:53:38.354" v="622" actId="14100"/>
        <pc:sldMkLst>
          <pc:docMk/>
          <pc:sldMk cId="3007817247" sldId="774"/>
        </pc:sldMkLst>
        <pc:spChg chg="mod">
          <ac:chgData name="El-Wahab, Shireen" userId="661bc1a7-ed9f-4029-8262-8796b6ab291c" providerId="ADAL" clId="{208B8A00-FBFA-4E11-B01B-F4D21017134F}" dt="2025-03-03T15:45:05.838" v="199" actId="20577"/>
          <ac:spMkLst>
            <pc:docMk/>
            <pc:sldMk cId="3007817247" sldId="774"/>
            <ac:spMk id="7" creationId="{76B66974-A11F-B855-7B54-5CFD0DC3985E}"/>
          </ac:spMkLst>
        </pc:spChg>
        <pc:spChg chg="mod">
          <ac:chgData name="El-Wahab, Shireen" userId="661bc1a7-ed9f-4029-8262-8796b6ab291c" providerId="ADAL" clId="{208B8A00-FBFA-4E11-B01B-F4D21017134F}" dt="2025-03-03T15:53:38.354" v="622" actId="14100"/>
          <ac:spMkLst>
            <pc:docMk/>
            <pc:sldMk cId="3007817247" sldId="774"/>
            <ac:spMk id="8" creationId="{F6AF5093-843D-6396-B34A-6F9BA9C3044D}"/>
          </ac:spMkLst>
        </pc:spChg>
      </pc:sldChg>
      <pc:sldChg chg="modSp mod">
        <pc:chgData name="El-Wahab, Shireen" userId="661bc1a7-ed9f-4029-8262-8796b6ab291c" providerId="ADAL" clId="{208B8A00-FBFA-4E11-B01B-F4D21017134F}" dt="2025-03-03T15:54:18.875" v="706" actId="20577"/>
        <pc:sldMkLst>
          <pc:docMk/>
          <pc:sldMk cId="301593574" sldId="775"/>
        </pc:sldMkLst>
        <pc:spChg chg="mod">
          <ac:chgData name="El-Wahab, Shireen" userId="661bc1a7-ed9f-4029-8262-8796b6ab291c" providerId="ADAL" clId="{208B8A00-FBFA-4E11-B01B-F4D21017134F}" dt="2025-03-03T15:46:56.908" v="394" actId="20577"/>
          <ac:spMkLst>
            <pc:docMk/>
            <pc:sldMk cId="301593574" sldId="775"/>
            <ac:spMk id="7" creationId="{76B66974-A11F-B855-7B54-5CFD0DC3985E}"/>
          </ac:spMkLst>
        </pc:spChg>
        <pc:spChg chg="mod">
          <ac:chgData name="El-Wahab, Shireen" userId="661bc1a7-ed9f-4029-8262-8796b6ab291c" providerId="ADAL" clId="{208B8A00-FBFA-4E11-B01B-F4D21017134F}" dt="2025-03-03T15:54:18.875" v="706" actId="20577"/>
          <ac:spMkLst>
            <pc:docMk/>
            <pc:sldMk cId="301593574" sldId="775"/>
            <ac:spMk id="8" creationId="{F6AF5093-843D-6396-B34A-6F9BA9C3044D}"/>
          </ac:spMkLst>
        </pc:spChg>
      </pc:sldChg>
    </pc:docChg>
  </pc:docChgLst>
  <pc:docChgLst>
    <pc:chgData name="Mrinska, Olga" userId="2faf6320-9903-42ee-aa20-17b0526434e2" providerId="ADAL" clId="{0A2B5B26-2E5B-4805-A265-F2C2B08015E3}"/>
    <pc:docChg chg="custSel addSld delSld modSld modSection">
      <pc:chgData name="Mrinska, Olga" userId="2faf6320-9903-42ee-aa20-17b0526434e2" providerId="ADAL" clId="{0A2B5B26-2E5B-4805-A265-F2C2B08015E3}" dt="2025-03-04T11:14:44.312" v="122" actId="14100"/>
      <pc:docMkLst>
        <pc:docMk/>
      </pc:docMkLst>
      <pc:sldChg chg="addSp delSp modSp add mod">
        <pc:chgData name="Mrinska, Olga" userId="2faf6320-9903-42ee-aa20-17b0526434e2" providerId="ADAL" clId="{0A2B5B26-2E5B-4805-A265-F2C2B08015E3}" dt="2025-03-04T11:14:44.312" v="122" actId="14100"/>
        <pc:sldMkLst>
          <pc:docMk/>
          <pc:sldMk cId="1310396335" sldId="562"/>
        </pc:sldMkLst>
        <pc:spChg chg="add mod">
          <ac:chgData name="Mrinska, Olga" userId="2faf6320-9903-42ee-aa20-17b0526434e2" providerId="ADAL" clId="{0A2B5B26-2E5B-4805-A265-F2C2B08015E3}" dt="2025-03-04T11:06:06.338" v="6"/>
          <ac:spMkLst>
            <pc:docMk/>
            <pc:sldMk cId="1310396335" sldId="562"/>
            <ac:spMk id="2" creationId="{B341A113-DC47-0EBF-7A7F-EF5950234DE6}"/>
          </ac:spMkLst>
        </pc:spChg>
        <pc:spChg chg="mod">
          <ac:chgData name="Mrinska, Olga" userId="2faf6320-9903-42ee-aa20-17b0526434e2" providerId="ADAL" clId="{0A2B5B26-2E5B-4805-A265-F2C2B08015E3}" dt="2025-03-04T11:14:33.171" v="121" actId="1076"/>
          <ac:spMkLst>
            <pc:docMk/>
            <pc:sldMk cId="1310396335" sldId="562"/>
            <ac:spMk id="3" creationId="{899BA35C-E54F-1820-A39C-D3A91485E873}"/>
          </ac:spMkLst>
        </pc:spChg>
        <pc:spChg chg="add mod">
          <ac:chgData name="Mrinska, Olga" userId="2faf6320-9903-42ee-aa20-17b0526434e2" providerId="ADAL" clId="{0A2B5B26-2E5B-4805-A265-F2C2B08015E3}" dt="2025-03-04T11:06:15.310" v="7"/>
          <ac:spMkLst>
            <pc:docMk/>
            <pc:sldMk cId="1310396335" sldId="562"/>
            <ac:spMk id="4" creationId="{24247619-FA54-E40E-0C3F-E7D35F23AEC8}"/>
          </ac:spMkLst>
        </pc:spChg>
        <pc:spChg chg="mod">
          <ac:chgData name="Mrinska, Olga" userId="2faf6320-9903-42ee-aa20-17b0526434e2" providerId="ADAL" clId="{0A2B5B26-2E5B-4805-A265-F2C2B08015E3}" dt="2025-03-04T11:10:44.319" v="118" actId="20577"/>
          <ac:spMkLst>
            <pc:docMk/>
            <pc:sldMk cId="1310396335" sldId="562"/>
            <ac:spMk id="5" creationId="{D7793CB0-0007-28AA-03C1-173F173D17B6}"/>
          </ac:spMkLst>
        </pc:spChg>
        <pc:spChg chg="del topLvl">
          <ac:chgData name="Mrinska, Olga" userId="2faf6320-9903-42ee-aa20-17b0526434e2" providerId="ADAL" clId="{0A2B5B26-2E5B-4805-A265-F2C2B08015E3}" dt="2025-03-04T11:05:52.184" v="4" actId="478"/>
          <ac:spMkLst>
            <pc:docMk/>
            <pc:sldMk cId="1310396335" sldId="562"/>
            <ac:spMk id="11" creationId="{DE402509-0B4F-C84E-ABC9-21DEE5AF1310}"/>
          </ac:spMkLst>
        </pc:spChg>
        <pc:spChg chg="del">
          <ac:chgData name="Mrinska, Olga" userId="2faf6320-9903-42ee-aa20-17b0526434e2" providerId="ADAL" clId="{0A2B5B26-2E5B-4805-A265-F2C2B08015E3}" dt="2025-03-04T11:06:19.220" v="8" actId="478"/>
          <ac:spMkLst>
            <pc:docMk/>
            <pc:sldMk cId="1310396335" sldId="562"/>
            <ac:spMk id="173" creationId="{C39DED62-1615-2994-BB61-BBCFE9D742FA}"/>
          </ac:spMkLst>
        </pc:spChg>
        <pc:grpChg chg="del">
          <ac:chgData name="Mrinska, Olga" userId="2faf6320-9903-42ee-aa20-17b0526434e2" providerId="ADAL" clId="{0A2B5B26-2E5B-4805-A265-F2C2B08015E3}" dt="2025-03-04T11:05:52.184" v="4" actId="478"/>
          <ac:grpSpMkLst>
            <pc:docMk/>
            <pc:sldMk cId="1310396335" sldId="562"/>
            <ac:grpSpMk id="9" creationId="{00000000-0000-0000-0000-000000000000}"/>
          </ac:grpSpMkLst>
        </pc:grpChg>
        <pc:picChg chg="mod">
          <ac:chgData name="Mrinska, Olga" userId="2faf6320-9903-42ee-aa20-17b0526434e2" providerId="ADAL" clId="{0A2B5B26-2E5B-4805-A265-F2C2B08015E3}" dt="2025-03-04T11:14:44.312" v="122" actId="14100"/>
          <ac:picMkLst>
            <pc:docMk/>
            <pc:sldMk cId="1310396335" sldId="562"/>
            <ac:picMk id="172" creationId="{C301039A-C4A0-0BC6-FCED-2CC1FF194F15}"/>
          </ac:picMkLst>
        </pc:picChg>
        <pc:cxnChg chg="del topLvl">
          <ac:chgData name="Mrinska, Olga" userId="2faf6320-9903-42ee-aa20-17b0526434e2" providerId="ADAL" clId="{0A2B5B26-2E5B-4805-A265-F2C2B08015E3}" dt="2025-03-04T11:05:56.472" v="5" actId="478"/>
          <ac:cxnSpMkLst>
            <pc:docMk/>
            <pc:sldMk cId="1310396335" sldId="562"/>
            <ac:cxnSpMk id="10" creationId="{C19D7805-2931-C846-B94A-F05FE7981E69}"/>
          </ac:cxnSpMkLst>
        </pc:cxnChg>
      </pc:sldChg>
      <pc:sldChg chg="del">
        <pc:chgData name="Mrinska, Olga" userId="2faf6320-9903-42ee-aa20-17b0526434e2" providerId="ADAL" clId="{0A2B5B26-2E5B-4805-A265-F2C2B08015E3}" dt="2025-03-04T11:12:57.608" v="119" actId="47"/>
        <pc:sldMkLst>
          <pc:docMk/>
          <pc:sldMk cId="374205126" sldId="77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6797675" cy="4968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Aft>
                <a:spcPct val="0"/>
              </a:spcAft>
              <a:defRPr sz="1200">
                <a:solidFill>
                  <a:schemeClr val="tx1"/>
                </a:solidFill>
                <a:latin typeface="Arial" charset="0"/>
                <a:ea typeface="+mn-ea"/>
                <a:cs typeface="Arial" charset="0"/>
              </a:defRPr>
            </a:lvl1pPr>
          </a:lstStyle>
          <a:p>
            <a:pPr algn="ctr">
              <a:defRPr/>
            </a:pPr>
            <a:endParaRPr lang="en-US"/>
          </a:p>
        </p:txBody>
      </p:sp>
      <p:sp>
        <p:nvSpPr>
          <p:cNvPr id="6147" name="Rectangle 3"/>
          <p:cNvSpPr>
            <a:spLocks noGrp="1" noChangeArrowheads="1"/>
          </p:cNvSpPr>
          <p:nvPr>
            <p:ph type="dt" sz="quarter" idx="1"/>
          </p:nvPr>
        </p:nvSpPr>
        <p:spPr bwMode="auto">
          <a:xfrm>
            <a:off x="3849688" y="0"/>
            <a:ext cx="2946400" cy="4968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Aft>
                <a:spcPct val="0"/>
              </a:spcAft>
              <a:defRPr sz="1200">
                <a:solidFill>
                  <a:schemeClr val="tx1"/>
                </a:solidFill>
                <a:latin typeface="Arial" charset="0"/>
                <a:ea typeface="+mn-ea"/>
                <a:cs typeface="Arial" charset="0"/>
              </a:defRPr>
            </a:lvl1pPr>
          </a:lstStyle>
          <a:p>
            <a:pPr>
              <a:defRPr/>
            </a:pPr>
            <a:endParaRPr lang="en-US">
              <a:latin typeface="Franklin Gothic Book"/>
              <a:cs typeface="Franklin Gothic Book"/>
            </a:endParaRPr>
          </a:p>
        </p:txBody>
      </p:sp>
      <p:sp>
        <p:nvSpPr>
          <p:cNvPr id="6148" name="Rectangle 4"/>
          <p:cNvSpPr>
            <a:spLocks noGrp="1" noChangeArrowheads="1"/>
          </p:cNvSpPr>
          <p:nvPr>
            <p:ph type="ftr" sz="quarter" idx="2"/>
          </p:nvPr>
        </p:nvSpPr>
        <p:spPr bwMode="auto">
          <a:xfrm>
            <a:off x="0" y="9428242"/>
            <a:ext cx="6797675" cy="49680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Aft>
                <a:spcPct val="0"/>
              </a:spcAft>
              <a:defRPr sz="1200">
                <a:solidFill>
                  <a:schemeClr val="tx1"/>
                </a:solidFill>
                <a:latin typeface="Arial" charset="0"/>
                <a:ea typeface="+mn-ea"/>
                <a:cs typeface="Arial" charset="0"/>
              </a:defRPr>
            </a:lvl1pPr>
          </a:lstStyle>
          <a:p>
            <a:pPr algn="ctr">
              <a:defRPr/>
            </a:pPr>
            <a:endParaRPr lang="en-US"/>
          </a:p>
        </p:txBody>
      </p:sp>
      <p:sp>
        <p:nvSpPr>
          <p:cNvPr id="6149" name="Rectangle 5"/>
          <p:cNvSpPr>
            <a:spLocks noGrp="1" noChangeArrowheads="1"/>
          </p:cNvSpPr>
          <p:nvPr>
            <p:ph type="sldNum" sz="quarter" idx="3"/>
          </p:nvPr>
        </p:nvSpPr>
        <p:spPr bwMode="auto">
          <a:xfrm>
            <a:off x="3849688" y="9428242"/>
            <a:ext cx="2946400" cy="49680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defRPr>
            </a:lvl1pPr>
          </a:lstStyle>
          <a:p>
            <a:fld id="{9D2012EC-129D-174F-A305-62EBE193575D}" type="slidenum">
              <a:rPr lang="en-GB">
                <a:latin typeface="Franklin Gothic Book"/>
                <a:cs typeface="Franklin Gothic Book"/>
              </a:rPr>
              <a:pPr/>
              <a:t>‹#›</a:t>
            </a:fld>
            <a:endParaRPr lang="en-GB">
              <a:latin typeface="Franklin Gothic Book"/>
              <a:cs typeface="Franklin Gothic Book"/>
            </a:endParaRPr>
          </a:p>
        </p:txBody>
      </p:sp>
    </p:spTree>
    <p:extLst>
      <p:ext uri="{BB962C8B-B14F-4D97-AF65-F5344CB8AC3E}">
        <p14:creationId xmlns:p14="http://schemas.microsoft.com/office/powerpoint/2010/main" val="240612540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6797675" cy="4968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Aft>
                <a:spcPct val="0"/>
              </a:spcAft>
              <a:defRPr lang="en-GB"/>
            </a:lvl1pPr>
          </a:lstStyle>
          <a:p>
            <a:pPr>
              <a:defRPr/>
            </a:pPr>
            <a:endParaRPr lang="en-GB"/>
          </a:p>
        </p:txBody>
      </p:sp>
      <p:sp>
        <p:nvSpPr>
          <p:cNvPr id="5123" name="Rectangle 3"/>
          <p:cNvSpPr>
            <a:spLocks noGrp="1" noChangeArrowheads="1"/>
          </p:cNvSpPr>
          <p:nvPr>
            <p:ph type="dt" idx="1"/>
          </p:nvPr>
        </p:nvSpPr>
        <p:spPr bwMode="auto">
          <a:xfrm>
            <a:off x="3849688" y="0"/>
            <a:ext cx="2946400" cy="4968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Aft>
                <a:spcPct val="0"/>
              </a:spcAft>
              <a:defRPr sz="1200">
                <a:solidFill>
                  <a:schemeClr val="tx1"/>
                </a:solidFill>
                <a:latin typeface="Franklin Gothic Book"/>
                <a:ea typeface="+mn-ea"/>
                <a:cs typeface="Franklin Gothic Book"/>
              </a:defRPr>
            </a:lvl1pPr>
          </a:lstStyle>
          <a:p>
            <a:pPr>
              <a:defRPr/>
            </a:pPr>
            <a:endParaRPr lang="en-US"/>
          </a:p>
        </p:txBody>
      </p:sp>
      <p:sp>
        <p:nvSpPr>
          <p:cNvPr id="39940"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5" name="Rectangle 5"/>
          <p:cNvSpPr>
            <a:spLocks noGrp="1" noChangeArrowheads="1"/>
          </p:cNvSpPr>
          <p:nvPr>
            <p:ph type="body" sz="quarter" idx="3"/>
          </p:nvPr>
        </p:nvSpPr>
        <p:spPr bwMode="auto">
          <a:xfrm>
            <a:off x="679450" y="4715710"/>
            <a:ext cx="5438775" cy="44665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126" name="Rectangle 6"/>
          <p:cNvSpPr>
            <a:spLocks noGrp="1" noChangeArrowheads="1"/>
          </p:cNvSpPr>
          <p:nvPr>
            <p:ph type="ftr" sz="quarter" idx="4"/>
          </p:nvPr>
        </p:nvSpPr>
        <p:spPr bwMode="auto">
          <a:xfrm>
            <a:off x="0" y="9428242"/>
            <a:ext cx="6797675" cy="49680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Aft>
                <a:spcPct val="0"/>
              </a:spcAft>
              <a:defRPr lang="en-GB"/>
            </a:lvl1pPr>
          </a:lstStyle>
          <a:p>
            <a:pPr>
              <a:defRPr/>
            </a:pPr>
            <a:endParaRPr lang="en-GB"/>
          </a:p>
        </p:txBody>
      </p:sp>
      <p:sp>
        <p:nvSpPr>
          <p:cNvPr id="5127" name="Rectangle 7"/>
          <p:cNvSpPr>
            <a:spLocks noGrp="1" noChangeArrowheads="1"/>
          </p:cNvSpPr>
          <p:nvPr>
            <p:ph type="sldNum" sz="quarter" idx="5"/>
          </p:nvPr>
        </p:nvSpPr>
        <p:spPr bwMode="auto">
          <a:xfrm>
            <a:off x="3849688" y="9428242"/>
            <a:ext cx="2946400" cy="49680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Franklin Gothic Book"/>
                <a:cs typeface="Franklin Gothic Book"/>
              </a:defRPr>
            </a:lvl1pPr>
          </a:lstStyle>
          <a:p>
            <a:fld id="{FD575486-124C-4241-91A7-0219FEF1B1CE}" type="slidenum">
              <a:rPr lang="en-GB" smtClean="0"/>
              <a:pPr/>
              <a:t>‹#›</a:t>
            </a:fld>
            <a:endParaRPr lang="en-GB"/>
          </a:p>
        </p:txBody>
      </p:sp>
    </p:spTree>
    <p:extLst>
      <p:ext uri="{BB962C8B-B14F-4D97-AF65-F5344CB8AC3E}">
        <p14:creationId xmlns:p14="http://schemas.microsoft.com/office/powerpoint/2010/main" val="3334028775"/>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Franklin Gothic Book"/>
        <a:ea typeface="ＭＳ Ｐゴシック" charset="0"/>
        <a:cs typeface="Franklin Gothic Book"/>
      </a:defRPr>
    </a:lvl1pPr>
    <a:lvl2pPr marL="4572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2pPr>
    <a:lvl3pPr marL="9144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3pPr>
    <a:lvl4pPr marL="13716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4pPr>
    <a:lvl5pPr marL="18288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5286E-DBAC-2E4C-E9FA-375972C704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8255A7-8FEE-D190-26CA-3FF0BFEA233F}"/>
              </a:ext>
            </a:extLst>
          </p:cNvPr>
          <p:cNvSpPr>
            <a:spLocks noGrp="1" noRot="1" noChangeAspect="1"/>
          </p:cNvSpPr>
          <p:nvPr>
            <p:ph type="sldImg"/>
          </p:nvPr>
        </p:nvSpPr>
        <p:spPr>
          <a:xfrm>
            <a:off x="90488" y="744538"/>
            <a:ext cx="6616700" cy="3722687"/>
          </a:xfrm>
        </p:spPr>
      </p:sp>
      <p:sp>
        <p:nvSpPr>
          <p:cNvPr id="3" name="Notes Placeholder 2">
            <a:extLst>
              <a:ext uri="{FF2B5EF4-FFF2-40B4-BE49-F238E27FC236}">
                <a16:creationId xmlns:a16="http://schemas.microsoft.com/office/drawing/2014/main" id="{4498DC83-1564-FED4-A3C2-573DE9F0CC6B}"/>
              </a:ext>
            </a:extLst>
          </p:cNvPr>
          <p:cNvSpPr>
            <a:spLocks noGrp="1"/>
          </p:cNvSpPr>
          <p:nvPr>
            <p:ph type="body" idx="1"/>
          </p:nvPr>
        </p:nvSpPr>
        <p:spPr/>
        <p:txBody>
          <a:bodyPr/>
          <a:lstStyle/>
          <a:p>
            <a:endParaRPr lang="en-GB"/>
          </a:p>
        </p:txBody>
      </p:sp>
      <p:sp>
        <p:nvSpPr>
          <p:cNvPr id="4" name="Header Placeholder 3" hidden="1">
            <a:extLst>
              <a:ext uri="{FF2B5EF4-FFF2-40B4-BE49-F238E27FC236}">
                <a16:creationId xmlns:a16="http://schemas.microsoft.com/office/drawing/2014/main" id="{09C20748-959E-93F1-4B50-ADF0F4585A79}"/>
              </a:ext>
            </a:extLst>
          </p:cNvPr>
          <p:cNvSpPr>
            <a:spLocks noGrp="1"/>
          </p:cNvSpPr>
          <p:nvPr>
            <p:ph type="hdr" sz="quarter" idx="10"/>
          </p:nvPr>
        </p:nvSpPr>
        <p:spPr>
          <a:xfrm>
            <a:off x="0" y="0"/>
            <a:ext cx="6797675" cy="496809"/>
          </a:xfrm>
        </p:spPr>
        <p:txBody>
          <a:bodyPr/>
          <a:lstStyle/>
          <a:p>
            <a:pPr>
              <a:defRPr/>
            </a:pPr>
            <a:endParaRPr lang="en-US"/>
          </a:p>
        </p:txBody>
      </p:sp>
      <p:sp>
        <p:nvSpPr>
          <p:cNvPr id="5" name="Footer Placeholder 4" hidden="1">
            <a:extLst>
              <a:ext uri="{FF2B5EF4-FFF2-40B4-BE49-F238E27FC236}">
                <a16:creationId xmlns:a16="http://schemas.microsoft.com/office/drawing/2014/main" id="{EC0FA7BE-CFA7-D672-97E1-CF35C0C79260}"/>
              </a:ext>
            </a:extLst>
          </p:cNvPr>
          <p:cNvSpPr>
            <a:spLocks noGrp="1"/>
          </p:cNvSpPr>
          <p:nvPr>
            <p:ph type="ftr" sz="quarter" idx="11"/>
          </p:nvPr>
        </p:nvSpPr>
        <p:spPr>
          <a:xfrm>
            <a:off x="0" y="9428242"/>
            <a:ext cx="6797675" cy="496809"/>
          </a:xfrm>
        </p:spPr>
        <p:txBody>
          <a:bodyPr/>
          <a:lstStyle/>
          <a:p>
            <a:pPr>
              <a:defRPr/>
            </a:pPr>
            <a:endParaRPr lang="en-US"/>
          </a:p>
        </p:txBody>
      </p:sp>
      <p:sp>
        <p:nvSpPr>
          <p:cNvPr id="6" name="Slide Number Placeholder 5">
            <a:extLst>
              <a:ext uri="{FF2B5EF4-FFF2-40B4-BE49-F238E27FC236}">
                <a16:creationId xmlns:a16="http://schemas.microsoft.com/office/drawing/2014/main" id="{ABA5F362-D9D4-BD35-FA40-3B2341866308}"/>
              </a:ext>
            </a:extLst>
          </p:cNvPr>
          <p:cNvSpPr>
            <a:spLocks noGrp="1"/>
          </p:cNvSpPr>
          <p:nvPr>
            <p:ph type="sldNum" sz="quarter" idx="12"/>
          </p:nvPr>
        </p:nvSpPr>
        <p:spPr/>
        <p:txBody>
          <a:bodyPr/>
          <a:lstStyle/>
          <a:p>
            <a:fld id="{FD575486-124C-4241-91A7-0219FEF1B1CE}" type="slidenum">
              <a:rPr lang="en-GB" smtClean="0"/>
              <a:pPr/>
              <a:t>1</a:t>
            </a:fld>
            <a:endParaRPr lang="en-GB"/>
          </a:p>
        </p:txBody>
      </p:sp>
    </p:spTree>
    <p:extLst>
      <p:ext uri="{BB962C8B-B14F-4D97-AF65-F5344CB8AC3E}">
        <p14:creationId xmlns:p14="http://schemas.microsoft.com/office/powerpoint/2010/main" val="369005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D575486-124C-4241-91A7-0219FEF1B1CE}" type="slidenum">
              <a:rPr lang="en-GB" smtClean="0"/>
              <a:pPr/>
              <a:t>2</a:t>
            </a:fld>
            <a:endParaRPr lang="en-GB"/>
          </a:p>
        </p:txBody>
      </p:sp>
    </p:spTree>
    <p:extLst>
      <p:ext uri="{BB962C8B-B14F-4D97-AF65-F5344CB8AC3E}">
        <p14:creationId xmlns:p14="http://schemas.microsoft.com/office/powerpoint/2010/main" val="3140573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D575486-124C-4241-91A7-0219FEF1B1CE}" type="slidenum">
              <a:rPr lang="en-GB" smtClean="0"/>
              <a:pPr/>
              <a:t>3</a:t>
            </a:fld>
            <a:endParaRPr lang="en-GB"/>
          </a:p>
        </p:txBody>
      </p:sp>
    </p:spTree>
    <p:extLst>
      <p:ext uri="{BB962C8B-B14F-4D97-AF65-F5344CB8AC3E}">
        <p14:creationId xmlns:p14="http://schemas.microsoft.com/office/powerpoint/2010/main" val="1932474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D575486-124C-4241-91A7-0219FEF1B1CE}" type="slidenum">
              <a:rPr lang="en-GB" smtClean="0"/>
              <a:pPr/>
              <a:t>4</a:t>
            </a:fld>
            <a:endParaRPr lang="en-GB"/>
          </a:p>
        </p:txBody>
      </p:sp>
    </p:spTree>
    <p:extLst>
      <p:ext uri="{BB962C8B-B14F-4D97-AF65-F5344CB8AC3E}">
        <p14:creationId xmlns:p14="http://schemas.microsoft.com/office/powerpoint/2010/main" val="2352001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a:p>
        </p:txBody>
      </p:sp>
      <p:sp>
        <p:nvSpPr>
          <p:cNvPr id="4" name="Header Placeholder 3"/>
          <p:cNvSpPr>
            <a:spLocks noGrp="1"/>
          </p:cNvSpPr>
          <p:nvPr>
            <p:ph type="hdr" sz="quarter" idx="10"/>
            <p:custDataLst>
              <p:tags r:id="rId1"/>
            </p:custDataLst>
          </p:nvPr>
        </p:nvSpPr>
        <p:spPr>
          <a:xfrm>
            <a:off x="0" y="0"/>
            <a:ext cx="6797675" cy="498056"/>
          </a:xfrm>
        </p:spPr>
        <p:txBody>
          <a:bodyPr/>
          <a:lstStyle/>
          <a:p>
            <a:r>
              <a:rPr lang="en-US" sz="900" b="1">
                <a:solidFill>
                  <a:srgbClr val="0000FF"/>
                </a:solidFill>
                <a:latin typeface="Arial" panose="020B0604020202020204" pitchFamily="34" charset="0"/>
              </a:rPr>
              <a:t>OFFICIAL USE</a:t>
            </a:r>
            <a:r>
              <a:rPr lang="en-US" sz="900" b="1">
                <a:solidFill>
                  <a:srgbClr val="000000"/>
                </a:solidFill>
                <a:latin typeface="Arial" panose="020B0604020202020204" pitchFamily="34" charset="0"/>
              </a:rPr>
              <a:t> </a:t>
            </a:r>
          </a:p>
        </p:txBody>
      </p:sp>
      <p:sp>
        <p:nvSpPr>
          <p:cNvPr id="5" name="Footer Placeholder 4"/>
          <p:cNvSpPr>
            <a:spLocks noGrp="1"/>
          </p:cNvSpPr>
          <p:nvPr>
            <p:ph type="ftr" sz="quarter" idx="11"/>
            <p:custDataLst>
              <p:tags r:id="rId2"/>
            </p:custDataLst>
          </p:nvPr>
        </p:nvSpPr>
        <p:spPr>
          <a:xfrm>
            <a:off x="0" y="9428585"/>
            <a:ext cx="6797675" cy="498055"/>
          </a:xfrm>
        </p:spPr>
        <p:txBody>
          <a:bodyPr/>
          <a:lstStyle/>
          <a:p>
            <a:r>
              <a:rPr lang="en-US" sz="900" b="1">
                <a:solidFill>
                  <a:srgbClr val="0000FF"/>
                </a:solidFill>
                <a:latin typeface="Arial" panose="020B0604020202020204" pitchFamily="34" charset="0"/>
              </a:rPr>
              <a:t>OFFICIAL USE</a:t>
            </a:r>
            <a:r>
              <a:rPr lang="en-US" sz="900" b="1">
                <a:solidFill>
                  <a:srgbClr val="000000"/>
                </a:solidFill>
                <a:latin typeface="Arial" panose="020B0604020202020204" pitchFamily="34" charset="0"/>
              </a:rPr>
              <a:t> </a:t>
            </a:r>
          </a:p>
        </p:txBody>
      </p:sp>
      <p:sp>
        <p:nvSpPr>
          <p:cNvPr id="6" name="Slide Number Placeholder 5"/>
          <p:cNvSpPr>
            <a:spLocks noGrp="1"/>
          </p:cNvSpPr>
          <p:nvPr>
            <p:ph type="sldNum" sz="quarter" idx="12"/>
          </p:nvPr>
        </p:nvSpPr>
        <p:spPr/>
        <p:txBody>
          <a:bodyPr/>
          <a:lstStyle/>
          <a:p>
            <a:fld id="{88D605E3-84A7-8C46-9E5B-A7A05651E8F8}" type="slidenum">
              <a:rPr lang="en-US" smtClean="0"/>
              <a:t>5</a:t>
            </a:fld>
            <a:endParaRPr lang="en-US"/>
          </a:p>
        </p:txBody>
      </p:sp>
    </p:spTree>
    <p:extLst>
      <p:ext uri="{BB962C8B-B14F-4D97-AF65-F5344CB8AC3E}">
        <p14:creationId xmlns:p14="http://schemas.microsoft.com/office/powerpoint/2010/main" val="2972985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D575486-124C-4241-91A7-0219FEF1B1CE}" type="slidenum">
              <a:rPr lang="en-GB" smtClean="0"/>
              <a:pPr/>
              <a:t>6</a:t>
            </a:fld>
            <a:endParaRPr lang="en-GB"/>
          </a:p>
        </p:txBody>
      </p:sp>
    </p:spTree>
    <p:extLst>
      <p:ext uri="{BB962C8B-B14F-4D97-AF65-F5344CB8AC3E}">
        <p14:creationId xmlns:p14="http://schemas.microsoft.com/office/powerpoint/2010/main" val="1039994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4D605-A337-AC13-0FD3-5409028CDC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D89A0E-8D7A-AE61-9CA5-C09E913CE1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6A1AB4-2D7F-75F7-BA73-778C0894CD33}"/>
              </a:ext>
            </a:extLst>
          </p:cNvPr>
          <p:cNvSpPr>
            <a:spLocks noGrp="1"/>
          </p:cNvSpPr>
          <p:nvPr>
            <p:ph type="body" idx="1"/>
          </p:nvPr>
        </p:nvSpPr>
        <p:spPr/>
        <p:txBody>
          <a:bodyPr/>
          <a:lstStyle/>
          <a:p>
            <a:pPr marL="0" indent="0">
              <a:spcBef>
                <a:spcPts val="579"/>
              </a:spcBef>
              <a:spcAft>
                <a:spcPts val="579"/>
              </a:spcAft>
              <a:buFont typeface="Arial" panose="020B0604020202020204" pitchFamily="34" charset="0"/>
              <a:buNone/>
            </a:pPr>
            <a:endParaRPr lang="en-GB" sz="1000">
              <a:cs typeface="Arial" panose="020B0604020202020204" pitchFamily="34" charset="0"/>
            </a:endParaRPr>
          </a:p>
          <a:p>
            <a:pPr marL="91897" indent="-91897" defTabSz="882213">
              <a:spcBef>
                <a:spcPts val="579"/>
              </a:spcBef>
              <a:buFont typeface="Arial" panose="020B0604020202020204" pitchFamily="34" charset="0"/>
              <a:buChar char="•"/>
              <a:defRPr/>
            </a:pPr>
            <a:endParaRPr lang="en-GB" sz="1000">
              <a:cs typeface="Arial" panose="020B0604020202020204" pitchFamily="34" charset="0"/>
            </a:endParaRPr>
          </a:p>
          <a:p>
            <a:pPr marL="91897" indent="-91897" defTabSz="882213">
              <a:spcBef>
                <a:spcPts val="579"/>
              </a:spcBef>
              <a:buFont typeface="Arial" panose="020B0604020202020204" pitchFamily="34" charset="0"/>
              <a:buChar char="•"/>
              <a:defRPr/>
            </a:pPr>
            <a:endParaRPr lang="en-GB" sz="1000">
              <a:cs typeface="Arial" panose="020B0604020202020204" pitchFamily="34" charset="0"/>
            </a:endParaRPr>
          </a:p>
          <a:p>
            <a:pPr marL="91897" indent="-91897">
              <a:spcBef>
                <a:spcPts val="579"/>
              </a:spcBef>
              <a:buFont typeface="Arial" panose="020B0604020202020204" pitchFamily="34" charset="0"/>
              <a:buChar char="•"/>
            </a:pPr>
            <a:endParaRPr lang="en-GB" sz="1000">
              <a:cs typeface="Arial" panose="020B0604020202020204" pitchFamily="34" charset="0"/>
            </a:endParaRPr>
          </a:p>
          <a:p>
            <a:endParaRPr lang="en-GB" sz="1000"/>
          </a:p>
        </p:txBody>
      </p:sp>
      <p:sp>
        <p:nvSpPr>
          <p:cNvPr id="4" name="Header Placeholder 3">
            <a:extLst>
              <a:ext uri="{FF2B5EF4-FFF2-40B4-BE49-F238E27FC236}">
                <a16:creationId xmlns:a16="http://schemas.microsoft.com/office/drawing/2014/main" id="{7B155CC7-75D1-0769-2656-6AEA67057C0D}"/>
              </a:ext>
            </a:extLst>
          </p:cNvPr>
          <p:cNvSpPr>
            <a:spLocks noGrp="1"/>
          </p:cNvSpPr>
          <p:nvPr>
            <p:ph type="hdr" sz="quarter" idx="10"/>
            <p:custDataLst>
              <p:tags r:id="rId1"/>
            </p:custDataLst>
          </p:nvPr>
        </p:nvSpPr>
        <p:spPr>
          <a:xfrm>
            <a:off x="0" y="0"/>
            <a:ext cx="6797675" cy="498056"/>
          </a:xfrm>
        </p:spPr>
        <p:txBody>
          <a:bodyPr/>
          <a:lstStyle/>
          <a:p>
            <a:r>
              <a:rPr lang="en-US" sz="900" b="1">
                <a:solidFill>
                  <a:srgbClr val="0000FF"/>
                </a:solidFill>
                <a:latin typeface="Arial" panose="020B0604020202020204" pitchFamily="34" charset="0"/>
              </a:rPr>
              <a:t>OFFICIAL USE</a:t>
            </a:r>
            <a:r>
              <a:rPr lang="en-US" sz="900" b="1">
                <a:solidFill>
                  <a:srgbClr val="000000"/>
                </a:solidFill>
                <a:latin typeface="Arial" panose="020B0604020202020204" pitchFamily="34" charset="0"/>
              </a:rPr>
              <a:t> </a:t>
            </a:r>
          </a:p>
        </p:txBody>
      </p:sp>
      <p:sp>
        <p:nvSpPr>
          <p:cNvPr id="5" name="Footer Placeholder 4">
            <a:extLst>
              <a:ext uri="{FF2B5EF4-FFF2-40B4-BE49-F238E27FC236}">
                <a16:creationId xmlns:a16="http://schemas.microsoft.com/office/drawing/2014/main" id="{D9A2A229-8740-CCA7-9AD3-AF53978B4841}"/>
              </a:ext>
            </a:extLst>
          </p:cNvPr>
          <p:cNvSpPr>
            <a:spLocks noGrp="1"/>
          </p:cNvSpPr>
          <p:nvPr>
            <p:ph type="ftr" sz="quarter" idx="11"/>
            <p:custDataLst>
              <p:tags r:id="rId2"/>
            </p:custDataLst>
          </p:nvPr>
        </p:nvSpPr>
        <p:spPr>
          <a:xfrm>
            <a:off x="0" y="9428585"/>
            <a:ext cx="6797675" cy="498055"/>
          </a:xfrm>
        </p:spPr>
        <p:txBody>
          <a:bodyPr/>
          <a:lstStyle/>
          <a:p>
            <a:r>
              <a:rPr lang="en-US" sz="900" b="1">
                <a:solidFill>
                  <a:srgbClr val="0000FF"/>
                </a:solidFill>
                <a:latin typeface="Arial" panose="020B0604020202020204" pitchFamily="34" charset="0"/>
              </a:rPr>
              <a:t>OFFICIAL USE</a:t>
            </a:r>
            <a:r>
              <a:rPr lang="en-US" sz="900" b="1">
                <a:solidFill>
                  <a:srgbClr val="000000"/>
                </a:solidFill>
                <a:latin typeface="Arial" panose="020B0604020202020204" pitchFamily="34" charset="0"/>
              </a:rPr>
              <a:t> </a:t>
            </a:r>
          </a:p>
        </p:txBody>
      </p:sp>
      <p:sp>
        <p:nvSpPr>
          <p:cNvPr id="6" name="Slide Number Placeholder 5">
            <a:extLst>
              <a:ext uri="{FF2B5EF4-FFF2-40B4-BE49-F238E27FC236}">
                <a16:creationId xmlns:a16="http://schemas.microsoft.com/office/drawing/2014/main" id="{5C0886A0-F552-FDD8-172F-66865967E809}"/>
              </a:ext>
            </a:extLst>
          </p:cNvPr>
          <p:cNvSpPr>
            <a:spLocks noGrp="1"/>
          </p:cNvSpPr>
          <p:nvPr>
            <p:ph type="sldNum" sz="quarter" idx="12"/>
          </p:nvPr>
        </p:nvSpPr>
        <p:spPr/>
        <p:txBody>
          <a:bodyPr/>
          <a:lstStyle/>
          <a:p>
            <a:fld id="{88D605E3-84A7-8C46-9E5B-A7A05651E8F8}" type="slidenum">
              <a:rPr lang="en-US" smtClean="0"/>
              <a:t>7</a:t>
            </a:fld>
            <a:endParaRPr lang="en-US"/>
          </a:p>
        </p:txBody>
      </p:sp>
    </p:spTree>
    <p:extLst>
      <p:ext uri="{BB962C8B-B14F-4D97-AF65-F5344CB8AC3E}">
        <p14:creationId xmlns:p14="http://schemas.microsoft.com/office/powerpoint/2010/main" val="2231541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8BBC5-5639-37FA-2EF3-31A774098F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CB9C6E-5FE1-7218-A099-04477A19FA90}"/>
              </a:ext>
            </a:extLst>
          </p:cNvPr>
          <p:cNvSpPr>
            <a:spLocks noGrp="1" noRot="1" noChangeAspect="1"/>
          </p:cNvSpPr>
          <p:nvPr>
            <p:ph type="sldImg"/>
          </p:nvPr>
        </p:nvSpPr>
        <p:spPr>
          <a:xfrm>
            <a:off x="90488" y="744538"/>
            <a:ext cx="6616700" cy="3722687"/>
          </a:xfrm>
        </p:spPr>
      </p:sp>
      <p:sp>
        <p:nvSpPr>
          <p:cNvPr id="3" name="Notes Placeholder 2">
            <a:extLst>
              <a:ext uri="{FF2B5EF4-FFF2-40B4-BE49-F238E27FC236}">
                <a16:creationId xmlns:a16="http://schemas.microsoft.com/office/drawing/2014/main" id="{6F87A29B-83CC-7F87-01A2-F33FDA0A628C}"/>
              </a:ext>
            </a:extLst>
          </p:cNvPr>
          <p:cNvSpPr>
            <a:spLocks noGrp="1"/>
          </p:cNvSpPr>
          <p:nvPr>
            <p:ph type="body" idx="1"/>
          </p:nvPr>
        </p:nvSpPr>
        <p:spPr/>
        <p:txBody>
          <a:bodyPr/>
          <a:lstStyle/>
          <a:p>
            <a:endParaRPr lang="en-GB"/>
          </a:p>
        </p:txBody>
      </p:sp>
      <p:sp>
        <p:nvSpPr>
          <p:cNvPr id="4" name="Header Placeholder 3" hidden="1">
            <a:extLst>
              <a:ext uri="{FF2B5EF4-FFF2-40B4-BE49-F238E27FC236}">
                <a16:creationId xmlns:a16="http://schemas.microsoft.com/office/drawing/2014/main" id="{8C73023C-07BF-55A5-3A1E-35671DD1ECDC}"/>
              </a:ext>
            </a:extLst>
          </p:cNvPr>
          <p:cNvSpPr>
            <a:spLocks noGrp="1"/>
          </p:cNvSpPr>
          <p:nvPr>
            <p:ph type="hdr" sz="quarter" idx="10"/>
          </p:nvPr>
        </p:nvSpPr>
        <p:spPr>
          <a:xfrm>
            <a:off x="0" y="0"/>
            <a:ext cx="6797675" cy="496809"/>
          </a:xfrm>
        </p:spPr>
        <p:txBody>
          <a:bodyPr/>
          <a:lstStyle/>
          <a:p>
            <a:pPr>
              <a:defRPr/>
            </a:pPr>
            <a:endParaRPr lang="en-US"/>
          </a:p>
        </p:txBody>
      </p:sp>
      <p:sp>
        <p:nvSpPr>
          <p:cNvPr id="5" name="Footer Placeholder 4" hidden="1">
            <a:extLst>
              <a:ext uri="{FF2B5EF4-FFF2-40B4-BE49-F238E27FC236}">
                <a16:creationId xmlns:a16="http://schemas.microsoft.com/office/drawing/2014/main" id="{F2077EBC-BDF9-E28A-77A6-7C3604C04653}"/>
              </a:ext>
            </a:extLst>
          </p:cNvPr>
          <p:cNvSpPr>
            <a:spLocks noGrp="1"/>
          </p:cNvSpPr>
          <p:nvPr>
            <p:ph type="ftr" sz="quarter" idx="11"/>
          </p:nvPr>
        </p:nvSpPr>
        <p:spPr>
          <a:xfrm>
            <a:off x="0" y="9428242"/>
            <a:ext cx="6797675" cy="496809"/>
          </a:xfrm>
        </p:spPr>
        <p:txBody>
          <a:bodyPr/>
          <a:lstStyle/>
          <a:p>
            <a:pPr>
              <a:defRPr/>
            </a:pPr>
            <a:endParaRPr lang="en-US"/>
          </a:p>
        </p:txBody>
      </p:sp>
      <p:sp>
        <p:nvSpPr>
          <p:cNvPr id="6" name="Slide Number Placeholder 5">
            <a:extLst>
              <a:ext uri="{FF2B5EF4-FFF2-40B4-BE49-F238E27FC236}">
                <a16:creationId xmlns:a16="http://schemas.microsoft.com/office/drawing/2014/main" id="{18035627-6828-309F-D027-98ECF72980C8}"/>
              </a:ext>
            </a:extLst>
          </p:cNvPr>
          <p:cNvSpPr>
            <a:spLocks noGrp="1"/>
          </p:cNvSpPr>
          <p:nvPr>
            <p:ph type="sldNum" sz="quarter" idx="12"/>
          </p:nvPr>
        </p:nvSpPr>
        <p:spPr/>
        <p:txBody>
          <a:bodyPr/>
          <a:lstStyle/>
          <a:p>
            <a:fld id="{FD575486-124C-4241-91A7-0219FEF1B1CE}" type="slidenum">
              <a:rPr lang="en-GB" smtClean="0"/>
              <a:pPr/>
              <a:t>8</a:t>
            </a:fld>
            <a:endParaRPr lang="en-GB"/>
          </a:p>
        </p:txBody>
      </p:sp>
    </p:spTree>
    <p:extLst>
      <p:ext uri="{BB962C8B-B14F-4D97-AF65-F5344CB8AC3E}">
        <p14:creationId xmlns:p14="http://schemas.microsoft.com/office/powerpoint/2010/main" val="70606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3.xml"/><Relationship Id="rId1" Type="http://schemas.openxmlformats.org/officeDocument/2006/relationships/tags" Target="../tags/tag7.xml"/><Relationship Id="rId4" Type="http://schemas.openxmlformats.org/officeDocument/2006/relationships/image" Target="../media/image17.sv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1EDD04-8A98-41FD-A3D4-4883C66248FC}" type="datetime1">
              <a:rPr lang="en-US" smtClean="0"/>
              <a:t>3/4/2025</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
        <p:nvSpPr>
          <p:cNvPr id="6" name="Rectangle 5"/>
          <p:cNvSpPr/>
          <p:nvPr userDrawn="1"/>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a:latin typeface="Franklin Gothic Book"/>
              </a:rPr>
              <a:t>Simple layouts</a:t>
            </a:r>
          </a:p>
        </p:txBody>
      </p:sp>
      <p:grpSp>
        <p:nvGrpSpPr>
          <p:cNvPr id="7" name="Group 6"/>
          <p:cNvGrpSpPr/>
          <p:nvPr userDrawn="1"/>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31989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hart + text">
    <p:spTree>
      <p:nvGrpSpPr>
        <p:cNvPr id="1" name=""/>
        <p:cNvGrpSpPr/>
        <p:nvPr/>
      </p:nvGrpSpPr>
      <p:grpSpPr>
        <a:xfrm>
          <a:off x="0" y="0"/>
          <a:ext cx="0" cy="0"/>
          <a:chOff x="0" y="0"/>
          <a:chExt cx="0" cy="0"/>
        </a:xfrm>
      </p:grpSpPr>
      <p:sp>
        <p:nvSpPr>
          <p:cNvPr id="15" name="Round Same Side Corner Rectangle 14"/>
          <p:cNvSpPr/>
          <p:nvPr userDrawn="1"/>
        </p:nvSpPr>
        <p:spPr>
          <a:xfrm>
            <a:off x="958848" y="1446245"/>
            <a:ext cx="4806953" cy="49997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19" name="Content Placeholder 8"/>
          <p:cNvSpPr>
            <a:spLocks noGrp="1"/>
          </p:cNvSpPr>
          <p:nvPr>
            <p:ph sz="quarter" idx="19" hasCustomPrompt="1"/>
          </p:nvPr>
        </p:nvSpPr>
        <p:spPr>
          <a:xfrm>
            <a:off x="958849" y="1446245"/>
            <a:ext cx="4773084" cy="4999799"/>
          </a:xfrm>
        </p:spPr>
        <p:txBody>
          <a:bodyPr/>
          <a:lstStyle>
            <a:lvl5pPr marL="0" indent="0">
              <a:defRPr baseline="0">
                <a:latin typeface="Franklin Gothic Book" panose="020B0503020102020204" pitchFamily="34" charset="0"/>
              </a:defRPr>
            </a:lvl5pPr>
          </a:lstStyle>
          <a:p>
            <a:pPr lvl="4"/>
            <a:r>
              <a:rPr lang="en-GB"/>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746857CE-A667-4D12-8BAA-2784E3A87C04}" type="datetime1">
              <a:rPr lang="en-US" smtClean="0"/>
              <a:t>3/4/2025</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16" name="Text Placeholder 3"/>
          <p:cNvSpPr>
            <a:spLocks noGrp="1"/>
          </p:cNvSpPr>
          <p:nvPr>
            <p:ph type="body" sz="quarter" idx="16"/>
          </p:nvPr>
        </p:nvSpPr>
        <p:spPr>
          <a:xfrm>
            <a:off x="6405033" y="1445893"/>
            <a:ext cx="4804833" cy="719137"/>
          </a:xfrm>
        </p:spPr>
        <p:txBody>
          <a:bodyPr/>
          <a:lstStyle>
            <a:lvl1pPr>
              <a:defRPr>
                <a:latin typeface="Franklin Gothic Medium" panose="020B0603020102020204" pitchFamily="34" charset="0"/>
              </a:defRPr>
            </a:lvl1pPr>
          </a:lstStyle>
          <a:p>
            <a:pPr lvl="0"/>
            <a:r>
              <a:rPr lang="en-US"/>
              <a:t>Click to edit Master text styles</a:t>
            </a:r>
          </a:p>
        </p:txBody>
      </p:sp>
      <p:sp>
        <p:nvSpPr>
          <p:cNvPr id="17" name="Text Placeholder 5"/>
          <p:cNvSpPr>
            <a:spLocks noGrp="1"/>
          </p:cNvSpPr>
          <p:nvPr>
            <p:ph type="body" sz="quarter" idx="17" hasCustomPrompt="1"/>
          </p:nvPr>
        </p:nvSpPr>
        <p:spPr>
          <a:xfrm>
            <a:off x="6405033" y="2165031"/>
            <a:ext cx="4804833" cy="433340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89003443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5"/>
          </p:nvPr>
        </p:nvSpPr>
        <p:spPr>
          <a:xfrm>
            <a:off x="960968" y="1455576"/>
            <a:ext cx="4804833" cy="501507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9"/>
          <p:cNvSpPr>
            <a:spLocks noGrp="1"/>
          </p:cNvSpPr>
          <p:nvPr>
            <p:ph sz="quarter" idx="16"/>
          </p:nvPr>
        </p:nvSpPr>
        <p:spPr>
          <a:xfrm>
            <a:off x="6426201" y="1455576"/>
            <a:ext cx="4806951" cy="5015075"/>
          </a:xfrm>
          <a:prstGeom prst="round2SameRect">
            <a:avLst>
              <a:gd name="adj1" fmla="val 7860"/>
              <a:gd name="adj2" fmla="val 0"/>
            </a:avLst>
          </a:prstGeom>
        </p:spPr>
        <p:txBody>
          <a:bodyPr/>
          <a:lstStyle/>
          <a:p>
            <a:pPr lvl="0"/>
            <a:r>
              <a:rPr lang="en-US"/>
              <a:t>Click to edit Master text styles</a:t>
            </a:r>
          </a:p>
        </p:txBody>
      </p:sp>
    </p:spTree>
    <p:extLst>
      <p:ext uri="{BB962C8B-B14F-4D97-AF65-F5344CB8AC3E}">
        <p14:creationId xmlns:p14="http://schemas.microsoft.com/office/powerpoint/2010/main" val="391769984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8350251" y="1435424"/>
            <a:ext cx="2882900" cy="4689151"/>
          </a:xfrm>
          <a:prstGeom prst="roundRect">
            <a:avLst>
              <a:gd name="adj" fmla="val 10702"/>
            </a:avLst>
          </a:prstGeom>
        </p:spPr>
        <p:txBody>
          <a:bodyPr/>
          <a:lstStyle/>
          <a:p>
            <a:pPr lvl="0"/>
            <a:r>
              <a:rPr lang="en-US" noProof="0"/>
              <a:t>Click icon to add picture</a:t>
            </a:r>
            <a:endParaRPr lang="en-GB" noProof="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5"/>
          </p:nvPr>
        </p:nvSpPr>
        <p:spPr>
          <a:xfrm>
            <a:off x="958851" y="1435424"/>
            <a:ext cx="6908800" cy="5044751"/>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4407756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0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426202" y="1404831"/>
            <a:ext cx="4806949" cy="5065820"/>
          </a:xfrm>
          <a:prstGeom prst="round2SameRect">
            <a:avLst>
              <a:gd name="adj1" fmla="val 5389"/>
              <a:gd name="adj2" fmla="val 0"/>
            </a:avLst>
          </a:prstGeom>
        </p:spPr>
        <p:txBody>
          <a:bodyPr/>
          <a:lstStyle/>
          <a:p>
            <a:pPr lvl="0"/>
            <a:r>
              <a:rPr lang="en-US" noProof="0"/>
              <a:t>Click icon to add picture</a:t>
            </a:r>
            <a:endParaRPr lang="en-GB" noProof="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5"/>
          </p:nvPr>
        </p:nvSpPr>
        <p:spPr>
          <a:xfrm>
            <a:off x="960968" y="1404831"/>
            <a:ext cx="4804833" cy="366712"/>
          </a:xfrm>
        </p:spPr>
        <p:txBody>
          <a:bodyPr>
            <a:normAutofit/>
          </a:bodyPr>
          <a:lstStyle>
            <a:lvl1pPr>
              <a:defRPr sz="1800">
                <a:latin typeface="Franklin Gothic Medium" panose="020B0603020102020204" pitchFamily="34" charset="0"/>
              </a:defRPr>
            </a:lvl1pPr>
          </a:lstStyle>
          <a:p>
            <a:pPr lvl="0"/>
            <a:r>
              <a:rPr lang="en-US"/>
              <a:t>Click to edit Master text styles</a:t>
            </a:r>
          </a:p>
        </p:txBody>
      </p:sp>
      <p:sp>
        <p:nvSpPr>
          <p:cNvPr id="6" name="Text Placeholder 5"/>
          <p:cNvSpPr>
            <a:spLocks noGrp="1"/>
          </p:cNvSpPr>
          <p:nvPr>
            <p:ph type="body" sz="quarter" idx="16"/>
          </p:nvPr>
        </p:nvSpPr>
        <p:spPr>
          <a:xfrm>
            <a:off x="958851" y="1771544"/>
            <a:ext cx="4806949" cy="4699108"/>
          </a:xfrm>
        </p:spPr>
        <p:txBody>
          <a:bodyPr>
            <a:normAutofit/>
          </a:bodyPr>
          <a:lstStyle>
            <a:lvl1pPr>
              <a:defRPr sz="2000"/>
            </a:lvl1pPr>
            <a:lvl2pPr>
              <a:defRPr sz="2000"/>
            </a:lvl2pPr>
            <a:lvl3pPr>
              <a:defRPr sz="200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1004367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6732" y="1427584"/>
            <a:ext cx="5151967" cy="5043067"/>
          </a:xfrm>
          <a:prstGeom prst="round2SameRect">
            <a:avLst>
              <a:gd name="adj1" fmla="val 1674"/>
              <a:gd name="adj2" fmla="val 0"/>
            </a:avLst>
          </a:prstGeom>
        </p:spPr>
        <p:txBody>
          <a:bodyPr/>
          <a:lstStyle/>
          <a:p>
            <a:pPr lvl="0"/>
            <a:r>
              <a:rPr lang="en-US" noProof="0"/>
              <a:t>Click icon to add picture</a:t>
            </a:r>
            <a:endParaRPr lang="en-GB" noProof="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8" name="Text Placeholder 5"/>
          <p:cNvSpPr>
            <a:spLocks noGrp="1"/>
          </p:cNvSpPr>
          <p:nvPr>
            <p:ph type="body" sz="quarter" idx="16"/>
          </p:nvPr>
        </p:nvSpPr>
        <p:spPr>
          <a:xfrm>
            <a:off x="6712477" y="1427584"/>
            <a:ext cx="4806949" cy="5043068"/>
          </a:xfrm>
        </p:spPr>
        <p:txBody>
          <a:bodyPr>
            <a:normAutofit/>
          </a:bodyPr>
          <a:lstStyle>
            <a:lvl1pPr>
              <a:defRPr sz="2000"/>
            </a:lvl1pPr>
            <a:lvl2pPr>
              <a:defRPr sz="2000"/>
            </a:lvl2pPr>
            <a:lvl3pPr>
              <a:defRPr sz="200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73286190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6732" y="1436914"/>
            <a:ext cx="5281083" cy="5033737"/>
          </a:xfrm>
          <a:prstGeom prst="round2SameRect">
            <a:avLst>
              <a:gd name="adj1" fmla="val 6315"/>
              <a:gd name="adj2" fmla="val 0"/>
            </a:avLst>
          </a:prstGeom>
        </p:spPr>
        <p:txBody>
          <a:bodyPr/>
          <a:lstStyle/>
          <a:p>
            <a:pPr lvl="0"/>
            <a:r>
              <a:rPr lang="en-US" noProof="0"/>
              <a:t>Click icon to add picture</a:t>
            </a:r>
            <a:endParaRPr lang="en-GB" noProof="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11" name="Text Placeholder 5"/>
          <p:cNvSpPr>
            <a:spLocks noGrp="1"/>
          </p:cNvSpPr>
          <p:nvPr>
            <p:ph type="body" sz="quarter" idx="17"/>
          </p:nvPr>
        </p:nvSpPr>
        <p:spPr>
          <a:xfrm>
            <a:off x="6758517" y="1931436"/>
            <a:ext cx="4806949" cy="4539215"/>
          </a:xfrm>
        </p:spPr>
        <p:txBody>
          <a:bodyPr>
            <a:normAutofit/>
          </a:bodyPr>
          <a:lstStyle>
            <a:lvl1pPr>
              <a:defRPr sz="2000"/>
            </a:lvl1pPr>
            <a:lvl2pPr>
              <a:defRPr sz="2000"/>
            </a:lvl2pPr>
            <a:lvl3pPr>
              <a:defRPr sz="200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5"/>
          <p:cNvSpPr>
            <a:spLocks noGrp="1"/>
          </p:cNvSpPr>
          <p:nvPr>
            <p:ph type="body" sz="quarter" idx="18" hasCustomPrompt="1"/>
          </p:nvPr>
        </p:nvSpPr>
        <p:spPr>
          <a:xfrm>
            <a:off x="6758516" y="1436914"/>
            <a:ext cx="4806949" cy="443076"/>
          </a:xfrm>
        </p:spPr>
        <p:txBody>
          <a:bodyPr>
            <a:normAutofit/>
          </a:bodyPr>
          <a:lstStyle>
            <a:lvl1pPr>
              <a:defRPr sz="2000">
                <a:latin typeface="Franklin Gothic Medium" panose="020B0603020102020204" pitchFamily="34" charset="0"/>
              </a:defRPr>
            </a:lvl1pPr>
            <a:lvl2pPr>
              <a:defRPr sz="2000"/>
            </a:lvl2pPr>
            <a:lvl3pPr>
              <a:defRPr sz="2000"/>
            </a:lvl3pPr>
            <a:lvl4pPr>
              <a:defRPr sz="2000"/>
            </a:lvl4pPr>
          </a:lstStyle>
          <a:p>
            <a:pPr lvl="0"/>
            <a:r>
              <a:rPr lang="en-US"/>
              <a:t>Click to edit Master text styles</a:t>
            </a:r>
          </a:p>
        </p:txBody>
      </p:sp>
    </p:spTree>
    <p:extLst>
      <p:ext uri="{BB962C8B-B14F-4D97-AF65-F5344CB8AC3E}">
        <p14:creationId xmlns:p14="http://schemas.microsoft.com/office/powerpoint/2010/main" val="7087791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960966" y="2160588"/>
            <a:ext cx="3357033"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4798481" y="2160588"/>
            <a:ext cx="2878667" cy="3779411"/>
          </a:xfrm>
          <a:prstGeom prst="roundRect">
            <a:avLst>
              <a:gd name="adj" fmla="val 5286"/>
            </a:avLst>
          </a:prstGeom>
        </p:spPr>
        <p:txBody>
          <a:bodyPr/>
          <a:lstStyle/>
          <a:p>
            <a:pPr lvl="0"/>
            <a:r>
              <a:rPr lang="en-US" noProof="0"/>
              <a:t>Click icon to add picture</a:t>
            </a:r>
            <a:endParaRPr lang="en-GB" noProof="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8157631" y="2180104"/>
            <a:ext cx="2878667" cy="3779411"/>
          </a:xfrm>
          <a:prstGeom prst="roundRect">
            <a:avLst>
              <a:gd name="adj" fmla="val 5286"/>
            </a:avLst>
          </a:prstGeom>
        </p:spPr>
        <p:txBody>
          <a:bodyPr/>
          <a:lstStyle/>
          <a:p>
            <a:pPr lvl="0"/>
            <a:r>
              <a:rPr lang="en-US" noProof="0"/>
              <a:t>Click icon to add picture</a:t>
            </a:r>
            <a:endParaRPr lang="en-GB" noProof="0"/>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104"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385026000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7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960966" y="2160588"/>
            <a:ext cx="3357033"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4798481" y="2160588"/>
            <a:ext cx="6724313" cy="1800226"/>
          </a:xfrm>
          <a:prstGeom prst="roundRect">
            <a:avLst>
              <a:gd name="adj" fmla="val 5286"/>
            </a:avLst>
          </a:prstGeom>
        </p:spPr>
        <p:txBody>
          <a:bodyPr/>
          <a:lstStyle/>
          <a:p>
            <a:pPr lvl="0"/>
            <a:r>
              <a:rPr lang="en-US" noProof="0"/>
              <a:t>Click icon to add picture</a:t>
            </a:r>
            <a:endParaRPr lang="en-GB" noProof="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4798480" y="4319588"/>
            <a:ext cx="6720944" cy="1639926"/>
          </a:xfrm>
          <a:prstGeom prst="roundRect">
            <a:avLst>
              <a:gd name="adj" fmla="val 5286"/>
            </a:avLst>
          </a:prstGeom>
        </p:spPr>
        <p:txBody>
          <a:bodyPr/>
          <a:lstStyle/>
          <a:p>
            <a:pPr lvl="0"/>
            <a:r>
              <a:rPr lang="en-US" noProof="0"/>
              <a:t>Click icon to add picture</a:t>
            </a:r>
            <a:endParaRPr lang="en-GB" noProof="0"/>
          </a:p>
        </p:txBody>
      </p:sp>
      <p:sp>
        <p:nvSpPr>
          <p:cNvPr id="101"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102"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152922041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960966" y="2160588"/>
            <a:ext cx="5276847"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718297" y="2160587"/>
            <a:ext cx="2400000" cy="1800226"/>
          </a:xfrm>
          <a:prstGeom prst="roundRect">
            <a:avLst>
              <a:gd name="adj" fmla="val 1665"/>
            </a:avLst>
          </a:prstGeom>
        </p:spPr>
        <p:txBody>
          <a:bodyPr/>
          <a:lstStyle/>
          <a:p>
            <a:pPr lvl="0"/>
            <a:r>
              <a:rPr lang="en-US" noProof="0"/>
              <a:t>Click icon to add picture</a:t>
            </a:r>
            <a:endParaRPr lang="en-GB" noProof="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360048" y="2160588"/>
            <a:ext cx="2159033" cy="1089346"/>
          </a:xfrm>
          <a:prstGeom prst="roundRect">
            <a:avLst>
              <a:gd name="adj" fmla="val 5742"/>
            </a:avLst>
          </a:prstGeom>
        </p:spPr>
        <p:txBody>
          <a:bodyPr/>
          <a:lstStyle/>
          <a:p>
            <a:pPr lvl="0"/>
            <a:r>
              <a:rPr lang="en-US" noProof="0"/>
              <a:t>Click icon to add picture</a:t>
            </a:r>
            <a:endParaRPr lang="en-GB" noProof="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6718299" y="4140313"/>
            <a:ext cx="1920000" cy="1800000"/>
          </a:xfrm>
          <a:prstGeom prst="roundRect">
            <a:avLst>
              <a:gd name="adj" fmla="val 4466"/>
            </a:avLst>
          </a:prstGeom>
        </p:spPr>
        <p:txBody>
          <a:bodyPr/>
          <a:lstStyle/>
          <a:p>
            <a:pPr lvl="0"/>
            <a:r>
              <a:rPr lang="en-US" noProof="0"/>
              <a:t>Click icon to add picture</a:t>
            </a:r>
            <a:endParaRPr lang="en-GB" noProof="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80" y="3419950"/>
            <a:ext cx="1920000" cy="1260000"/>
          </a:xfrm>
          <a:prstGeom prst="roundRect">
            <a:avLst>
              <a:gd name="adj" fmla="val 5336"/>
            </a:avLst>
          </a:prstGeom>
        </p:spPr>
        <p:txBody>
          <a:bodyPr/>
          <a:lstStyle/>
          <a:p>
            <a:pPr lvl="0"/>
            <a:r>
              <a:rPr lang="en-US" noProof="0"/>
              <a:t>Click icon to add picture</a:t>
            </a:r>
            <a:endParaRPr lang="en-GB" noProof="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8885021" y="4863353"/>
            <a:ext cx="2634060" cy="1068054"/>
          </a:xfrm>
          <a:prstGeom prst="roundRect">
            <a:avLst>
              <a:gd name="adj" fmla="val 5591"/>
            </a:avLst>
          </a:prstGeom>
        </p:spPr>
        <p:txBody>
          <a:bodyPr/>
          <a:lstStyle/>
          <a:p>
            <a:pPr lvl="0"/>
            <a:r>
              <a:rPr lang="en-US" noProof="0"/>
              <a:t>Click icon to add picture</a:t>
            </a:r>
            <a:endParaRPr lang="en-GB" noProof="0"/>
          </a:p>
        </p:txBody>
      </p:sp>
      <p:sp>
        <p:nvSpPr>
          <p:cNvPr id="103"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10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14386713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8" y="2160587"/>
            <a:ext cx="3841449" cy="1800226"/>
          </a:xfrm>
          <a:prstGeom prst="roundRect">
            <a:avLst>
              <a:gd name="adj" fmla="val 5400"/>
            </a:avLst>
          </a:prstGeom>
        </p:spPr>
        <p:txBody>
          <a:bodyPr/>
          <a:lstStyle/>
          <a:p>
            <a:pPr lvl="0"/>
            <a:r>
              <a:rPr lang="en-US" noProof="0"/>
              <a:t>Click icon to add picture</a:t>
            </a:r>
            <a:endParaRPr lang="en-GB" noProof="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5275697" y="2160588"/>
            <a:ext cx="3362416" cy="1808483"/>
          </a:xfrm>
          <a:prstGeom prst="roundRect">
            <a:avLst>
              <a:gd name="adj" fmla="val 4197"/>
            </a:avLst>
          </a:prstGeom>
        </p:spPr>
        <p:txBody>
          <a:bodyPr/>
          <a:lstStyle/>
          <a:p>
            <a:pPr lvl="0"/>
            <a:r>
              <a:rPr lang="en-US" noProof="0"/>
              <a:t>Click icon to add picture</a:t>
            </a:r>
            <a:endParaRPr lang="en-GB" noProof="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3837515" y="4319589"/>
            <a:ext cx="4800784" cy="1800411"/>
          </a:xfrm>
          <a:prstGeom prst="roundRect">
            <a:avLst>
              <a:gd name="adj" fmla="val 4986"/>
            </a:avLst>
          </a:prstGeom>
        </p:spPr>
        <p:txBody>
          <a:bodyPr/>
          <a:lstStyle/>
          <a:p>
            <a:pPr lvl="0"/>
            <a:r>
              <a:rPr lang="en-US" noProof="0"/>
              <a:t>Click icon to add picture</a:t>
            </a:r>
            <a:endParaRPr lang="en-GB" noProof="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60967" y="4319588"/>
            <a:ext cx="2396064" cy="1800412"/>
          </a:xfrm>
          <a:prstGeom prst="roundRect">
            <a:avLst>
              <a:gd name="adj" fmla="val 6218"/>
            </a:avLst>
          </a:prstGeom>
        </p:spPr>
        <p:txBody>
          <a:bodyPr/>
          <a:lstStyle/>
          <a:p>
            <a:pPr lvl="0"/>
            <a:r>
              <a:rPr lang="en-US" noProof="0"/>
              <a:t>Click icon to add picture</a:t>
            </a:r>
            <a:endParaRPr lang="en-GB" noProof="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118597" y="2160589"/>
            <a:ext cx="2400827" cy="3959411"/>
          </a:xfrm>
          <a:prstGeom prst="roundRect">
            <a:avLst>
              <a:gd name="adj" fmla="val 3743"/>
            </a:avLst>
          </a:prstGeom>
        </p:spPr>
        <p:txBody>
          <a:bodyPr/>
          <a:lstStyle/>
          <a:p>
            <a:pPr lvl="0"/>
            <a:r>
              <a:rPr lang="en-US" noProof="0"/>
              <a:t>Click icon to add picture</a:t>
            </a:r>
            <a:endParaRPr lang="en-GB" noProof="0"/>
          </a:p>
        </p:txBody>
      </p:sp>
      <p:sp>
        <p:nvSpPr>
          <p:cNvPr id="103"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10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215396519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6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8179" y="143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57031" y="359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3839632" y="143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837513" y="359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6715651" y="143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6718297" y="359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104"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2389435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B2655C5A-7D89-4E3E-82DE-0D597FF67FB4}" type="datetime1">
              <a:rPr lang="en-US" smtClean="0"/>
              <a:t>3/4/2025</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15" name="Round Same Side Corner Rectangle 14"/>
          <p:cNvSpPr/>
          <p:nvPr userDrawn="1"/>
        </p:nvSpPr>
        <p:spPr>
          <a:xfrm>
            <a:off x="958848" y="1436915"/>
            <a:ext cx="4806953" cy="500913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16" name="Text Placeholder 3"/>
          <p:cNvSpPr>
            <a:spLocks noGrp="1"/>
          </p:cNvSpPr>
          <p:nvPr>
            <p:ph type="body" sz="quarter" idx="16"/>
          </p:nvPr>
        </p:nvSpPr>
        <p:spPr>
          <a:xfrm>
            <a:off x="6405033" y="1449388"/>
            <a:ext cx="4804833" cy="719137"/>
          </a:xfrm>
        </p:spPr>
        <p:txBody>
          <a:bodyPr/>
          <a:lstStyle>
            <a:lvl1pPr>
              <a:defRPr>
                <a:latin typeface="Franklin Gothic Medium" panose="020B0603020102020204" pitchFamily="34" charset="0"/>
              </a:defRPr>
            </a:lvl1pPr>
          </a:lstStyle>
          <a:p>
            <a:pPr lvl="0"/>
            <a:r>
              <a:rPr lang="en-US"/>
              <a:t>Click to edit Master text styles</a:t>
            </a:r>
          </a:p>
        </p:txBody>
      </p:sp>
      <p:sp>
        <p:nvSpPr>
          <p:cNvPr id="17" name="Text Placeholder 5"/>
          <p:cNvSpPr>
            <a:spLocks noGrp="1"/>
          </p:cNvSpPr>
          <p:nvPr>
            <p:ph type="body" sz="quarter" idx="17"/>
          </p:nvPr>
        </p:nvSpPr>
        <p:spPr>
          <a:xfrm>
            <a:off x="6405033" y="2202480"/>
            <a:ext cx="4804833" cy="42959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3"/>
          <p:cNvSpPr>
            <a:spLocks noGrp="1"/>
          </p:cNvSpPr>
          <p:nvPr>
            <p:ph type="body" sz="quarter" idx="18"/>
          </p:nvPr>
        </p:nvSpPr>
        <p:spPr>
          <a:xfrm>
            <a:off x="1132941" y="1498738"/>
            <a:ext cx="4439131" cy="566737"/>
          </a:xfrm>
        </p:spPr>
        <p:txBody>
          <a:bodyPr/>
          <a:lstStyle>
            <a:lvl1pPr>
              <a:defRPr sz="1800">
                <a:latin typeface="Franklin Gothic Medium" panose="020B0603020102020204" pitchFamily="34" charset="0"/>
              </a:defRPr>
            </a:lvl1pPr>
          </a:lstStyle>
          <a:p>
            <a:pPr lvl="0"/>
            <a:r>
              <a:rPr lang="en-US"/>
              <a:t>Click to edit Master text styles</a:t>
            </a:r>
          </a:p>
        </p:txBody>
      </p:sp>
      <p:sp>
        <p:nvSpPr>
          <p:cNvPr id="19" name="Content Placeholder 8"/>
          <p:cNvSpPr>
            <a:spLocks noGrp="1"/>
          </p:cNvSpPr>
          <p:nvPr>
            <p:ph sz="quarter" idx="19" hasCustomPrompt="1"/>
          </p:nvPr>
        </p:nvSpPr>
        <p:spPr>
          <a:xfrm>
            <a:off x="958849" y="2202481"/>
            <a:ext cx="4773084" cy="4243564"/>
          </a:xfrm>
        </p:spPr>
        <p:txBody>
          <a:bodyPr/>
          <a:lstStyle>
            <a:lvl5pPr marL="0" indent="0">
              <a:defRPr baseline="0">
                <a:latin typeface="Franklin Gothic Book" panose="020B0503020102020204" pitchFamily="34" charset="0"/>
              </a:defRPr>
            </a:lvl5pPr>
          </a:lstStyle>
          <a:p>
            <a:pPr lvl="4"/>
            <a:r>
              <a:rPr lang="en-GB"/>
              <a:t>Click icon to insert object</a:t>
            </a:r>
          </a:p>
        </p:txBody>
      </p:sp>
    </p:spTree>
    <p:extLst>
      <p:ext uri="{BB962C8B-B14F-4D97-AF65-F5344CB8AC3E}">
        <p14:creationId xmlns:p14="http://schemas.microsoft.com/office/powerpoint/2010/main" val="270488411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5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5" y="1451462"/>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58180" y="2891324"/>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7997" y="145146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862476" y="2891325"/>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0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8180" y="4331374"/>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0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62476" y="4331188"/>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4801267" y="145146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4798481" y="2891325"/>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2"/>
          </p:nvPr>
        </p:nvSpPr>
        <p:spPr>
          <a:xfrm>
            <a:off x="6718299" y="1451464"/>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3"/>
          </p:nvPr>
        </p:nvSpPr>
        <p:spPr>
          <a:xfrm>
            <a:off x="6702777" y="2891326"/>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4798481" y="4331375"/>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5"/>
          </p:nvPr>
        </p:nvSpPr>
        <p:spPr>
          <a:xfrm>
            <a:off x="6702777" y="4331189"/>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8643016" y="1451461"/>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7"/>
          </p:nvPr>
        </p:nvSpPr>
        <p:spPr>
          <a:xfrm>
            <a:off x="8640231" y="289132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2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30"/>
          </p:nvPr>
        </p:nvSpPr>
        <p:spPr>
          <a:xfrm>
            <a:off x="8640231" y="433137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2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12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322810461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9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5" y="1414139"/>
            <a:ext cx="3357032"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58179" y="2854000"/>
            <a:ext cx="3360708" cy="2519366"/>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4801266" y="1414139"/>
            <a:ext cx="3360703" cy="2519362"/>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4798480" y="4294052"/>
            <a:ext cx="3359151"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8643016" y="1414138"/>
            <a:ext cx="2876408" cy="3959415"/>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2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12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253719712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3357031" y="1451461"/>
            <a:ext cx="7682395" cy="3239412"/>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8847" y="1451460"/>
            <a:ext cx="1919819" cy="3779411"/>
          </a:xfrm>
          <a:prstGeom prst="roundRect">
            <a:avLst>
              <a:gd name="adj" fmla="val 10455"/>
            </a:avLst>
          </a:prstGeom>
        </p:spPr>
        <p:txBody>
          <a:bodyPr>
            <a:normAutofit/>
          </a:bodyPr>
          <a:lstStyle>
            <a:lvl1pPr>
              <a:defRPr sz="1200"/>
            </a:lvl1pPr>
          </a:lstStyle>
          <a:p>
            <a:pPr lvl="0"/>
            <a:r>
              <a:rPr lang="en-US" noProof="0"/>
              <a:t>Click icon to add picture</a:t>
            </a:r>
            <a:endParaRPr lang="en-GB" noProof="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3357029" y="4690873"/>
            <a:ext cx="7682395"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288570107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p>
        </p:txBody>
      </p:sp>
      <p:sp>
        <p:nvSpPr>
          <p:cNvPr id="4" name="Text Placeholder 3"/>
          <p:cNvSpPr>
            <a:spLocks noGrp="1"/>
          </p:cNvSpPr>
          <p:nvPr>
            <p:ph type="body" sz="half" idx="2"/>
          </p:nvPr>
        </p:nvSpPr>
        <p:spPr>
          <a:xfrm>
            <a:off x="6718299" y="2160588"/>
            <a:ext cx="4801125" cy="395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8849" y="2160588"/>
            <a:ext cx="5278967" cy="3240274"/>
          </a:xfrm>
          <a:prstGeom prst="roundRect">
            <a:avLst>
              <a:gd name="adj" fmla="val 3484"/>
            </a:avLst>
          </a:prstGeom>
        </p:spPr>
        <p:txBody>
          <a:bodyPr/>
          <a:lstStyle/>
          <a:p>
            <a:pPr lvl="0"/>
            <a:r>
              <a:rPr lang="en-US" noProof="0"/>
              <a:t>Click icon to add picture</a:t>
            </a:r>
            <a:endParaRPr lang="en-GB" noProof="0"/>
          </a:p>
        </p:txBody>
      </p:sp>
      <p:sp>
        <p:nvSpPr>
          <p:cNvPr id="62" name="Text Placeholder 6"/>
          <p:cNvSpPr>
            <a:spLocks noGrp="1"/>
          </p:cNvSpPr>
          <p:nvPr>
            <p:ph type="body" sz="quarter" idx="13"/>
          </p:nvPr>
        </p:nvSpPr>
        <p:spPr>
          <a:xfrm>
            <a:off x="958848" y="5760001"/>
            <a:ext cx="527896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5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98413239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3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p>
        </p:txBody>
      </p:sp>
      <p:sp>
        <p:nvSpPr>
          <p:cNvPr id="4" name="Text Placeholder 3"/>
          <p:cNvSpPr>
            <a:spLocks noGrp="1"/>
          </p:cNvSpPr>
          <p:nvPr>
            <p:ph type="body" sz="half" idx="2"/>
          </p:nvPr>
        </p:nvSpPr>
        <p:spPr>
          <a:xfrm>
            <a:off x="6718299" y="2160589"/>
            <a:ext cx="480112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8"/>
            <a:ext cx="5277912" cy="1439862"/>
          </a:xfrm>
          <a:prstGeom prst="roundRect">
            <a:avLst>
              <a:gd name="adj" fmla="val 5286"/>
            </a:avLst>
          </a:prstGeom>
        </p:spPr>
        <p:txBody>
          <a:bodyPr/>
          <a:lstStyle/>
          <a:p>
            <a:pPr lvl="0"/>
            <a:r>
              <a:rPr lang="en-US" noProof="0"/>
              <a:t>Click icon to add picture</a:t>
            </a:r>
            <a:endParaRPr lang="en-GB" noProof="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2" y="3960813"/>
            <a:ext cx="5277911" cy="1440050"/>
          </a:xfrm>
          <a:prstGeom prst="roundRect">
            <a:avLst>
              <a:gd name="adj" fmla="val 5286"/>
            </a:avLst>
          </a:prstGeom>
        </p:spPr>
        <p:txBody>
          <a:bodyPr/>
          <a:lstStyle/>
          <a:p>
            <a:pPr lvl="0"/>
            <a:r>
              <a:rPr lang="en-US" noProof="0"/>
              <a:t>Click icon to add picture</a:t>
            </a:r>
            <a:endParaRPr lang="en-GB" noProof="0"/>
          </a:p>
        </p:txBody>
      </p:sp>
      <p:sp>
        <p:nvSpPr>
          <p:cNvPr id="61" name="Text Placeholder 6"/>
          <p:cNvSpPr>
            <a:spLocks noGrp="1"/>
          </p:cNvSpPr>
          <p:nvPr>
            <p:ph type="body" sz="quarter" idx="13"/>
          </p:nvPr>
        </p:nvSpPr>
        <p:spPr>
          <a:xfrm>
            <a:off x="958849" y="5760001"/>
            <a:ext cx="5278967"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373572079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4739" cy="719137"/>
          </a:xfrm>
          <a:prstGeom prst="roundRect">
            <a:avLst>
              <a:gd name="adj" fmla="val 5286"/>
            </a:avLst>
          </a:prstGeom>
        </p:spPr>
        <p:txBody>
          <a:bodyPr/>
          <a:lstStyle/>
          <a:p>
            <a:pPr lvl="0"/>
            <a:r>
              <a:rPr lang="en-US" noProof="0"/>
              <a:t>Click icon to add picture</a:t>
            </a:r>
            <a:endParaRPr lang="en-GB" noProof="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4" y="3240788"/>
            <a:ext cx="2397129" cy="2159212"/>
          </a:xfrm>
          <a:prstGeom prst="roundRect">
            <a:avLst>
              <a:gd name="adj" fmla="val 5286"/>
            </a:avLst>
          </a:prstGeom>
        </p:spPr>
        <p:txBody>
          <a:bodyPr/>
          <a:lstStyle/>
          <a:p>
            <a:pPr lvl="0"/>
            <a:r>
              <a:rPr lang="en-US" noProof="0"/>
              <a:t>Click icon to add picture</a:t>
            </a:r>
            <a:endParaRPr lang="en-GB" noProof="0"/>
          </a:p>
        </p:txBody>
      </p:sp>
      <p:sp>
        <p:nvSpPr>
          <p:cNvPr id="61" name="Text Placeholder 6"/>
          <p:cNvSpPr>
            <a:spLocks noGrp="1"/>
          </p:cNvSpPr>
          <p:nvPr>
            <p:ph type="body" sz="quarter" idx="13"/>
          </p:nvPr>
        </p:nvSpPr>
        <p:spPr>
          <a:xfrm>
            <a:off x="958849" y="5760001"/>
            <a:ext cx="5275793"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3837513" y="3240788"/>
            <a:ext cx="2397128" cy="2159212"/>
          </a:xfrm>
          <a:prstGeom prst="roundRect">
            <a:avLst>
              <a:gd name="adj" fmla="val 5286"/>
            </a:avLst>
          </a:prstGeom>
        </p:spPr>
        <p:txBody>
          <a:bodyPr/>
          <a:lstStyle/>
          <a:p>
            <a:pPr lvl="0"/>
            <a:r>
              <a:rPr lang="en-US" noProof="0"/>
              <a:t>Click icon to add picture</a:t>
            </a:r>
            <a:endParaRPr lang="en-GB" noProof="0"/>
          </a:p>
        </p:txBody>
      </p:sp>
      <p:sp>
        <p:nvSpPr>
          <p:cNvPr id="6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177211100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4739" cy="719137"/>
          </a:xfrm>
          <a:prstGeom prst="roundRect">
            <a:avLst>
              <a:gd name="adj" fmla="val 15436"/>
            </a:avLst>
          </a:prstGeom>
        </p:spPr>
        <p:txBody>
          <a:bodyPr/>
          <a:lstStyle/>
          <a:p>
            <a:pPr lvl="0"/>
            <a:r>
              <a:rPr lang="en-US" noProof="0"/>
              <a:t>Click icon to add picture</a:t>
            </a:r>
            <a:endParaRPr lang="en-GB" noProof="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3" y="3240788"/>
            <a:ext cx="5274739" cy="2159212"/>
          </a:xfrm>
          <a:prstGeom prst="roundRect">
            <a:avLst>
              <a:gd name="adj" fmla="val 5286"/>
            </a:avLst>
          </a:prstGeom>
        </p:spPr>
        <p:txBody>
          <a:bodyPr/>
          <a:lstStyle/>
          <a:p>
            <a:pPr lvl="0"/>
            <a:r>
              <a:rPr lang="en-US" noProof="0"/>
              <a:t>Click icon to add picture</a:t>
            </a:r>
            <a:endParaRPr lang="en-GB" noProof="0"/>
          </a:p>
        </p:txBody>
      </p:sp>
      <p:sp>
        <p:nvSpPr>
          <p:cNvPr id="61" name="Text Placeholder 6"/>
          <p:cNvSpPr>
            <a:spLocks noGrp="1"/>
          </p:cNvSpPr>
          <p:nvPr>
            <p:ph type="body" sz="quarter" idx="13"/>
          </p:nvPr>
        </p:nvSpPr>
        <p:spPr>
          <a:xfrm>
            <a:off x="958849" y="5760001"/>
            <a:ext cx="5275793"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198442594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7911" cy="719137"/>
          </a:xfrm>
          <a:prstGeom prst="roundRect">
            <a:avLst>
              <a:gd name="adj" fmla="val 10361"/>
            </a:avLst>
          </a:prstGeom>
        </p:spPr>
        <p:txBody>
          <a:bodyPr>
            <a:normAutofit/>
          </a:bodyPr>
          <a:lstStyle>
            <a:lvl1pPr>
              <a:defRPr sz="1200"/>
            </a:lvl1pPr>
          </a:lstStyle>
          <a:p>
            <a:pPr lvl="0"/>
            <a:r>
              <a:rPr lang="en-US" noProof="0"/>
              <a:t>Click icon to add picture</a:t>
            </a:r>
            <a:endParaRPr lang="en-GB" noProof="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4" y="3240788"/>
            <a:ext cx="2397129"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a:p>
        </p:txBody>
      </p:sp>
      <p:sp>
        <p:nvSpPr>
          <p:cNvPr id="61" name="Text Placeholder 6"/>
          <p:cNvSpPr>
            <a:spLocks noGrp="1"/>
          </p:cNvSpPr>
          <p:nvPr>
            <p:ph type="body" sz="quarter" idx="13"/>
          </p:nvPr>
        </p:nvSpPr>
        <p:spPr>
          <a:xfrm>
            <a:off x="958848" y="5760001"/>
            <a:ext cx="527896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3837515" y="3240788"/>
            <a:ext cx="2400299"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959903" y="4680838"/>
            <a:ext cx="5277911" cy="719162"/>
          </a:xfrm>
          <a:prstGeom prst="roundRect">
            <a:avLst>
              <a:gd name="adj" fmla="val 5286"/>
            </a:avLst>
          </a:prstGeom>
        </p:spPr>
        <p:txBody>
          <a:bodyPr>
            <a:normAutofit/>
          </a:bodyPr>
          <a:lstStyle>
            <a:lvl1pPr>
              <a:defRPr sz="1200"/>
            </a:lvl1pPr>
          </a:lstStyle>
          <a:p>
            <a:pPr lvl="0"/>
            <a:r>
              <a:rPr lang="en-US" noProof="0"/>
              <a:t>Click icon to add picture</a:t>
            </a:r>
            <a:endParaRPr lang="en-GB" noProof="0"/>
          </a:p>
        </p:txBody>
      </p:sp>
      <p:sp>
        <p:nvSpPr>
          <p:cNvPr id="6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231081066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7911" cy="719137"/>
          </a:xfrm>
          <a:prstGeom prst="roundRect">
            <a:avLst>
              <a:gd name="adj" fmla="val 5286"/>
            </a:avLst>
          </a:prstGeom>
        </p:spPr>
        <p:txBody>
          <a:bodyPr>
            <a:normAutofit/>
          </a:bodyPr>
          <a:lstStyle>
            <a:lvl1pPr>
              <a:defRPr sz="1200"/>
            </a:lvl1pPr>
          </a:lstStyle>
          <a:p>
            <a:pPr lvl="0"/>
            <a:r>
              <a:rPr lang="en-US" noProof="0"/>
              <a:t>Click icon to add picture</a:t>
            </a:r>
            <a:endParaRPr lang="en-GB" noProof="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4" y="3240788"/>
            <a:ext cx="2397129"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a:p>
        </p:txBody>
      </p:sp>
      <p:sp>
        <p:nvSpPr>
          <p:cNvPr id="61" name="Text Placeholder 6"/>
          <p:cNvSpPr>
            <a:spLocks noGrp="1"/>
          </p:cNvSpPr>
          <p:nvPr>
            <p:ph type="body" sz="quarter" idx="13"/>
          </p:nvPr>
        </p:nvSpPr>
        <p:spPr>
          <a:xfrm>
            <a:off x="958848" y="5760001"/>
            <a:ext cx="527896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3837515" y="3240788"/>
            <a:ext cx="2400299" cy="720025"/>
          </a:xfrm>
          <a:prstGeom prst="roundRect">
            <a:avLst>
              <a:gd name="adj" fmla="val 5286"/>
            </a:avLst>
          </a:prstGeom>
        </p:spPr>
        <p:txBody>
          <a:bodyPr>
            <a:normAutofit/>
          </a:bodyPr>
          <a:lstStyle>
            <a:lvl1pPr>
              <a:defRPr sz="1200"/>
            </a:lvl1pPr>
          </a:lstStyle>
          <a:p>
            <a:pPr lvl="0"/>
            <a:r>
              <a:rPr lang="en-US" noProof="0"/>
              <a:t>Click icon to add picture</a:t>
            </a:r>
            <a:endParaRPr lang="en-GB" noProof="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959904" y="4679950"/>
            <a:ext cx="2397128" cy="720050"/>
          </a:xfrm>
          <a:prstGeom prst="roundRect">
            <a:avLst>
              <a:gd name="adj" fmla="val 5286"/>
            </a:avLst>
          </a:prstGeom>
        </p:spPr>
        <p:txBody>
          <a:bodyPr>
            <a:normAutofit/>
          </a:bodyPr>
          <a:lstStyle>
            <a:lvl1pPr>
              <a:defRPr sz="1200"/>
            </a:lvl1pPr>
          </a:lstStyle>
          <a:p>
            <a:pPr lvl="0"/>
            <a:r>
              <a:rPr lang="en-US" noProof="0"/>
              <a:t>Click icon to add picture</a:t>
            </a:r>
            <a:endParaRPr lang="en-GB" noProof="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3837513" y="4319588"/>
            <a:ext cx="2397128" cy="1080750"/>
          </a:xfrm>
          <a:prstGeom prst="roundRect">
            <a:avLst>
              <a:gd name="adj" fmla="val 5286"/>
            </a:avLst>
          </a:prstGeom>
        </p:spPr>
        <p:txBody>
          <a:bodyPr>
            <a:normAutofit/>
          </a:bodyPr>
          <a:lstStyle>
            <a:lvl1pPr>
              <a:defRPr sz="1200"/>
            </a:lvl1pPr>
          </a:lstStyle>
          <a:p>
            <a:pPr lvl="0"/>
            <a:r>
              <a:rPr lang="en-US" noProof="0"/>
              <a:t>Click icon to add picture</a:t>
            </a:r>
            <a:endParaRPr lang="en-GB" noProof="0"/>
          </a:p>
        </p:txBody>
      </p:sp>
      <p:sp>
        <p:nvSpPr>
          <p:cNvPr id="64"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109283878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3_Single column layout">
    <p:spTree>
      <p:nvGrpSpPr>
        <p:cNvPr id="1" name=""/>
        <p:cNvGrpSpPr/>
        <p:nvPr/>
      </p:nvGrpSpPr>
      <p:grpSpPr>
        <a:xfrm>
          <a:off x="0" y="0"/>
          <a:ext cx="0" cy="0"/>
          <a:chOff x="0" y="0"/>
          <a:chExt cx="0" cy="0"/>
        </a:xfrm>
      </p:grpSpPr>
      <p:sp>
        <p:nvSpPr>
          <p:cNvPr id="3" name="Rectangle 2"/>
          <p:cNvSpPr/>
          <p:nvPr userDrawn="1"/>
        </p:nvSpPr>
        <p:spPr>
          <a:xfrm>
            <a:off x="0" y="1080000"/>
            <a:ext cx="12192000" cy="5400001"/>
          </a:xfrm>
          <a:prstGeom prst="rect">
            <a:avLst/>
          </a:prstGeom>
          <a:solidFill>
            <a:srgbClr val="02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n>
                <a:noFill/>
              </a:ln>
              <a:latin typeface="Franklin Gothic Book"/>
            </a:endParaRPr>
          </a:p>
        </p:txBody>
      </p:sp>
      <p:sp>
        <p:nvSpPr>
          <p:cNvPr id="2" name="Title 1" descr="Ideally your title should fit on one line." title="Slide title"/>
          <p:cNvSpPr>
            <a:spLocks noGrp="1"/>
          </p:cNvSpPr>
          <p:nvPr>
            <p:ph type="title" hasCustomPrompt="1"/>
          </p:nvPr>
        </p:nvSpPr>
        <p:spPr>
          <a:xfrm>
            <a:off x="944033" y="-1"/>
            <a:ext cx="8464552" cy="1080000"/>
          </a:xfrm>
        </p:spPr>
        <p:txBody>
          <a:bodyPr/>
          <a:lstStyle/>
          <a:p>
            <a:r>
              <a:rPr lang="en-US"/>
              <a:t>Media</a:t>
            </a:r>
            <a:endParaRPr lang="en-GB"/>
          </a:p>
        </p:txBody>
      </p:sp>
      <p:sp>
        <p:nvSpPr>
          <p:cNvPr id="97"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98"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3736609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large chart">
    <p:spTree>
      <p:nvGrpSpPr>
        <p:cNvPr id="1" name=""/>
        <p:cNvGrpSpPr/>
        <p:nvPr/>
      </p:nvGrpSpPr>
      <p:grpSpPr>
        <a:xfrm>
          <a:off x="0" y="0"/>
          <a:ext cx="0" cy="0"/>
          <a:chOff x="0" y="0"/>
          <a:chExt cx="0" cy="0"/>
        </a:xfrm>
      </p:grpSpPr>
      <p:sp>
        <p:nvSpPr>
          <p:cNvPr id="5" name="Round Same Side Corner Rectangle 4"/>
          <p:cNvSpPr/>
          <p:nvPr userDrawn="1"/>
        </p:nvSpPr>
        <p:spPr>
          <a:xfrm>
            <a:off x="4813301" y="1436915"/>
            <a:ext cx="6385984" cy="5024212"/>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9" name="Content Placeholder 8"/>
          <p:cNvSpPr>
            <a:spLocks noGrp="1"/>
          </p:cNvSpPr>
          <p:nvPr>
            <p:ph sz="quarter" idx="17" hasCustomPrompt="1"/>
          </p:nvPr>
        </p:nvSpPr>
        <p:spPr>
          <a:xfrm>
            <a:off x="4813301" y="1418042"/>
            <a:ext cx="6385984" cy="5043084"/>
          </a:xfrm>
        </p:spPr>
        <p:txBody>
          <a:bodyPr/>
          <a:lstStyle>
            <a:lvl5pPr marL="0" indent="0">
              <a:defRPr baseline="0">
                <a:latin typeface="Franklin Gothic Book" panose="020B0503020102020204" pitchFamily="34" charset="0"/>
              </a:defRPr>
            </a:lvl5pPr>
          </a:lstStyle>
          <a:p>
            <a:pPr lvl="4"/>
            <a:r>
              <a:rPr lang="en-GB"/>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2E918CCB-8064-4C71-B1F2-1A766B404394}" type="datetime1">
              <a:rPr lang="en-US" smtClean="0"/>
              <a:t>3/4/2025</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6"/>
          </p:nvPr>
        </p:nvSpPr>
        <p:spPr>
          <a:xfrm>
            <a:off x="958851" y="1436915"/>
            <a:ext cx="3359148" cy="5049611"/>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55110921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
        <p:nvSpPr>
          <p:cNvPr id="6" name="Rectangle 5"/>
          <p:cNvSpPr/>
          <p:nvPr userDrawn="1"/>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a:latin typeface="Franklin Gothic Book"/>
              </a:rPr>
              <a:t>Layouts</a:t>
            </a:r>
            <a:r>
              <a:rPr lang="en-US" sz="7000" baseline="0">
                <a:latin typeface="Franklin Gothic Book"/>
              </a:rPr>
              <a:t> for </a:t>
            </a:r>
            <a:br>
              <a:rPr lang="en-US" sz="7000" baseline="0">
                <a:latin typeface="Franklin Gothic Book"/>
              </a:rPr>
            </a:br>
            <a:r>
              <a:rPr lang="en-US" sz="7000" baseline="0">
                <a:latin typeface="Franklin Gothic Book"/>
              </a:rPr>
              <a:t>case studies</a:t>
            </a:r>
            <a:endParaRPr lang="en-US" sz="7000">
              <a:latin typeface="Franklin Gothic Book"/>
            </a:endParaRPr>
          </a:p>
        </p:txBody>
      </p:sp>
      <p:grpSp>
        <p:nvGrpSpPr>
          <p:cNvPr id="7" name="Group 6"/>
          <p:cNvGrpSpPr/>
          <p:nvPr userDrawn="1"/>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312702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Rectangle 7"/>
          <p:cNvSpPr/>
          <p:nvPr userDrawn="1"/>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
        <p:nvSpPr>
          <p:cNvPr id="6" name="Round Same Side Corner Rectangle 5"/>
          <p:cNvSpPr/>
          <p:nvPr userDrawn="1"/>
        </p:nvSpPr>
        <p:spPr>
          <a:xfrm>
            <a:off x="478365" y="1411899"/>
            <a:ext cx="3839632"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798481" y="1411900"/>
            <a:ext cx="6240941" cy="5058751"/>
          </a:xfrm>
          <a:prstGeom prst="round2SameRect">
            <a:avLst>
              <a:gd name="adj1" fmla="val 4426"/>
              <a:gd name="adj2" fmla="val 0"/>
            </a:avLst>
          </a:prstGeom>
        </p:spPr>
        <p:txBody>
          <a:bodyPr/>
          <a:lstStyle/>
          <a:p>
            <a:pPr lvl="0"/>
            <a:r>
              <a:rPr lang="en-US" noProof="0"/>
              <a:t>Click icon to add picture</a:t>
            </a:r>
            <a:endParaRPr lang="en-GB" noProof="0"/>
          </a:p>
        </p:txBody>
      </p:sp>
    </p:spTree>
    <p:extLst>
      <p:ext uri="{BB962C8B-B14F-4D97-AF65-F5344CB8AC3E}">
        <p14:creationId xmlns:p14="http://schemas.microsoft.com/office/powerpoint/2010/main" val="240243798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Rectangle 7"/>
          <p:cNvSpPr/>
          <p:nvPr userDrawn="1"/>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
        <p:nvSpPr>
          <p:cNvPr id="13" name="Text Placeholder 6"/>
          <p:cNvSpPr>
            <a:spLocks noGrp="1"/>
          </p:cNvSpPr>
          <p:nvPr>
            <p:ph type="body" sz="quarter" idx="13"/>
          </p:nvPr>
        </p:nvSpPr>
        <p:spPr>
          <a:xfrm>
            <a:off x="960968" y="2161446"/>
            <a:ext cx="4800000"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4" name="Text Placeholder 6"/>
          <p:cNvSpPr>
            <a:spLocks noGrp="1"/>
          </p:cNvSpPr>
          <p:nvPr>
            <p:ph type="body" sz="quarter" idx="14"/>
          </p:nvPr>
        </p:nvSpPr>
        <p:spPr>
          <a:xfrm>
            <a:off x="6239423" y="2161446"/>
            <a:ext cx="4800003"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121395275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Rectangle 7"/>
          <p:cNvSpPr/>
          <p:nvPr userDrawn="1"/>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
        <p:nvSpPr>
          <p:cNvPr id="6" name="Round Same Side Corner Rectangle 5"/>
          <p:cNvSpPr/>
          <p:nvPr userDrawn="1"/>
        </p:nvSpPr>
        <p:spPr>
          <a:xfrm>
            <a:off x="478365" y="1411899"/>
            <a:ext cx="3839632"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798481" y="1411899"/>
            <a:ext cx="6240941" cy="1111877"/>
          </a:xfrm>
          <a:prstGeom prst="roundRect">
            <a:avLst/>
          </a:prstGeom>
        </p:spPr>
        <p:txBody>
          <a:bodyPr/>
          <a:lstStyle/>
          <a:p>
            <a:pPr lvl="0"/>
            <a:r>
              <a:rPr lang="en-US" noProof="0"/>
              <a:t>Click icon to add picture</a:t>
            </a:r>
            <a:endParaRPr lang="en-GB" noProof="0"/>
          </a:p>
        </p:txBody>
      </p:sp>
      <p:sp>
        <p:nvSpPr>
          <p:cNvPr id="58" name="Text Placeholder 6"/>
          <p:cNvSpPr>
            <a:spLocks noGrp="1"/>
          </p:cNvSpPr>
          <p:nvPr>
            <p:ph type="body" sz="quarter" idx="15"/>
          </p:nvPr>
        </p:nvSpPr>
        <p:spPr>
          <a:xfrm>
            <a:off x="4798481" y="2879726"/>
            <a:ext cx="6240945" cy="324027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310170030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8" name="Rectangle 7"/>
          <p:cNvSpPr/>
          <p:nvPr userDrawn="1"/>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
        <p:nvSpPr>
          <p:cNvPr id="6" name="Round Same Side Corner Rectangle 5"/>
          <p:cNvSpPr/>
          <p:nvPr userDrawn="1"/>
        </p:nvSpPr>
        <p:spPr>
          <a:xfrm>
            <a:off x="478365" y="1439863"/>
            <a:ext cx="3839632" cy="50401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798481" y="5400000"/>
            <a:ext cx="6289679" cy="1080000"/>
          </a:xfrm>
          <a:prstGeom prst="round2SameRect">
            <a:avLst/>
          </a:prstGeom>
        </p:spPr>
        <p:txBody>
          <a:bodyPr/>
          <a:lstStyle/>
          <a:p>
            <a:pPr lvl="0"/>
            <a:r>
              <a:rPr lang="en-US" noProof="0"/>
              <a:t>Click icon to add picture</a:t>
            </a:r>
            <a:endParaRPr lang="en-GB" noProof="0"/>
          </a:p>
        </p:txBody>
      </p:sp>
      <p:sp>
        <p:nvSpPr>
          <p:cNvPr id="58" name="Text Placeholder 6"/>
          <p:cNvSpPr>
            <a:spLocks noGrp="1"/>
          </p:cNvSpPr>
          <p:nvPr>
            <p:ph type="body" sz="quarter" idx="15"/>
          </p:nvPr>
        </p:nvSpPr>
        <p:spPr>
          <a:xfrm>
            <a:off x="4798481" y="1439863"/>
            <a:ext cx="2878667"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9" name="Text Placeholder 6"/>
          <p:cNvSpPr>
            <a:spLocks noGrp="1"/>
          </p:cNvSpPr>
          <p:nvPr>
            <p:ph type="body" sz="quarter" idx="16"/>
          </p:nvPr>
        </p:nvSpPr>
        <p:spPr>
          <a:xfrm>
            <a:off x="8157632" y="1439863"/>
            <a:ext cx="2930528"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81262764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Rectangle 9"/>
          <p:cNvSpPr/>
          <p:nvPr userDrawn="1"/>
        </p:nvSpPr>
        <p:spPr>
          <a:xfrm>
            <a:off x="1" y="1439999"/>
            <a:ext cx="12192001" cy="504000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
        <p:nvSpPr>
          <p:cNvPr id="7" name="Oval 6"/>
          <p:cNvSpPr/>
          <p:nvPr userDrawn="1"/>
        </p:nvSpPr>
        <p:spPr>
          <a:xfrm>
            <a:off x="958848" y="1832738"/>
            <a:ext cx="2206090" cy="2226078"/>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a:latin typeface="Franklin Gothic Book"/>
                <a:cs typeface="Franklin Gothic Book"/>
              </a:rPr>
              <a:t>Project Summary</a:t>
            </a:r>
          </a:p>
        </p:txBody>
      </p:sp>
      <p:sp>
        <p:nvSpPr>
          <p:cNvPr id="8" name="Rounded Rectangle 7"/>
          <p:cNvSpPr/>
          <p:nvPr userDrawn="1"/>
        </p:nvSpPr>
        <p:spPr>
          <a:xfrm>
            <a:off x="1026367" y="4319776"/>
            <a:ext cx="2138571"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a:p>
        </p:txBody>
      </p:sp>
      <p:sp>
        <p:nvSpPr>
          <p:cNvPr id="9" name="Round Same Side Corner Rectangle 8"/>
          <p:cNvSpPr/>
          <p:nvPr userDrawn="1"/>
        </p:nvSpPr>
        <p:spPr>
          <a:xfrm>
            <a:off x="6718299" y="1832738"/>
            <a:ext cx="4801127" cy="4637912"/>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a:p>
        </p:txBody>
      </p:sp>
      <p:sp>
        <p:nvSpPr>
          <p:cNvPr id="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837514" y="1832738"/>
            <a:ext cx="2400301" cy="4637912"/>
          </a:xfrm>
          <a:prstGeom prst="round2SameRect">
            <a:avLst>
              <a:gd name="adj1" fmla="val 10230"/>
              <a:gd name="adj2" fmla="val 0"/>
            </a:avLst>
          </a:prstGeom>
        </p:spPr>
        <p:txBody>
          <a:bodyPr/>
          <a:lstStyle/>
          <a:p>
            <a:pPr lvl="0"/>
            <a:r>
              <a:rPr lang="en-US" noProof="0"/>
              <a:t>Click icon to add picture</a:t>
            </a:r>
            <a:endParaRPr lang="en-GB" noProof="0"/>
          </a:p>
        </p:txBody>
      </p:sp>
    </p:spTree>
    <p:extLst>
      <p:ext uri="{BB962C8B-B14F-4D97-AF65-F5344CB8AC3E}">
        <p14:creationId xmlns:p14="http://schemas.microsoft.com/office/powerpoint/2010/main" val="281922871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2" name="Rectangle 11"/>
          <p:cNvSpPr/>
          <p:nvPr userDrawn="1"/>
        </p:nvSpPr>
        <p:spPr>
          <a:xfrm>
            <a:off x="1" y="1439999"/>
            <a:ext cx="12192001" cy="504000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a:p>
        </p:txBody>
      </p:sp>
      <p:sp>
        <p:nvSpPr>
          <p:cNvPr id="13" name="Oval 12"/>
          <p:cNvSpPr/>
          <p:nvPr userDrawn="1"/>
        </p:nvSpPr>
        <p:spPr>
          <a:xfrm>
            <a:off x="958848" y="1832738"/>
            <a:ext cx="2206090" cy="2226078"/>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a:latin typeface="Franklin Gothic Book"/>
                <a:cs typeface="Franklin Gothic Book"/>
              </a:rPr>
              <a:t>Project Summary</a:t>
            </a:r>
          </a:p>
        </p:txBody>
      </p:sp>
      <p:sp>
        <p:nvSpPr>
          <p:cNvPr id="14" name="Rounded Rectangle 13"/>
          <p:cNvSpPr/>
          <p:nvPr userDrawn="1"/>
        </p:nvSpPr>
        <p:spPr>
          <a:xfrm>
            <a:off x="3599391" y="1832738"/>
            <a:ext cx="2638424" cy="2226078"/>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a:p>
        </p:txBody>
      </p:sp>
      <p:sp>
        <p:nvSpPr>
          <p:cNvPr id="15" name="Round Same Side Corner Rectangle 14"/>
          <p:cNvSpPr/>
          <p:nvPr userDrawn="1"/>
        </p:nvSpPr>
        <p:spPr>
          <a:xfrm>
            <a:off x="6718299" y="1832738"/>
            <a:ext cx="4801127" cy="4637912"/>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a:p>
        </p:txBody>
      </p: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7" y="4418816"/>
            <a:ext cx="5276848" cy="2051833"/>
          </a:xfrm>
          <a:prstGeom prst="round2SameRect">
            <a:avLst>
              <a:gd name="adj1" fmla="val 10230"/>
              <a:gd name="adj2" fmla="val 0"/>
            </a:avLst>
          </a:prstGeom>
        </p:spPr>
        <p:txBody>
          <a:bodyPr/>
          <a:lstStyle/>
          <a:p>
            <a:pPr lvl="0"/>
            <a:r>
              <a:rPr lang="en-US" noProof="0"/>
              <a:t>Click icon to add picture</a:t>
            </a:r>
            <a:endParaRPr lang="en-GB" noProof="0"/>
          </a:p>
        </p:txBody>
      </p:sp>
      <p:sp>
        <p:nvSpPr>
          <p:cNvPr id="2" name="Title 1"/>
          <p:cNvSpPr>
            <a:spLocks noGrp="1"/>
          </p:cNvSpPr>
          <p:nvPr>
            <p:ph type="title"/>
          </p:nvPr>
        </p:nvSpPr>
        <p:spPr/>
        <p:txBody>
          <a:bodyPr/>
          <a:lstStyle>
            <a:lvl1pPr>
              <a:defRPr>
                <a:latin typeface="Bodoni MT" panose="02070603080606020203" pitchFamily="18" charset="0"/>
              </a:defRPr>
            </a:lvl1pPr>
          </a:lstStyle>
          <a:p>
            <a:r>
              <a:rPr lang="en-US"/>
              <a:t>Click to edit Master title style</a:t>
            </a:r>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Tree>
    <p:extLst>
      <p:ext uri="{BB962C8B-B14F-4D97-AF65-F5344CB8AC3E}">
        <p14:creationId xmlns:p14="http://schemas.microsoft.com/office/powerpoint/2010/main" val="275947732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Title - standard gradient">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gradFill flip="none" rotWithShape="1">
            <a:gsLst>
              <a:gs pos="0">
                <a:schemeClr val="accent2">
                  <a:lumMod val="50000"/>
                </a:schemeClr>
              </a:gs>
              <a:gs pos="22000">
                <a:schemeClr val="accent2"/>
              </a:gs>
              <a:gs pos="69000">
                <a:schemeClr val="tx2"/>
              </a:gs>
            </a:gsLst>
            <a:path path="circle">
              <a:fillToRect l="100000" t="100000"/>
            </a:path>
            <a:tileRect r="-100000" b="-100000"/>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Franklin Gothic Book"/>
            </a:endParaRPr>
          </a:p>
        </p:txBody>
      </p:sp>
      <p:sp>
        <p:nvSpPr>
          <p:cNvPr id="9" name="Rectangle 8"/>
          <p:cNvSpPr/>
          <p:nvPr userDrawn="1"/>
        </p:nvSpPr>
        <p:spPr>
          <a:xfrm>
            <a:off x="149290" y="4407789"/>
            <a:ext cx="11915192" cy="21762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a:p>
        </p:txBody>
      </p:sp>
      <p:pic>
        <p:nvPicPr>
          <p:cNvPr id="10" name="Picture 9"/>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9209572" y="4972050"/>
            <a:ext cx="2023580" cy="1064535"/>
          </a:xfrm>
          <a:prstGeom prst="rect">
            <a:avLst/>
          </a:prstGeom>
        </p:spPr>
      </p:pic>
      <p:sp>
        <p:nvSpPr>
          <p:cNvPr id="11" name="Title 1"/>
          <p:cNvSpPr>
            <a:spLocks noGrp="1"/>
          </p:cNvSpPr>
          <p:nvPr>
            <p:ph type="title" hasCustomPrompt="1"/>
          </p:nvPr>
        </p:nvSpPr>
        <p:spPr>
          <a:xfrm>
            <a:off x="958846" y="4552950"/>
            <a:ext cx="7718430" cy="1226460"/>
          </a:xfrm>
        </p:spPr>
        <p:txBody>
          <a:bodyPr anchor="b">
            <a:normAutofit/>
          </a:bodyPr>
          <a:lstStyle>
            <a:lvl1pPr>
              <a:defRPr sz="3200" baseline="0"/>
            </a:lvl1pPr>
          </a:lstStyle>
          <a:p>
            <a:r>
              <a:rPr lang="en-US"/>
              <a:t>Presentation title</a:t>
            </a:r>
          </a:p>
        </p:txBody>
      </p:sp>
      <p:sp>
        <p:nvSpPr>
          <p:cNvPr id="12" name="Text Placeholder 4"/>
          <p:cNvSpPr>
            <a:spLocks noGrp="1"/>
          </p:cNvSpPr>
          <p:nvPr>
            <p:ph type="body" sz="quarter" idx="10" hasCustomPrompt="1"/>
          </p:nvPr>
        </p:nvSpPr>
        <p:spPr>
          <a:xfrm>
            <a:off x="958851" y="5779410"/>
            <a:ext cx="7718425" cy="609600"/>
          </a:xfrm>
        </p:spPr>
        <p:txBody>
          <a:bodyPr/>
          <a:lstStyle>
            <a:lvl1pPr>
              <a:spcAft>
                <a:spcPts val="0"/>
              </a:spcAft>
              <a:defRPr>
                <a:solidFill>
                  <a:srgbClr val="00AE9E"/>
                </a:solidFill>
                <a:latin typeface="Bodoni MT" panose="02070603080606020203" pitchFamily="18" charset="0"/>
              </a:defRPr>
            </a:lvl1pPr>
          </a:lstStyle>
          <a:p>
            <a:pPr lvl="0"/>
            <a:r>
              <a:rPr lang="en-US"/>
              <a:t>Presenter name</a:t>
            </a:r>
          </a:p>
          <a:p>
            <a:pPr lvl="0"/>
            <a:r>
              <a:rPr lang="en-US"/>
              <a:t>Event name</a:t>
            </a:r>
          </a:p>
        </p:txBody>
      </p:sp>
    </p:spTree>
    <p:extLst>
      <p:ext uri="{BB962C8B-B14F-4D97-AF65-F5344CB8AC3E}">
        <p14:creationId xmlns:p14="http://schemas.microsoft.com/office/powerpoint/2010/main" val="225909536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47CE79-C7DF-4250-A034-EDD2349DE543}" type="datetimeFigureOut">
              <a:rPr lang="en-GB" smtClean="0"/>
              <a:t>04/03/2025</a:t>
            </a:fld>
            <a:endParaRPr lang="en-GB"/>
          </a:p>
        </p:txBody>
      </p:sp>
      <p:sp>
        <p:nvSpPr>
          <p:cNvPr id="5" name="Footer Placeholder 4"/>
          <p:cNvSpPr>
            <a:spLocks noGrp="1"/>
          </p:cNvSpPr>
          <p:nvPr>
            <p:ph type="ftr" sz="quarter" idx="11"/>
          </p:nvPr>
        </p:nvSpPr>
        <p:spPr>
          <a:xfrm>
            <a:off x="0" y="6356350"/>
            <a:ext cx="12192000" cy="365125"/>
          </a:xfrm>
        </p:spPr>
        <p:txBody>
          <a:bodyPr/>
          <a:lstStyle>
            <a:lvl1pPr>
              <a:defRPr lang="en-GB"/>
            </a:lvl1pPr>
          </a:lstStyle>
          <a:p>
            <a:endParaRPr lang="en-GB"/>
          </a:p>
        </p:txBody>
      </p:sp>
      <p:sp>
        <p:nvSpPr>
          <p:cNvPr id="6" name="Slide Number Placeholder 5"/>
          <p:cNvSpPr>
            <a:spLocks noGrp="1"/>
          </p:cNvSpPr>
          <p:nvPr>
            <p:ph type="sldNum" sz="quarter" idx="12"/>
          </p:nvPr>
        </p:nvSpPr>
        <p:spPr/>
        <p:txBody>
          <a:bodyPr/>
          <a:lstStyle/>
          <a:p>
            <a:fld id="{D8CD56EB-E681-4D70-93ED-DDFE2E78C6FE}" type="slidenum">
              <a:rPr lang="en-GB" smtClean="0"/>
              <a:t>‹#›</a:t>
            </a:fld>
            <a:endParaRPr lang="en-GB"/>
          </a:p>
        </p:txBody>
      </p:sp>
    </p:spTree>
    <p:extLst>
      <p:ext uri="{BB962C8B-B14F-4D97-AF65-F5344CB8AC3E}">
        <p14:creationId xmlns:p14="http://schemas.microsoft.com/office/powerpoint/2010/main" val="90291956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 standard gradient">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gradFill flip="none" rotWithShape="1">
            <a:gsLst>
              <a:gs pos="0">
                <a:schemeClr val="accent2">
                  <a:lumMod val="50000"/>
                </a:schemeClr>
              </a:gs>
              <a:gs pos="22000">
                <a:schemeClr val="accent2"/>
              </a:gs>
              <a:gs pos="69000">
                <a:schemeClr val="tx2"/>
              </a:gs>
            </a:gsLst>
            <a:path path="circle">
              <a:fillToRect l="100000" t="100000"/>
            </a:path>
            <a:tileRect r="-100000" b="-100000"/>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Franklin Gothic Book"/>
            </a:endParaRPr>
          </a:p>
        </p:txBody>
      </p:sp>
      <p:sp>
        <p:nvSpPr>
          <p:cNvPr id="9" name="Rectangle 8"/>
          <p:cNvSpPr/>
          <p:nvPr userDrawn="1"/>
        </p:nvSpPr>
        <p:spPr>
          <a:xfrm>
            <a:off x="149290" y="4407789"/>
            <a:ext cx="11915192" cy="21762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a:p>
        </p:txBody>
      </p:sp>
      <p:pic>
        <p:nvPicPr>
          <p:cNvPr id="10" name="Picture 9"/>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9209572" y="4972050"/>
            <a:ext cx="2023580" cy="1064535"/>
          </a:xfrm>
          <a:prstGeom prst="rect">
            <a:avLst/>
          </a:prstGeom>
        </p:spPr>
      </p:pic>
      <p:sp>
        <p:nvSpPr>
          <p:cNvPr id="11" name="Title 1"/>
          <p:cNvSpPr>
            <a:spLocks noGrp="1"/>
          </p:cNvSpPr>
          <p:nvPr>
            <p:ph type="title" hasCustomPrompt="1"/>
          </p:nvPr>
        </p:nvSpPr>
        <p:spPr>
          <a:xfrm>
            <a:off x="958846" y="4552950"/>
            <a:ext cx="7718430" cy="1226460"/>
          </a:xfrm>
        </p:spPr>
        <p:txBody>
          <a:bodyPr anchor="b">
            <a:normAutofit/>
          </a:bodyPr>
          <a:lstStyle>
            <a:lvl1pPr>
              <a:defRPr sz="3200" baseline="0"/>
            </a:lvl1pPr>
          </a:lstStyle>
          <a:p>
            <a:r>
              <a:rPr lang="en-US"/>
              <a:t>Presentation title</a:t>
            </a:r>
          </a:p>
        </p:txBody>
      </p:sp>
      <p:sp>
        <p:nvSpPr>
          <p:cNvPr id="12" name="Text Placeholder 4"/>
          <p:cNvSpPr>
            <a:spLocks noGrp="1"/>
          </p:cNvSpPr>
          <p:nvPr>
            <p:ph type="body" sz="quarter" idx="10" hasCustomPrompt="1"/>
          </p:nvPr>
        </p:nvSpPr>
        <p:spPr>
          <a:xfrm>
            <a:off x="958851" y="5779410"/>
            <a:ext cx="7718425" cy="609600"/>
          </a:xfrm>
        </p:spPr>
        <p:txBody>
          <a:bodyPr/>
          <a:lstStyle>
            <a:lvl1pPr>
              <a:spcAft>
                <a:spcPts val="0"/>
              </a:spcAft>
              <a:defRPr>
                <a:solidFill>
                  <a:srgbClr val="00AE9E"/>
                </a:solidFill>
                <a:latin typeface="Bodoni MT" panose="02070603080606020203" pitchFamily="18" charset="0"/>
              </a:defRPr>
            </a:lvl1pPr>
          </a:lstStyle>
          <a:p>
            <a:pPr lvl="0"/>
            <a:r>
              <a:rPr lang="en-US"/>
              <a:t>Presenter name</a:t>
            </a:r>
          </a:p>
          <a:p>
            <a:pPr lvl="0"/>
            <a:r>
              <a:rPr lang="en-US"/>
              <a:t>Event name</a:t>
            </a:r>
          </a:p>
        </p:txBody>
      </p:sp>
    </p:spTree>
    <p:extLst>
      <p:ext uri="{BB962C8B-B14F-4D97-AF65-F5344CB8AC3E}">
        <p14:creationId xmlns:p14="http://schemas.microsoft.com/office/powerpoint/2010/main" val="160037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chart + text">
    <p:spTree>
      <p:nvGrpSpPr>
        <p:cNvPr id="1" name=""/>
        <p:cNvGrpSpPr/>
        <p:nvPr/>
      </p:nvGrpSpPr>
      <p:grpSpPr>
        <a:xfrm>
          <a:off x="0" y="0"/>
          <a:ext cx="0" cy="0"/>
          <a:chOff x="0" y="0"/>
          <a:chExt cx="0" cy="0"/>
        </a:xfrm>
      </p:grpSpPr>
      <p:sp>
        <p:nvSpPr>
          <p:cNvPr id="5" name="Round Same Side Corner Rectangle 4"/>
          <p:cNvSpPr/>
          <p:nvPr userDrawn="1"/>
        </p:nvSpPr>
        <p:spPr>
          <a:xfrm>
            <a:off x="516467" y="1446245"/>
            <a:ext cx="6385984" cy="50251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9" name="Content Placeholder 8"/>
          <p:cNvSpPr>
            <a:spLocks noGrp="1"/>
          </p:cNvSpPr>
          <p:nvPr>
            <p:ph sz="quarter" idx="17" hasCustomPrompt="1"/>
          </p:nvPr>
        </p:nvSpPr>
        <p:spPr>
          <a:xfrm>
            <a:off x="501651" y="1446245"/>
            <a:ext cx="6385984" cy="5011705"/>
          </a:xfrm>
        </p:spPr>
        <p:txBody>
          <a:bodyPr/>
          <a:lstStyle>
            <a:lvl5pPr marL="0" indent="0">
              <a:defRPr baseline="0">
                <a:latin typeface="Franklin Gothic Book" panose="020B0503020102020204" pitchFamily="34" charset="0"/>
              </a:defRPr>
            </a:lvl5pPr>
          </a:lstStyle>
          <a:p>
            <a:pPr lvl="4"/>
            <a:r>
              <a:rPr lang="en-GB"/>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43578063-0BA9-41DC-B005-42ABAD74DB05}" type="datetime1">
              <a:rPr lang="en-US" smtClean="0"/>
              <a:t>3/4/2025</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6"/>
          </p:nvPr>
        </p:nvSpPr>
        <p:spPr>
          <a:xfrm>
            <a:off x="7380819" y="1446245"/>
            <a:ext cx="3845981" cy="5033931"/>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16831767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2_Title - standard photo">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776485"/>
            <a:ext cx="12192000" cy="8161586"/>
          </a:xfrm>
          <a:prstGeom prst="rect">
            <a:avLst/>
          </a:prstGeom>
        </p:spPr>
      </p:pic>
      <p:sp>
        <p:nvSpPr>
          <p:cNvPr id="9" name="Rectangle 8"/>
          <p:cNvSpPr/>
          <p:nvPr userDrawn="1"/>
        </p:nvSpPr>
        <p:spPr>
          <a:xfrm>
            <a:off x="149290" y="4407789"/>
            <a:ext cx="11915192" cy="21762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a:p>
        </p:txBody>
      </p:sp>
      <p:pic>
        <p:nvPicPr>
          <p:cNvPr id="10" name="Picture 9"/>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9209572" y="4972050"/>
            <a:ext cx="2023580" cy="1064535"/>
          </a:xfrm>
          <a:prstGeom prst="rect">
            <a:avLst/>
          </a:prstGeom>
        </p:spPr>
      </p:pic>
      <p:sp>
        <p:nvSpPr>
          <p:cNvPr id="11" name="Title 1"/>
          <p:cNvSpPr>
            <a:spLocks noGrp="1"/>
          </p:cNvSpPr>
          <p:nvPr>
            <p:ph type="title" hasCustomPrompt="1"/>
          </p:nvPr>
        </p:nvSpPr>
        <p:spPr>
          <a:xfrm>
            <a:off x="958846" y="4552950"/>
            <a:ext cx="7718430" cy="1226460"/>
          </a:xfrm>
        </p:spPr>
        <p:txBody>
          <a:bodyPr anchor="b">
            <a:normAutofit/>
          </a:bodyPr>
          <a:lstStyle>
            <a:lvl1pPr>
              <a:defRPr sz="3200" baseline="0"/>
            </a:lvl1pPr>
          </a:lstStyle>
          <a:p>
            <a:r>
              <a:rPr lang="en-US"/>
              <a:t>Presentation title</a:t>
            </a:r>
          </a:p>
        </p:txBody>
      </p:sp>
      <p:sp>
        <p:nvSpPr>
          <p:cNvPr id="12" name="Text Placeholder 4"/>
          <p:cNvSpPr>
            <a:spLocks noGrp="1"/>
          </p:cNvSpPr>
          <p:nvPr>
            <p:ph type="body" sz="quarter" idx="10" hasCustomPrompt="1"/>
          </p:nvPr>
        </p:nvSpPr>
        <p:spPr>
          <a:xfrm>
            <a:off x="958851" y="5779410"/>
            <a:ext cx="7718425" cy="609600"/>
          </a:xfrm>
        </p:spPr>
        <p:txBody>
          <a:bodyPr/>
          <a:lstStyle>
            <a:lvl1pPr>
              <a:spcAft>
                <a:spcPts val="0"/>
              </a:spcAft>
              <a:defRPr>
                <a:solidFill>
                  <a:srgbClr val="00AE9E"/>
                </a:solidFill>
                <a:latin typeface="Bodoni MT" panose="02070603080606020203" pitchFamily="18" charset="0"/>
              </a:defRPr>
            </a:lvl1pPr>
          </a:lstStyle>
          <a:p>
            <a:pPr lvl="0"/>
            <a:r>
              <a:rPr lang="en-US"/>
              <a:t>Presenter name</a:t>
            </a:r>
          </a:p>
          <a:p>
            <a:pPr lvl="0"/>
            <a:r>
              <a:rPr lang="en-US"/>
              <a:t>Event name</a:t>
            </a:r>
          </a:p>
        </p:txBody>
      </p:sp>
    </p:spTree>
    <p:extLst>
      <p:ext uri="{BB962C8B-B14F-4D97-AF65-F5344CB8AC3E}">
        <p14:creationId xmlns:p14="http://schemas.microsoft.com/office/powerpoint/2010/main" val="172287852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 standard brand background">
    <p:spTree>
      <p:nvGrpSpPr>
        <p:cNvPr id="1" name=""/>
        <p:cNvGrpSpPr/>
        <p:nvPr/>
      </p:nvGrpSpPr>
      <p:grpSpPr>
        <a:xfrm>
          <a:off x="0" y="0"/>
          <a:ext cx="0" cy="0"/>
          <a:chOff x="0" y="0"/>
          <a:chExt cx="0" cy="0"/>
        </a:xfrm>
      </p:grpSpPr>
      <p:pic>
        <p:nvPicPr>
          <p:cNvPr id="1026" name="Picture 2" descr="Z:\852_General presentation_update_2017\02_ARTWORK\IMAGES\HI RES\background1280x960.jp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51694" y="0"/>
            <a:ext cx="12343695" cy="69433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userDrawn="1"/>
        </p:nvSpPr>
        <p:spPr>
          <a:xfrm>
            <a:off x="149290" y="4407789"/>
            <a:ext cx="11915192" cy="21762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a:p>
        </p:txBody>
      </p:sp>
      <p:pic>
        <p:nvPicPr>
          <p:cNvPr id="7" name="Picture 6"/>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8978260" y="4731017"/>
            <a:ext cx="2431723" cy="1657993"/>
          </a:xfrm>
          <a:prstGeom prst="rect">
            <a:avLst/>
          </a:prstGeom>
        </p:spPr>
      </p:pic>
      <p:sp>
        <p:nvSpPr>
          <p:cNvPr id="70" name="Title 1"/>
          <p:cNvSpPr>
            <a:spLocks noGrp="1"/>
          </p:cNvSpPr>
          <p:nvPr>
            <p:ph type="title" hasCustomPrompt="1"/>
          </p:nvPr>
        </p:nvSpPr>
        <p:spPr>
          <a:xfrm>
            <a:off x="958846" y="4552950"/>
            <a:ext cx="7718430" cy="1226460"/>
          </a:xfrm>
        </p:spPr>
        <p:txBody>
          <a:bodyPr anchor="b">
            <a:normAutofit/>
          </a:bodyPr>
          <a:lstStyle>
            <a:lvl1pPr>
              <a:defRPr sz="3200" baseline="0"/>
            </a:lvl1pPr>
          </a:lstStyle>
          <a:p>
            <a:r>
              <a:rPr lang="en-US"/>
              <a:t>Presentation title</a:t>
            </a:r>
          </a:p>
        </p:txBody>
      </p:sp>
      <p:sp>
        <p:nvSpPr>
          <p:cNvPr id="5" name="Text Placeholder 4"/>
          <p:cNvSpPr>
            <a:spLocks noGrp="1"/>
          </p:cNvSpPr>
          <p:nvPr>
            <p:ph type="body" sz="quarter" idx="10" hasCustomPrompt="1"/>
          </p:nvPr>
        </p:nvSpPr>
        <p:spPr>
          <a:xfrm>
            <a:off x="958851" y="5779410"/>
            <a:ext cx="7718425" cy="609600"/>
          </a:xfrm>
        </p:spPr>
        <p:txBody>
          <a:bodyPr/>
          <a:lstStyle>
            <a:lvl1pPr>
              <a:spcAft>
                <a:spcPts val="0"/>
              </a:spcAft>
              <a:defRPr>
                <a:solidFill>
                  <a:srgbClr val="00AE9E"/>
                </a:solidFill>
                <a:latin typeface="Bodoni MT" panose="02070603080606020203" pitchFamily="18" charset="0"/>
              </a:defRPr>
            </a:lvl1pPr>
          </a:lstStyle>
          <a:p>
            <a:pPr lvl="0"/>
            <a:r>
              <a:rPr lang="en-US"/>
              <a:t>Presenter name</a:t>
            </a:r>
          </a:p>
          <a:p>
            <a:pPr lvl="0"/>
            <a:r>
              <a:rPr lang="en-US"/>
              <a:t>Event name</a:t>
            </a:r>
          </a:p>
        </p:txBody>
      </p:sp>
    </p:spTree>
    <p:extLst>
      <p:ext uri="{BB962C8B-B14F-4D97-AF65-F5344CB8AC3E}">
        <p14:creationId xmlns:p14="http://schemas.microsoft.com/office/powerpoint/2010/main" val="158022617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25501" y="290513"/>
            <a:ext cx="8521700" cy="635000"/>
          </a:xfrm>
        </p:spPr>
        <p:txBody>
          <a:bodyPr/>
          <a:lstStyle/>
          <a:p>
            <a:r>
              <a:rPr lang="en-US"/>
              <a:t>Click to edit Master title style</a:t>
            </a:r>
            <a:endParaRPr lang="en-GB"/>
          </a:p>
        </p:txBody>
      </p:sp>
      <p:sp>
        <p:nvSpPr>
          <p:cNvPr id="3" name="Chart Placeholder 2"/>
          <p:cNvSpPr>
            <a:spLocks noGrp="1"/>
          </p:cNvSpPr>
          <p:nvPr>
            <p:ph type="chart" sz="half" idx="1"/>
          </p:nvPr>
        </p:nvSpPr>
        <p:spPr>
          <a:xfrm>
            <a:off x="1289051" y="1546225"/>
            <a:ext cx="4874683" cy="5092700"/>
          </a:xfrm>
        </p:spPr>
        <p:txBody>
          <a:bodyPr/>
          <a:lstStyle/>
          <a:p>
            <a:pPr lvl="0"/>
            <a:endParaRPr lang="en-GB" noProof="0"/>
          </a:p>
        </p:txBody>
      </p:sp>
      <p:sp>
        <p:nvSpPr>
          <p:cNvPr id="4" name="Text Placeholder 3"/>
          <p:cNvSpPr>
            <a:spLocks noGrp="1"/>
          </p:cNvSpPr>
          <p:nvPr>
            <p:ph type="body" sz="half" idx="2"/>
          </p:nvPr>
        </p:nvSpPr>
        <p:spPr>
          <a:xfrm>
            <a:off x="6366933" y="1546225"/>
            <a:ext cx="4876800" cy="509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C23186D7-8D90-49AA-8A1F-2B08E36BBEC6}" type="datetime1">
              <a:rPr lang="en-US" smtClean="0"/>
              <a:t>3/4/2025</a:t>
            </a:fld>
            <a:endParaRPr lang="en-GB"/>
          </a:p>
        </p:txBody>
      </p:sp>
    </p:spTree>
    <p:extLst>
      <p:ext uri="{BB962C8B-B14F-4D97-AF65-F5344CB8AC3E}">
        <p14:creationId xmlns:p14="http://schemas.microsoft.com/office/powerpoint/2010/main" val="33668319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Smart graphic">
    <p:spTree>
      <p:nvGrpSpPr>
        <p:cNvPr id="1" name=""/>
        <p:cNvGrpSpPr/>
        <p:nvPr/>
      </p:nvGrpSpPr>
      <p:grpSpPr>
        <a:xfrm>
          <a:off x="0" y="0"/>
          <a:ext cx="0" cy="0"/>
          <a:chOff x="0" y="0"/>
          <a:chExt cx="0" cy="0"/>
        </a:xfrm>
      </p:grpSpPr>
      <p:sp>
        <p:nvSpPr>
          <p:cNvPr id="4" name="Round Same Side Corner Rectangle 3"/>
          <p:cNvSpPr/>
          <p:nvPr userDrawn="1"/>
        </p:nvSpPr>
        <p:spPr>
          <a:xfrm>
            <a:off x="478365" y="1803401"/>
            <a:ext cx="11041060" cy="4657724"/>
          </a:xfrm>
          <a:prstGeom prst="round2SameRect">
            <a:avLst>
              <a:gd name="adj1" fmla="val 2778"/>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SmartArt Placeholder 6" descr="SmartArt can be a very easy way to create decent looking graphics. Use the templates as they will quickly restyle your text and apply the correct colours. &#10;Try several options to see which one fits your content best.&#10;Just don't over do it." title="SmartArt"/>
          <p:cNvSpPr>
            <a:spLocks noGrp="1"/>
          </p:cNvSpPr>
          <p:nvPr>
            <p:ph type="dgm" sz="quarter" idx="13"/>
          </p:nvPr>
        </p:nvSpPr>
        <p:spPr>
          <a:xfrm>
            <a:off x="958848" y="2168526"/>
            <a:ext cx="10080576" cy="3951474"/>
          </a:xfrm>
          <a:prstGeom prst="rect">
            <a:avLst/>
          </a:prstGeom>
        </p:spPr>
        <p:txBody>
          <a:bodyPr/>
          <a:lstStyle/>
          <a:p>
            <a:pPr lvl="0"/>
            <a:r>
              <a:rPr lang="en-US" noProof="0"/>
              <a:t>Click icon to add SmartArt graphic</a:t>
            </a:r>
            <a:endParaRPr lang="en-GB" noProof="0"/>
          </a:p>
        </p:txBody>
      </p:sp>
      <p:cxnSp>
        <p:nvCxnSpPr>
          <p:cNvPr id="98" name="Straight Connector 97"/>
          <p:cNvCxnSpPr/>
          <p:nvPr userDrawn="1"/>
        </p:nvCxnSpPr>
        <p:spPr>
          <a:xfrm>
            <a:off x="-4112" y="1709193"/>
            <a:ext cx="1219611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5C2D0B16-F0FF-41E0-A871-5E3AF1A46437}" type="datetime1">
              <a:rPr lang="en-US" smtClean="0"/>
              <a:t>3/4/2025</a:t>
            </a:fld>
            <a:endParaRPr lang="en-GB"/>
          </a:p>
        </p:txBody>
      </p:sp>
      <p:sp>
        <p:nvSpPr>
          <p:cNvPr id="100"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43567479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C48CE7FA-16BA-4B7A-BBE7-3770B2B1F311}" type="datetime1">
              <a:rPr lang="en-US" smtClean="0"/>
              <a:t>3/4/2025</a:t>
            </a:fld>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0"/>
          </p:nvPr>
        </p:nvSpPr>
        <p:spPr>
          <a:xfrm>
            <a:off x="960967" y="1446214"/>
            <a:ext cx="10272184" cy="357187"/>
          </a:xfrm>
        </p:spPr>
        <p:txBody>
          <a:bodyPr/>
          <a:lstStyle>
            <a:lvl1pPr>
              <a:defRPr>
                <a:latin typeface="Franklin Gothic Medium" panose="020B0603020102020204" pitchFamily="34" charset="0"/>
              </a:defRPr>
            </a:lvl1pPr>
          </a:lstStyle>
          <a:p>
            <a:pPr lvl="0"/>
            <a:r>
              <a:rPr lang="en-US"/>
              <a:t>Click to edit Master text styles</a:t>
            </a:r>
          </a:p>
        </p:txBody>
      </p:sp>
      <p:sp>
        <p:nvSpPr>
          <p:cNvPr id="6" name="Text Placeholder 5"/>
          <p:cNvSpPr>
            <a:spLocks noGrp="1"/>
          </p:cNvSpPr>
          <p:nvPr>
            <p:ph type="body" sz="quarter" idx="11"/>
          </p:nvPr>
        </p:nvSpPr>
        <p:spPr>
          <a:xfrm>
            <a:off x="960967" y="2168525"/>
            <a:ext cx="10272184" cy="395605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98947287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1F9C2-A5C8-8648-BB7F-03444D5BF1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564857-CCF8-8C4D-8431-A3A6EDA9C257}"/>
              </a:ext>
            </a:extLst>
          </p:cNvPr>
          <p:cNvSpPr>
            <a:spLocks noGrp="1"/>
          </p:cNvSpPr>
          <p:nvPr>
            <p:ph type="dt" sz="half" idx="10"/>
          </p:nvPr>
        </p:nvSpPr>
        <p:spPr/>
        <p:txBody>
          <a:bodyPr/>
          <a:lstStyle/>
          <a:p>
            <a:fld id="{49FEB008-7E12-4662-B3B6-ED7EDEAFDAE7}" type="datetime1">
              <a:rPr lang="en-US" smtClean="0"/>
              <a:t>3/4/2025</a:t>
            </a:fld>
            <a:endParaRPr lang="en-GB"/>
          </a:p>
        </p:txBody>
      </p:sp>
      <p:sp>
        <p:nvSpPr>
          <p:cNvPr id="4" name="Footer Placeholder 3">
            <a:extLst>
              <a:ext uri="{FF2B5EF4-FFF2-40B4-BE49-F238E27FC236}">
                <a16:creationId xmlns:a16="http://schemas.microsoft.com/office/drawing/2014/main" id="{3DC87948-8C8F-D24F-B261-52F5BE45843B}"/>
              </a:ext>
            </a:extLst>
          </p:cNvPr>
          <p:cNvSpPr>
            <a:spLocks noGrp="1"/>
          </p:cNvSpPr>
          <p:nvPr>
            <p:ph type="ftr" sz="quarter" idx="11"/>
          </p:nvPr>
        </p:nvSpPr>
        <p:spPr/>
        <p:txBody>
          <a:bodyPr/>
          <a:lstStyle/>
          <a:p>
            <a:endParaRPr lang="en-GB" b="1"/>
          </a:p>
        </p:txBody>
      </p:sp>
      <p:sp>
        <p:nvSpPr>
          <p:cNvPr id="5" name="Slide Number Placeholder 4">
            <a:extLst>
              <a:ext uri="{FF2B5EF4-FFF2-40B4-BE49-F238E27FC236}">
                <a16:creationId xmlns:a16="http://schemas.microsoft.com/office/drawing/2014/main" id="{90441F59-9F0E-3D4F-B5F1-925429D719AF}"/>
              </a:ext>
            </a:extLst>
          </p:cNvPr>
          <p:cNvSpPr>
            <a:spLocks noGrp="1"/>
          </p:cNvSpPr>
          <p:nvPr>
            <p:ph type="sldNum" sz="quarter" idx="12"/>
          </p:nvPr>
        </p:nvSpPr>
        <p:spPr/>
        <p:txBody>
          <a:bodyPr/>
          <a:lstStyle/>
          <a:p>
            <a:fld id="{71F9F866-B438-9445-8D9F-1F8FF6608833}" type="slidenum">
              <a:rPr lang="en-GB" smtClean="0"/>
              <a:pPr/>
              <a:t>‹#›</a:t>
            </a:fld>
            <a:endParaRPr lang="en-GB"/>
          </a:p>
        </p:txBody>
      </p:sp>
    </p:spTree>
    <p:extLst>
      <p:ext uri="{BB962C8B-B14F-4D97-AF65-F5344CB8AC3E}">
        <p14:creationId xmlns:p14="http://schemas.microsoft.com/office/powerpoint/2010/main" val="42122459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cxnSp>
        <p:nvCxnSpPr>
          <p:cNvPr id="166" name="Straight Connector 165"/>
          <p:cNvCxnSpPr/>
          <p:nvPr userDrawn="1"/>
        </p:nvCxnSpPr>
        <p:spPr>
          <a:xfrm>
            <a:off x="-4112" y="1709193"/>
            <a:ext cx="1219611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CB28473D-9E49-480E-967C-2DE6ECFF9A03}" type="datetime1">
              <a:rPr lang="en-US" smtClean="0"/>
              <a:t>3/4/2025</a:t>
            </a:fld>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0"/>
          </p:nvPr>
        </p:nvSpPr>
        <p:spPr>
          <a:xfrm>
            <a:off x="958851" y="1426465"/>
            <a:ext cx="10274300" cy="4698112"/>
          </a:xfrm>
        </p:spPr>
        <p:txBody>
          <a:bodyPr/>
          <a:lstStyle>
            <a:lvl1pPr>
              <a:defRPr sz="2000"/>
            </a:lvl1pPr>
            <a:lvl2pPr>
              <a:defRPr sz="2000"/>
            </a:lvl2pPr>
            <a:lvl3pPr>
              <a:defRPr sz="200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5229833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A3839-9580-174C-8C54-BC1EF7BED0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ADC112-925C-734D-B896-D28500D7E08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B216C7-3F2E-A44B-9D84-6AF31285E263}"/>
              </a:ext>
            </a:extLst>
          </p:cNvPr>
          <p:cNvSpPr>
            <a:spLocks noGrp="1"/>
          </p:cNvSpPr>
          <p:nvPr>
            <p:ph type="dt" sz="half" idx="10"/>
          </p:nvPr>
        </p:nvSpPr>
        <p:spPr/>
        <p:txBody>
          <a:bodyPr/>
          <a:lstStyle/>
          <a:p>
            <a:fld id="{13CA8237-901F-4D4F-83F3-40323FF43998}" type="datetime1">
              <a:rPr lang="en-US" smtClean="0"/>
              <a:t>3/4/2025</a:t>
            </a:fld>
            <a:endParaRPr lang="en-US"/>
          </a:p>
        </p:txBody>
      </p:sp>
      <p:sp>
        <p:nvSpPr>
          <p:cNvPr id="5" name="Footer Placeholder 4">
            <a:extLst>
              <a:ext uri="{FF2B5EF4-FFF2-40B4-BE49-F238E27FC236}">
                <a16:creationId xmlns:a16="http://schemas.microsoft.com/office/drawing/2014/main" id="{F3D73A50-BE09-A648-8FB0-FA1A2EDE2C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79DA4B-AE8F-8840-8F95-2369295F46C4}"/>
              </a:ext>
            </a:extLst>
          </p:cNvPr>
          <p:cNvSpPr>
            <a:spLocks noGrp="1"/>
          </p:cNvSpPr>
          <p:nvPr>
            <p:ph type="sldNum" sz="quarter" idx="12"/>
          </p:nvPr>
        </p:nvSpPr>
        <p:spPr/>
        <p:txBody>
          <a:bodyPr/>
          <a:lstStyle/>
          <a:p>
            <a:fld id="{09103021-3266-B745-92D6-86FD5699B4C6}" type="slidenum">
              <a:rPr lang="en-US" smtClean="0"/>
              <a:t>‹#›</a:t>
            </a:fld>
            <a:endParaRPr lang="en-US"/>
          </a:p>
        </p:txBody>
      </p:sp>
    </p:spTree>
    <p:extLst>
      <p:ext uri="{BB962C8B-B14F-4D97-AF65-F5344CB8AC3E}">
        <p14:creationId xmlns:p14="http://schemas.microsoft.com/office/powerpoint/2010/main" val="115357222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3B02E2-B1B8-234F-A84D-B6C59F703FEA}"/>
              </a:ext>
            </a:extLst>
          </p:cNvPr>
          <p:cNvSpPr>
            <a:spLocks noGrp="1"/>
          </p:cNvSpPr>
          <p:nvPr>
            <p:ph type="dt" sz="half" idx="10"/>
          </p:nvPr>
        </p:nvSpPr>
        <p:spPr/>
        <p:txBody>
          <a:bodyPr/>
          <a:lstStyle/>
          <a:p>
            <a:fld id="{0493C6D3-E188-41EB-81EA-E7E419B22A89}" type="datetime1">
              <a:rPr lang="en-US" smtClean="0"/>
              <a:t>3/4/2025</a:t>
            </a:fld>
            <a:endParaRPr lang="en-US"/>
          </a:p>
        </p:txBody>
      </p:sp>
      <p:sp>
        <p:nvSpPr>
          <p:cNvPr id="3" name="Footer Placeholder 2">
            <a:extLst>
              <a:ext uri="{FF2B5EF4-FFF2-40B4-BE49-F238E27FC236}">
                <a16:creationId xmlns:a16="http://schemas.microsoft.com/office/drawing/2014/main" id="{1B2CB346-846D-4C46-89E2-B691162314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CCCEA9-6589-E143-BEBD-D7C7E0D0FFBB}"/>
              </a:ext>
            </a:extLst>
          </p:cNvPr>
          <p:cNvSpPr>
            <a:spLocks noGrp="1"/>
          </p:cNvSpPr>
          <p:nvPr>
            <p:ph type="sldNum" sz="quarter" idx="12"/>
          </p:nvPr>
        </p:nvSpPr>
        <p:spPr/>
        <p:txBody>
          <a:bodyPr/>
          <a:lstStyle/>
          <a:p>
            <a:fld id="{09103021-3266-B745-92D6-86FD5699B4C6}" type="slidenum">
              <a:rPr lang="en-US" smtClean="0"/>
              <a:t>‹#›</a:t>
            </a:fld>
            <a:endParaRPr lang="en-US"/>
          </a:p>
        </p:txBody>
      </p:sp>
    </p:spTree>
    <p:extLst>
      <p:ext uri="{BB962C8B-B14F-4D97-AF65-F5344CB8AC3E}">
        <p14:creationId xmlns:p14="http://schemas.microsoft.com/office/powerpoint/2010/main" val="33014839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 chart">
    <p:spTree>
      <p:nvGrpSpPr>
        <p:cNvPr id="1" name=""/>
        <p:cNvGrpSpPr/>
        <p:nvPr/>
      </p:nvGrpSpPr>
      <p:grpSpPr>
        <a:xfrm>
          <a:off x="0" y="0"/>
          <a:ext cx="0" cy="0"/>
          <a:chOff x="0" y="0"/>
          <a:chExt cx="0" cy="0"/>
        </a:xfrm>
      </p:grpSpPr>
      <p:sp>
        <p:nvSpPr>
          <p:cNvPr id="5" name="Round Same Side Corner Rectangle 4"/>
          <p:cNvSpPr/>
          <p:nvPr userDrawn="1"/>
        </p:nvSpPr>
        <p:spPr>
          <a:xfrm>
            <a:off x="960966" y="1447801"/>
            <a:ext cx="4798481" cy="5013325"/>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104" name="Round Same Side Corner Rectangle 103"/>
          <p:cNvSpPr/>
          <p:nvPr userDrawn="1"/>
        </p:nvSpPr>
        <p:spPr>
          <a:xfrm>
            <a:off x="6426201" y="1447801"/>
            <a:ext cx="4806951" cy="5012437"/>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4" name="Content Placeholder 3"/>
          <p:cNvSpPr>
            <a:spLocks noGrp="1"/>
          </p:cNvSpPr>
          <p:nvPr>
            <p:ph sz="quarter" idx="10" hasCustomPrompt="1"/>
          </p:nvPr>
        </p:nvSpPr>
        <p:spPr>
          <a:xfrm>
            <a:off x="958851" y="1447801"/>
            <a:ext cx="4800600" cy="5038726"/>
          </a:xfrm>
        </p:spPr>
        <p:txBody>
          <a:bodyPr/>
          <a:lstStyle>
            <a:lvl1pPr>
              <a:defRPr baseline="0"/>
            </a:lvl1pPr>
          </a:lstStyle>
          <a:p>
            <a:pPr lvl="0"/>
            <a:r>
              <a:rPr lang="en-US"/>
              <a:t>Click icon to insert object</a:t>
            </a:r>
          </a:p>
        </p:txBody>
      </p:sp>
      <p:sp>
        <p:nvSpPr>
          <p:cNvPr id="13" name="Content Placeholder 3"/>
          <p:cNvSpPr>
            <a:spLocks noGrp="1"/>
          </p:cNvSpPr>
          <p:nvPr>
            <p:ph sz="quarter" idx="11" hasCustomPrompt="1"/>
          </p:nvPr>
        </p:nvSpPr>
        <p:spPr>
          <a:xfrm>
            <a:off x="6426200" y="1447802"/>
            <a:ext cx="4800600" cy="5038725"/>
          </a:xfrm>
        </p:spPr>
        <p:txBody>
          <a:bodyPr/>
          <a:lstStyle>
            <a:lvl1pPr>
              <a:defRPr baseline="0"/>
            </a:lvl1pPr>
          </a:lstStyle>
          <a:p>
            <a:pPr lvl="0"/>
            <a:r>
              <a:rPr lang="en-US"/>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6022F673-5190-4982-9EAF-A4CFAEE663B9}" type="datetime1">
              <a:rPr lang="en-US" smtClean="0"/>
              <a:t>3/4/2025</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3606601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 chart - with titles">
    <p:spTree>
      <p:nvGrpSpPr>
        <p:cNvPr id="1" name=""/>
        <p:cNvGrpSpPr/>
        <p:nvPr/>
      </p:nvGrpSpPr>
      <p:grpSpPr>
        <a:xfrm>
          <a:off x="0" y="0"/>
          <a:ext cx="0" cy="0"/>
          <a:chOff x="0" y="0"/>
          <a:chExt cx="0" cy="0"/>
        </a:xfrm>
      </p:grpSpPr>
      <p:sp>
        <p:nvSpPr>
          <p:cNvPr id="5" name="Round Same Side Corner Rectangle 4"/>
          <p:cNvSpPr/>
          <p:nvPr userDrawn="1"/>
        </p:nvSpPr>
        <p:spPr>
          <a:xfrm>
            <a:off x="960968" y="2168445"/>
            <a:ext cx="4798481" cy="4292680"/>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A2E28A2F-2BDB-4CCD-AFCA-F3107B0BB97E}" type="datetime1">
              <a:rPr lang="en-US" smtClean="0"/>
              <a:t>3/4/2025</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104" name="Round Same Side Corner Rectangle 103"/>
          <p:cNvSpPr/>
          <p:nvPr userDrawn="1"/>
        </p:nvSpPr>
        <p:spPr>
          <a:xfrm>
            <a:off x="6426201" y="2168525"/>
            <a:ext cx="4806951" cy="4291712"/>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4" name="Text Placeholder 3"/>
          <p:cNvSpPr>
            <a:spLocks noGrp="1"/>
          </p:cNvSpPr>
          <p:nvPr>
            <p:ph type="body" sz="quarter" idx="20" hasCustomPrompt="1"/>
          </p:nvPr>
        </p:nvSpPr>
        <p:spPr>
          <a:xfrm>
            <a:off x="944034" y="1446213"/>
            <a:ext cx="10289117" cy="723900"/>
          </a:xfrm>
        </p:spPr>
        <p:txBody>
          <a:bodyPr/>
          <a:lstStyle>
            <a:lvl1pPr>
              <a:defRPr/>
            </a:lvl1pPr>
          </a:lstStyle>
          <a:p>
            <a:pPr lvl="0"/>
            <a:r>
              <a:rPr lang="en-US"/>
              <a:t>Short intro text</a:t>
            </a:r>
          </a:p>
        </p:txBody>
      </p:sp>
      <p:sp>
        <p:nvSpPr>
          <p:cNvPr id="7" name="Text Placeholder 6"/>
          <p:cNvSpPr>
            <a:spLocks noGrp="1"/>
          </p:cNvSpPr>
          <p:nvPr>
            <p:ph type="body" sz="quarter" idx="21" hasCustomPrompt="1"/>
          </p:nvPr>
        </p:nvSpPr>
        <p:spPr>
          <a:xfrm>
            <a:off x="1134533" y="2271940"/>
            <a:ext cx="4148667" cy="244475"/>
          </a:xfrm>
        </p:spPr>
        <p:txBody>
          <a:bodyPr/>
          <a:lstStyle>
            <a:lvl1pPr>
              <a:defRPr sz="1600" baseline="0">
                <a:latin typeface="Franklin Gothic Medium" panose="020B0603020102020204" pitchFamily="34" charset="0"/>
              </a:defRPr>
            </a:lvl1pPr>
          </a:lstStyle>
          <a:p>
            <a:pPr lvl="0"/>
            <a:r>
              <a:rPr lang="en-US"/>
              <a:t>Chart title</a:t>
            </a:r>
          </a:p>
        </p:txBody>
      </p:sp>
      <p:sp>
        <p:nvSpPr>
          <p:cNvPr id="18" name="Text Placeholder 6"/>
          <p:cNvSpPr>
            <a:spLocks noGrp="1"/>
          </p:cNvSpPr>
          <p:nvPr>
            <p:ph type="body" sz="quarter" idx="22" hasCustomPrompt="1"/>
          </p:nvPr>
        </p:nvSpPr>
        <p:spPr>
          <a:xfrm>
            <a:off x="6764865" y="2246540"/>
            <a:ext cx="4148667" cy="269875"/>
          </a:xfrm>
        </p:spPr>
        <p:txBody>
          <a:bodyPr/>
          <a:lstStyle>
            <a:lvl1pPr>
              <a:defRPr sz="1600" baseline="0">
                <a:latin typeface="Franklin Gothic Medium" panose="020B0603020102020204" pitchFamily="34" charset="0"/>
              </a:defRPr>
            </a:lvl1pPr>
          </a:lstStyle>
          <a:p>
            <a:pPr lvl="0"/>
            <a:r>
              <a:rPr lang="en-US"/>
              <a:t>Chart title</a:t>
            </a:r>
          </a:p>
        </p:txBody>
      </p:sp>
      <p:sp>
        <p:nvSpPr>
          <p:cNvPr id="9" name="Content Placeholder 8"/>
          <p:cNvSpPr>
            <a:spLocks noGrp="1"/>
          </p:cNvSpPr>
          <p:nvPr>
            <p:ph sz="quarter" idx="23"/>
          </p:nvPr>
        </p:nvSpPr>
        <p:spPr>
          <a:xfrm>
            <a:off x="960968" y="2642489"/>
            <a:ext cx="4804833" cy="3818637"/>
          </a:xfrm>
        </p:spPr>
        <p:txBody>
          <a:bodyPr/>
          <a:lstStyle>
            <a:lvl1pPr>
              <a:defRPr sz="1600"/>
            </a:lvl1pPr>
          </a:lstStyle>
          <a:p>
            <a:pPr lvl="0"/>
            <a:r>
              <a:rPr lang="en-US"/>
              <a:t>Click to edit Master text styles</a:t>
            </a:r>
          </a:p>
        </p:txBody>
      </p:sp>
      <p:sp>
        <p:nvSpPr>
          <p:cNvPr id="21" name="Content Placeholder 8"/>
          <p:cNvSpPr>
            <a:spLocks noGrp="1"/>
          </p:cNvSpPr>
          <p:nvPr>
            <p:ph sz="quarter" idx="24"/>
          </p:nvPr>
        </p:nvSpPr>
        <p:spPr>
          <a:xfrm>
            <a:off x="6430434" y="2641601"/>
            <a:ext cx="4804833" cy="3818637"/>
          </a:xfrm>
        </p:spPr>
        <p:txBody>
          <a:bodyPr/>
          <a:lstStyle>
            <a:lvl1pPr>
              <a:defRPr sz="1600"/>
            </a:lvl1pPr>
          </a:lstStyle>
          <a:p>
            <a:pPr lvl="0"/>
            <a:r>
              <a:rPr lang="en-US"/>
              <a:t>Click to edit Master text styles</a:t>
            </a:r>
          </a:p>
        </p:txBody>
      </p:sp>
    </p:spTree>
    <p:extLst>
      <p:ext uri="{BB962C8B-B14F-4D97-AF65-F5344CB8AC3E}">
        <p14:creationId xmlns:p14="http://schemas.microsoft.com/office/powerpoint/2010/main" val="2627946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ingle chart">
    <p:spTree>
      <p:nvGrpSpPr>
        <p:cNvPr id="1" name=""/>
        <p:cNvGrpSpPr/>
        <p:nvPr/>
      </p:nvGrpSpPr>
      <p:grpSpPr>
        <a:xfrm>
          <a:off x="0" y="0"/>
          <a:ext cx="0" cy="0"/>
          <a:chOff x="0" y="0"/>
          <a:chExt cx="0" cy="0"/>
        </a:xfrm>
      </p:grpSpPr>
      <p:sp>
        <p:nvSpPr>
          <p:cNvPr id="4" name="Round Same Side Corner Rectangle 3"/>
          <p:cNvSpPr/>
          <p:nvPr userDrawn="1"/>
        </p:nvSpPr>
        <p:spPr>
          <a:xfrm>
            <a:off x="501651" y="1419225"/>
            <a:ext cx="11209867" cy="5041900"/>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5" name="Content Placeholder 4"/>
          <p:cNvSpPr>
            <a:spLocks noGrp="1"/>
          </p:cNvSpPr>
          <p:nvPr>
            <p:ph sz="quarter" idx="10" hasCustomPrompt="1"/>
          </p:nvPr>
        </p:nvSpPr>
        <p:spPr>
          <a:xfrm>
            <a:off x="501651" y="1419226"/>
            <a:ext cx="11209867" cy="5041899"/>
          </a:xfrm>
        </p:spPr>
        <p:txBody>
          <a:bodyPr/>
          <a:lstStyle>
            <a:lvl1pPr>
              <a:defRPr/>
            </a:lvl1pPr>
          </a:lstStyle>
          <a:p>
            <a:pPr lvl="0"/>
            <a:r>
              <a:rPr lang="en-US"/>
              <a:t>Click icon to add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577D6FAC-A87F-4E90-9BD3-715D15C5BA88}" type="datetime1">
              <a:rPr lang="en-US" smtClean="0"/>
              <a:t>3/4/2025</a:t>
            </a:fld>
            <a:endParaRPr lang="en-GB"/>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310076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4" name="Round Same Side Corner Rectangle 3"/>
          <p:cNvSpPr/>
          <p:nvPr userDrawn="1"/>
        </p:nvSpPr>
        <p:spPr>
          <a:xfrm>
            <a:off x="501651" y="1803401"/>
            <a:ext cx="11209867"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5" name="Content Placeholder 4"/>
          <p:cNvSpPr>
            <a:spLocks noGrp="1"/>
          </p:cNvSpPr>
          <p:nvPr>
            <p:ph sz="quarter" idx="10" hasCustomPrompt="1"/>
          </p:nvPr>
        </p:nvSpPr>
        <p:spPr>
          <a:xfrm>
            <a:off x="501651" y="1803402"/>
            <a:ext cx="11209867" cy="4657723"/>
          </a:xfrm>
        </p:spPr>
        <p:txBody>
          <a:bodyPr/>
          <a:lstStyle>
            <a:lvl1pPr>
              <a:defRPr baseline="0"/>
            </a:lvl1pPr>
          </a:lstStyle>
          <a:p>
            <a:pPr lvl="0"/>
            <a:r>
              <a:rPr lang="en-US"/>
              <a:t>Click icon to add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9E51CE5-F539-4BF9-9B6F-9AEB2E877C9B}" type="datetime1">
              <a:rPr lang="en-US" smtClean="0"/>
              <a:t>3/4/2025</a:t>
            </a:fld>
            <a:endParaRPr lang="en-GB"/>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3370932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chart - with title">
    <p:spTree>
      <p:nvGrpSpPr>
        <p:cNvPr id="1" name=""/>
        <p:cNvGrpSpPr/>
        <p:nvPr/>
      </p:nvGrpSpPr>
      <p:grpSpPr>
        <a:xfrm>
          <a:off x="0" y="0"/>
          <a:ext cx="0" cy="0"/>
          <a:chOff x="0" y="0"/>
          <a:chExt cx="0" cy="0"/>
        </a:xfrm>
      </p:grpSpPr>
      <p:sp>
        <p:nvSpPr>
          <p:cNvPr id="4" name="Round Same Side Corner Rectangle 3"/>
          <p:cNvSpPr/>
          <p:nvPr userDrawn="1"/>
        </p:nvSpPr>
        <p:spPr>
          <a:xfrm>
            <a:off x="501652" y="1436914"/>
            <a:ext cx="11209865" cy="5024211"/>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3B8CCDE6-D3F8-49C1-9A47-AA4CAFECADDD}" type="datetime1">
              <a:rPr lang="en-US" smtClean="0"/>
              <a:t>3/4/2025</a:t>
            </a:fld>
            <a:endParaRPr lang="en-GB"/>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5" name="Content Placeholder 4"/>
          <p:cNvSpPr>
            <a:spLocks noGrp="1"/>
          </p:cNvSpPr>
          <p:nvPr>
            <p:ph sz="quarter" idx="17" hasCustomPrompt="1"/>
          </p:nvPr>
        </p:nvSpPr>
        <p:spPr>
          <a:xfrm>
            <a:off x="501651" y="2115616"/>
            <a:ext cx="11209867" cy="4370909"/>
          </a:xfrm>
        </p:spPr>
        <p:txBody>
          <a:bodyPr/>
          <a:lstStyle>
            <a:lvl1pPr>
              <a:defRPr baseline="0"/>
            </a:lvl1pPr>
          </a:lstStyle>
          <a:p>
            <a:pPr lvl="0"/>
            <a:r>
              <a:rPr lang="en-US"/>
              <a:t>Click icon to add object</a:t>
            </a:r>
          </a:p>
        </p:txBody>
      </p:sp>
      <p:sp>
        <p:nvSpPr>
          <p:cNvPr id="7" name="Text Placeholder 6"/>
          <p:cNvSpPr>
            <a:spLocks noGrp="1"/>
          </p:cNvSpPr>
          <p:nvPr>
            <p:ph type="body" sz="quarter" idx="18" hasCustomPrompt="1"/>
          </p:nvPr>
        </p:nvSpPr>
        <p:spPr>
          <a:xfrm>
            <a:off x="960967" y="1507603"/>
            <a:ext cx="10272184" cy="608013"/>
          </a:xfrm>
        </p:spPr>
        <p:txBody>
          <a:bodyPr/>
          <a:lstStyle>
            <a:lvl1pPr>
              <a:defRPr sz="1800">
                <a:latin typeface="Franklin Gothic Medium" panose="020B0603020102020204" pitchFamily="34" charset="0"/>
              </a:defRPr>
            </a:lvl1pPr>
          </a:lstStyle>
          <a:p>
            <a:pPr lvl="0"/>
            <a:r>
              <a:rPr lang="en-US"/>
              <a:t>Chart title</a:t>
            </a:r>
          </a:p>
        </p:txBody>
      </p:sp>
    </p:spTree>
    <p:extLst>
      <p:ext uri="{BB962C8B-B14F-4D97-AF65-F5344CB8AC3E}">
        <p14:creationId xmlns:p14="http://schemas.microsoft.com/office/powerpoint/2010/main" val="573622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3D2758-6AB3-4CE7-B94A-EE15B83DC9AF}" type="datetime1">
              <a:rPr lang="en-US" smtClean="0"/>
              <a:t>3/4/2025</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
        <p:nvSpPr>
          <p:cNvPr id="6" name="Rectangle 5"/>
          <p:cNvSpPr/>
          <p:nvPr userDrawn="1"/>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a:latin typeface="Franklin Gothic Book"/>
              </a:rPr>
              <a:t>Layouts</a:t>
            </a:r>
            <a:r>
              <a:rPr lang="en-US" sz="7000" baseline="0">
                <a:latin typeface="Franklin Gothic Book"/>
              </a:rPr>
              <a:t> for</a:t>
            </a:r>
            <a:br>
              <a:rPr lang="en-US" sz="7000" baseline="0">
                <a:latin typeface="Franklin Gothic Book"/>
              </a:rPr>
            </a:br>
            <a:r>
              <a:rPr lang="en-US" sz="7000" baseline="0">
                <a:latin typeface="Franklin Gothic Book"/>
              </a:rPr>
              <a:t>complex text</a:t>
            </a:r>
            <a:endParaRPr lang="en-US" sz="7000">
              <a:latin typeface="Franklin Gothic Book"/>
            </a:endParaRPr>
          </a:p>
        </p:txBody>
      </p:sp>
      <p:grpSp>
        <p:nvGrpSpPr>
          <p:cNvPr id="7" name="Group 6"/>
          <p:cNvGrpSpPr/>
          <p:nvPr userDrawn="1"/>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77923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cxnSp>
        <p:nvCxnSpPr>
          <p:cNvPr id="166" name="Straight Connector 165"/>
          <p:cNvCxnSpPr/>
          <p:nvPr userDrawn="1"/>
        </p:nvCxnSpPr>
        <p:spPr>
          <a:xfrm>
            <a:off x="-4112" y="1709193"/>
            <a:ext cx="1219611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4593E689-537A-41B2-870C-6F8DC28EAF7C}" type="datetime1">
              <a:rPr lang="en-US" smtClean="0"/>
              <a:t>3/4/2025</a:t>
            </a:fld>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0"/>
          </p:nvPr>
        </p:nvSpPr>
        <p:spPr>
          <a:xfrm>
            <a:off x="958851" y="1426465"/>
            <a:ext cx="10274300" cy="4698112"/>
          </a:xfrm>
        </p:spPr>
        <p:txBody>
          <a:bodyPr/>
          <a:lstStyle>
            <a:lvl1pPr>
              <a:defRPr sz="2000"/>
            </a:lvl1pPr>
            <a:lvl2pPr>
              <a:defRPr sz="2000"/>
            </a:lvl2pPr>
            <a:lvl3pPr>
              <a:defRPr sz="200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429779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Round Same Side Corner Rectangle 5"/>
          <p:cNvSpPr/>
          <p:nvPr userDrawn="1"/>
        </p:nvSpPr>
        <p:spPr>
          <a:xfrm>
            <a:off x="5759448" y="1436915"/>
            <a:ext cx="5759977" cy="5043086"/>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6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8638115" y="4833942"/>
            <a:ext cx="2401309" cy="1286058"/>
          </a:xfrm>
          <a:prstGeom prst="roundRect">
            <a:avLst>
              <a:gd name="adj" fmla="val 10702"/>
            </a:avLst>
          </a:prstGeom>
        </p:spPr>
        <p:txBody>
          <a:bodyPr/>
          <a:lstStyle/>
          <a:p>
            <a:pPr lvl="0"/>
            <a:r>
              <a:rPr lang="en-US" noProof="0"/>
              <a:t>Click icon to add picture</a:t>
            </a:r>
            <a:endParaRPr lang="en-GB" noProof="0"/>
          </a:p>
        </p:txBody>
      </p:sp>
      <p:pic>
        <p:nvPicPr>
          <p:cNvPr id="7" name="Picture 6" descr="inverted commas closed.png"/>
          <p:cNvPicPr>
            <a:picLocks noChangeAspect="1"/>
          </p:cNvPicPr>
          <p:nvPr userDrawn="1"/>
        </p:nvPicPr>
        <p:blipFill rotWithShape="1">
          <a:blip r:embed="rId2" cstate="screen">
            <a:lum bright="70000" contrast="-70000"/>
            <a:extLst>
              <a:ext uri="{28A0092B-C50C-407E-A947-70E740481C1C}">
                <a14:useLocalDpi xmlns:a14="http://schemas.microsoft.com/office/drawing/2010/main"/>
              </a:ext>
            </a:extLst>
          </a:blip>
          <a:srcRect/>
          <a:stretch/>
        </p:blipFill>
        <p:spPr>
          <a:xfrm>
            <a:off x="10023759" y="2769740"/>
            <a:ext cx="1016027" cy="542668"/>
          </a:xfrm>
          <a:prstGeom prst="rect">
            <a:avLst/>
          </a:prstGeom>
        </p:spPr>
      </p:pic>
      <p:pic>
        <p:nvPicPr>
          <p:cNvPr id="8" name="Picture 7" descr="inverted commas open.png"/>
          <p:cNvPicPr>
            <a:picLocks noChangeAspect="1"/>
          </p:cNvPicPr>
          <p:nvPr userDrawn="1"/>
        </p:nvPicPr>
        <p:blipFill rotWithShape="1">
          <a:blip r:embed="rId3" cstate="screen">
            <a:lum bright="70000" contrast="-70000"/>
            <a:extLst>
              <a:ext uri="{28A0092B-C50C-407E-A947-70E740481C1C}">
                <a14:useLocalDpi xmlns:a14="http://schemas.microsoft.com/office/drawing/2010/main"/>
              </a:ext>
            </a:extLst>
          </a:blip>
          <a:srcRect/>
          <a:stretch/>
        </p:blipFill>
        <p:spPr>
          <a:xfrm>
            <a:off x="6237549" y="1598643"/>
            <a:ext cx="923664" cy="531132"/>
          </a:xfrm>
          <a:prstGeom prst="rect">
            <a:avLst/>
          </a:prstGeom>
        </p:spPr>
      </p:pic>
      <p:sp>
        <p:nvSpPr>
          <p:cNvPr id="12" name="Text Placeholder 6"/>
          <p:cNvSpPr>
            <a:spLocks noGrp="1"/>
          </p:cNvSpPr>
          <p:nvPr>
            <p:ph type="body" sz="quarter" idx="14" hasCustomPrompt="1"/>
          </p:nvPr>
        </p:nvSpPr>
        <p:spPr>
          <a:xfrm>
            <a:off x="956734" y="1436916"/>
            <a:ext cx="4320113" cy="4683084"/>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accent6"/>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accent6"/>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a:ea typeface="Franklin Gothic Book"/>
                <a:cs typeface="Franklin Gothic Book"/>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73539E-7922-4B6F-BF32-A635EF0B657E}" type="datetime1">
              <a:rPr lang="en-US" smtClean="0"/>
              <a:t>3/4/2025</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
        <p:nvSpPr>
          <p:cNvPr id="10" name="Text Placeholder 9"/>
          <p:cNvSpPr>
            <a:spLocks noGrp="1"/>
          </p:cNvSpPr>
          <p:nvPr>
            <p:ph type="body" sz="quarter" idx="17"/>
          </p:nvPr>
        </p:nvSpPr>
        <p:spPr>
          <a:xfrm>
            <a:off x="6624638" y="1884363"/>
            <a:ext cx="3919537" cy="2519362"/>
          </a:xfrm>
        </p:spPr>
        <p:txBody>
          <a:bodyPr/>
          <a:lstStyle>
            <a:lvl1pPr>
              <a:defRPr sz="4000" i="1">
                <a:solidFill>
                  <a:schemeClr val="accent1"/>
                </a:solidFill>
              </a:defRPr>
            </a:lvl1pPr>
          </a:lstStyle>
          <a:p>
            <a:pPr lvl="0"/>
            <a:r>
              <a:rPr lang="en-US"/>
              <a:t>Edit Master text styles</a:t>
            </a:r>
          </a:p>
        </p:txBody>
      </p:sp>
    </p:spTree>
    <p:extLst>
      <p:ext uri="{BB962C8B-B14F-4D97-AF65-F5344CB8AC3E}">
        <p14:creationId xmlns:p14="http://schemas.microsoft.com/office/powerpoint/2010/main" val="13894517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3"/>
          </p:nvPr>
        </p:nvSpPr>
        <p:spPr>
          <a:xfrm>
            <a:off x="956733" y="1409700"/>
            <a:ext cx="4809067" cy="47103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accent6"/>
                </a:solidFill>
                <a:latin typeface="Franklin Gothic Book" panose="020B0503020102020204" pitchFamily="34" charset="0"/>
                <a:cs typeface="Franklin Gothic Book" panose="020B0503020102020204" pitchFamily="34" charset="0"/>
              </a:defRPr>
            </a:lvl1pPr>
            <a:lvl2pPr marL="179388" marR="0" indent="-179388" algn="l" defTabSz="914400" rtl="0" eaLnBrk="0" fontAlgn="base" latinLnBrk="0" hangingPunct="0">
              <a:lnSpc>
                <a:spcPct val="100000"/>
              </a:lnSpc>
              <a:spcBef>
                <a:spcPts val="0"/>
              </a:spcBef>
              <a:spcAft>
                <a:spcPts val="1200"/>
              </a:spcAft>
              <a:buClr>
                <a:schemeClr val="accent1"/>
              </a:buClr>
              <a:buSzTx/>
              <a:buFont typeface="Arial"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3pPr>
            <a:lvl4pPr marL="540000" marR="0" indent="-180000" algn="l" defTabSz="914400" rtl="0" eaLnBrk="0" fontAlgn="base" latinLnBrk="0" hangingPunct="0">
              <a:lnSpc>
                <a:spcPct val="100000"/>
              </a:lnSpc>
              <a:spcBef>
                <a:spcPts val="0"/>
              </a:spcBef>
              <a:spcAft>
                <a:spcPts val="1200"/>
              </a:spcAft>
              <a:buClrTx/>
              <a:buSzTx/>
              <a:buFont typeface="Franklin Gothic Book" panose="020B0503020102020204" pitchFamily="34"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02812081-EE25-4B16-9311-2E0EEBBF24E4}" type="datetime1">
              <a:rPr lang="en-US" smtClean="0"/>
              <a:t>3/4/2025</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105" name="Text Placeholder 6"/>
          <p:cNvSpPr>
            <a:spLocks noGrp="1"/>
          </p:cNvSpPr>
          <p:nvPr>
            <p:ph type="body" sz="quarter" idx="17"/>
          </p:nvPr>
        </p:nvSpPr>
        <p:spPr>
          <a:xfrm>
            <a:off x="6426200" y="1409700"/>
            <a:ext cx="4802715" cy="47103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accent6"/>
                </a:solidFill>
                <a:latin typeface="Franklin Gothic Book" panose="020B0503020102020204" pitchFamily="34" charset="0"/>
                <a:cs typeface="Franklin Gothic Book" panose="020B0503020102020204" pitchFamily="34" charset="0"/>
              </a:defRPr>
            </a:lvl1pPr>
            <a:lvl2pPr marL="179388" marR="0" indent="-179388" algn="l" defTabSz="914400" rtl="0" eaLnBrk="0" fontAlgn="base" latinLnBrk="0" hangingPunct="0">
              <a:lnSpc>
                <a:spcPct val="100000"/>
              </a:lnSpc>
              <a:spcBef>
                <a:spcPts val="0"/>
              </a:spcBef>
              <a:spcAft>
                <a:spcPts val="1200"/>
              </a:spcAft>
              <a:buClr>
                <a:schemeClr val="accent1"/>
              </a:buClr>
              <a:buSzTx/>
              <a:buFont typeface="Arial"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3pPr>
            <a:lvl4pPr marL="540000" marR="0" indent="-180000" algn="l" defTabSz="914400" rtl="0" eaLnBrk="0" fontAlgn="base" latinLnBrk="0" hangingPunct="0">
              <a:lnSpc>
                <a:spcPct val="100000"/>
              </a:lnSpc>
              <a:spcBef>
                <a:spcPts val="0"/>
              </a:spcBef>
              <a:spcAft>
                <a:spcPts val="1200"/>
              </a:spcAft>
              <a:buClrTx/>
              <a:buSzTx/>
              <a:buFont typeface="Franklin Gothic Book" panose="020B0503020102020204" pitchFamily="34"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4" name="Straight Connector 103"/>
          <p:cNvCxnSpPr/>
          <p:nvPr userDrawn="1"/>
        </p:nvCxnSpPr>
        <p:spPr>
          <a:xfrm>
            <a:off x="6069084" y="1761671"/>
            <a:ext cx="0" cy="4316600"/>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31272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4ECBB4-B2B4-444C-8FA3-C180472A2D15}" type="datetime1">
              <a:rPr lang="en-US" smtClean="0"/>
              <a:t>3/4/2025</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
        <p:nvSpPr>
          <p:cNvPr id="6" name="Rectangle 5"/>
          <p:cNvSpPr/>
          <p:nvPr userDrawn="1"/>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a:latin typeface="Franklin Gothic Book"/>
              </a:rPr>
              <a:t>Layouts</a:t>
            </a:r>
            <a:r>
              <a:rPr lang="en-US" sz="7000" baseline="0">
                <a:latin typeface="Franklin Gothic Book"/>
              </a:rPr>
              <a:t> for</a:t>
            </a:r>
            <a:br>
              <a:rPr lang="en-US" sz="7000" baseline="0">
                <a:latin typeface="Franklin Gothic Book"/>
              </a:rPr>
            </a:br>
            <a:r>
              <a:rPr lang="en-US" sz="7000" baseline="0">
                <a:latin typeface="Franklin Gothic Book"/>
              </a:rPr>
              <a:t>images</a:t>
            </a:r>
            <a:endParaRPr lang="en-US" sz="7000">
              <a:latin typeface="Franklin Gothic Book"/>
            </a:endParaRPr>
          </a:p>
        </p:txBody>
      </p:sp>
      <p:grpSp>
        <p:nvGrpSpPr>
          <p:cNvPr id="7" name="Group 6"/>
          <p:cNvGrpSpPr/>
          <p:nvPr userDrawn="1"/>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400879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43353" y="1436914"/>
            <a:ext cx="10289799" cy="5033737"/>
          </a:xfrm>
          <a:prstGeom prst="round2SameRect">
            <a:avLst>
              <a:gd name="adj1" fmla="val 6208"/>
              <a:gd name="adj2" fmla="val 0"/>
            </a:avLst>
          </a:prstGeom>
        </p:spPr>
        <p:txBody>
          <a:bodyPr/>
          <a:lstStyle/>
          <a:p>
            <a:pPr lvl="0"/>
            <a:r>
              <a:rPr lang="en-US" noProof="0"/>
              <a:t>Click icon to add picture</a:t>
            </a:r>
            <a:endParaRPr lang="en-GB" noProof="0"/>
          </a:p>
        </p:txBody>
      </p:sp>
      <p:sp>
        <p:nvSpPr>
          <p:cNvPr id="98"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C10861F7-8D44-437F-ACF2-6279CCEEA218}" type="datetime1">
              <a:rPr lang="en-US" smtClean="0"/>
              <a:t>3/4/2025</a:t>
            </a:fld>
            <a:endParaRPr lang="en-GB"/>
          </a:p>
        </p:txBody>
      </p:sp>
      <p:sp>
        <p:nvSpPr>
          <p:cNvPr id="99"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25691568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image with titl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43353" y="2151162"/>
            <a:ext cx="10289799" cy="4319489"/>
          </a:xfrm>
          <a:prstGeom prst="round2SameRect">
            <a:avLst>
              <a:gd name="adj1" fmla="val 6739"/>
              <a:gd name="adj2" fmla="val 0"/>
            </a:avLst>
          </a:prstGeom>
        </p:spPr>
        <p:txBody>
          <a:bodyPr/>
          <a:lstStyle/>
          <a:p>
            <a:pPr lvl="0"/>
            <a:r>
              <a:rPr lang="en-US" noProof="0"/>
              <a:t>Click icon to add picture</a:t>
            </a:r>
            <a:endParaRPr lang="en-GB" noProof="0"/>
          </a:p>
        </p:txBody>
      </p:sp>
      <p:sp>
        <p:nvSpPr>
          <p:cNvPr id="98"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91019117-7FEE-4B77-A4E3-47A7EC32C6AE}" type="datetime1">
              <a:rPr lang="en-US" smtClean="0"/>
              <a:t>3/4/2025</a:t>
            </a:fld>
            <a:endParaRPr lang="en-GB"/>
          </a:p>
        </p:txBody>
      </p:sp>
      <p:sp>
        <p:nvSpPr>
          <p:cNvPr id="99"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5" hasCustomPrompt="1"/>
          </p:nvPr>
        </p:nvSpPr>
        <p:spPr>
          <a:xfrm>
            <a:off x="944034" y="1436193"/>
            <a:ext cx="10289117" cy="358775"/>
          </a:xfrm>
        </p:spPr>
        <p:txBody>
          <a:bodyPr/>
          <a:lstStyle>
            <a:lvl1pPr>
              <a:defRPr baseline="0">
                <a:latin typeface="Franklin Gothic Medium" panose="020B0603020102020204" pitchFamily="34" charset="0"/>
              </a:defRPr>
            </a:lvl1pPr>
          </a:lstStyle>
          <a:p>
            <a:pPr lvl="0"/>
            <a:r>
              <a:rPr lang="en-US"/>
              <a:t>Image title</a:t>
            </a:r>
          </a:p>
        </p:txBody>
      </p:sp>
    </p:spTree>
    <p:extLst>
      <p:ext uri="{BB962C8B-B14F-4D97-AF65-F5344CB8AC3E}">
        <p14:creationId xmlns:p14="http://schemas.microsoft.com/office/powerpoint/2010/main" val="41164654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08F6BBDE-C670-43AE-B63E-295273619FEC}" type="datetime1">
              <a:rPr lang="en-US" smtClean="0"/>
              <a:t>3/4/2025</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5"/>
          </p:nvPr>
        </p:nvSpPr>
        <p:spPr>
          <a:xfrm>
            <a:off x="960968" y="1455576"/>
            <a:ext cx="4804833" cy="501507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9"/>
          <p:cNvSpPr>
            <a:spLocks noGrp="1"/>
          </p:cNvSpPr>
          <p:nvPr>
            <p:ph sz="quarter" idx="16"/>
          </p:nvPr>
        </p:nvSpPr>
        <p:spPr>
          <a:xfrm>
            <a:off x="6426201" y="1455576"/>
            <a:ext cx="4806951" cy="5015075"/>
          </a:xfrm>
          <a:prstGeom prst="round2SameRect">
            <a:avLst>
              <a:gd name="adj1" fmla="val 7860"/>
              <a:gd name="adj2" fmla="val 0"/>
            </a:avLst>
          </a:prstGeom>
        </p:spPr>
        <p:txBody>
          <a:bodyPr/>
          <a:lstStyle/>
          <a:p>
            <a:pPr lvl="0"/>
            <a:r>
              <a:rPr lang="en-US"/>
              <a:t>Click to edit Master text styles</a:t>
            </a:r>
          </a:p>
        </p:txBody>
      </p:sp>
    </p:spTree>
    <p:extLst>
      <p:ext uri="{BB962C8B-B14F-4D97-AF65-F5344CB8AC3E}">
        <p14:creationId xmlns:p14="http://schemas.microsoft.com/office/powerpoint/2010/main" val="35227940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8350251" y="1435424"/>
            <a:ext cx="2882900" cy="4689151"/>
          </a:xfrm>
          <a:prstGeom prst="roundRect">
            <a:avLst>
              <a:gd name="adj" fmla="val 10702"/>
            </a:avLst>
          </a:prstGeom>
        </p:spPr>
        <p:txBody>
          <a:bodyPr/>
          <a:lstStyle/>
          <a:p>
            <a:pPr lvl="0"/>
            <a:r>
              <a:rPr lang="en-US" noProof="0"/>
              <a:t>Click icon to add picture</a:t>
            </a:r>
            <a:endParaRPr lang="en-GB" noProof="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42C49400-4CFD-45C0-B683-6BC3FBE148C5}" type="datetime1">
              <a:rPr lang="en-US" smtClean="0"/>
              <a:t>3/4/2025</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5"/>
          </p:nvPr>
        </p:nvSpPr>
        <p:spPr>
          <a:xfrm>
            <a:off x="958851" y="1435424"/>
            <a:ext cx="6908800" cy="5044751"/>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8499365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426202" y="1404831"/>
            <a:ext cx="4806949" cy="5065820"/>
          </a:xfrm>
          <a:prstGeom prst="round2SameRect">
            <a:avLst>
              <a:gd name="adj1" fmla="val 5389"/>
              <a:gd name="adj2" fmla="val 0"/>
            </a:avLst>
          </a:prstGeom>
        </p:spPr>
        <p:txBody>
          <a:bodyPr/>
          <a:lstStyle/>
          <a:p>
            <a:pPr lvl="0"/>
            <a:r>
              <a:rPr lang="en-US" noProof="0"/>
              <a:t>Click icon to add picture</a:t>
            </a:r>
            <a:endParaRPr lang="en-GB" noProof="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0C4065B9-EE4D-4194-8514-7AC11A615DD4}" type="datetime1">
              <a:rPr lang="en-US" smtClean="0"/>
              <a:t>3/4/2025</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5"/>
          </p:nvPr>
        </p:nvSpPr>
        <p:spPr>
          <a:xfrm>
            <a:off x="960968" y="1404831"/>
            <a:ext cx="4804833" cy="366712"/>
          </a:xfrm>
        </p:spPr>
        <p:txBody>
          <a:bodyPr>
            <a:normAutofit/>
          </a:bodyPr>
          <a:lstStyle>
            <a:lvl1pPr>
              <a:defRPr sz="1800">
                <a:latin typeface="Franklin Gothic Medium" panose="020B0603020102020204" pitchFamily="34" charset="0"/>
              </a:defRPr>
            </a:lvl1pPr>
          </a:lstStyle>
          <a:p>
            <a:pPr lvl="0"/>
            <a:r>
              <a:rPr lang="en-US"/>
              <a:t>Click to edit Master text styles</a:t>
            </a:r>
          </a:p>
        </p:txBody>
      </p:sp>
      <p:sp>
        <p:nvSpPr>
          <p:cNvPr id="6" name="Text Placeholder 5"/>
          <p:cNvSpPr>
            <a:spLocks noGrp="1"/>
          </p:cNvSpPr>
          <p:nvPr>
            <p:ph type="body" sz="quarter" idx="16"/>
          </p:nvPr>
        </p:nvSpPr>
        <p:spPr>
          <a:xfrm>
            <a:off x="958851" y="1771544"/>
            <a:ext cx="4806949" cy="4699108"/>
          </a:xfrm>
        </p:spPr>
        <p:txBody>
          <a:bodyPr>
            <a:normAutofit/>
          </a:bodyPr>
          <a:lstStyle>
            <a:lvl1pPr>
              <a:defRPr sz="2000"/>
            </a:lvl1pPr>
            <a:lvl2pPr>
              <a:defRPr sz="2000"/>
            </a:lvl2pPr>
            <a:lvl3pPr>
              <a:defRPr sz="200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5468647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6732" y="1427584"/>
            <a:ext cx="5151967" cy="5043067"/>
          </a:xfrm>
          <a:prstGeom prst="round2SameRect">
            <a:avLst>
              <a:gd name="adj1" fmla="val 1674"/>
              <a:gd name="adj2" fmla="val 0"/>
            </a:avLst>
          </a:prstGeom>
        </p:spPr>
        <p:txBody>
          <a:bodyPr/>
          <a:lstStyle/>
          <a:p>
            <a:pPr lvl="0"/>
            <a:r>
              <a:rPr lang="en-US" noProof="0"/>
              <a:t>Click icon to add picture</a:t>
            </a:r>
            <a:endParaRPr lang="en-GB" noProof="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F9095580-B8B1-44C6-A170-48F5B6FAFCAA}" type="datetime1">
              <a:rPr lang="en-US" smtClean="0"/>
              <a:t>3/4/2025</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8" name="Text Placeholder 5"/>
          <p:cNvSpPr>
            <a:spLocks noGrp="1"/>
          </p:cNvSpPr>
          <p:nvPr>
            <p:ph type="body" sz="quarter" idx="16"/>
          </p:nvPr>
        </p:nvSpPr>
        <p:spPr>
          <a:xfrm>
            <a:off x="6712477" y="1427584"/>
            <a:ext cx="4806949" cy="5043068"/>
          </a:xfrm>
        </p:spPr>
        <p:txBody>
          <a:bodyPr>
            <a:normAutofit/>
          </a:bodyPr>
          <a:lstStyle>
            <a:lvl1pPr>
              <a:defRPr sz="2000"/>
            </a:lvl1pPr>
            <a:lvl2pPr>
              <a:defRPr sz="2000"/>
            </a:lvl2pPr>
            <a:lvl3pPr>
              <a:defRPr sz="200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6041529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6732" y="1436914"/>
            <a:ext cx="5281083" cy="5033737"/>
          </a:xfrm>
          <a:prstGeom prst="round2SameRect">
            <a:avLst>
              <a:gd name="adj1" fmla="val 6315"/>
              <a:gd name="adj2" fmla="val 0"/>
            </a:avLst>
          </a:prstGeom>
        </p:spPr>
        <p:txBody>
          <a:bodyPr/>
          <a:lstStyle/>
          <a:p>
            <a:pPr lvl="0"/>
            <a:r>
              <a:rPr lang="en-US" noProof="0"/>
              <a:t>Click icon to add picture</a:t>
            </a:r>
            <a:endParaRPr lang="en-GB" noProof="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7CB543BB-2611-47E7-8E03-ECA53389D90A}" type="datetime1">
              <a:rPr lang="en-US" smtClean="0"/>
              <a:t>3/4/2025</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11" name="Text Placeholder 5"/>
          <p:cNvSpPr>
            <a:spLocks noGrp="1"/>
          </p:cNvSpPr>
          <p:nvPr>
            <p:ph type="body" sz="quarter" idx="17"/>
          </p:nvPr>
        </p:nvSpPr>
        <p:spPr>
          <a:xfrm>
            <a:off x="6758517" y="1931436"/>
            <a:ext cx="4806949" cy="4539215"/>
          </a:xfrm>
        </p:spPr>
        <p:txBody>
          <a:bodyPr>
            <a:normAutofit/>
          </a:bodyPr>
          <a:lstStyle>
            <a:lvl1pPr>
              <a:defRPr sz="2000"/>
            </a:lvl1pPr>
            <a:lvl2pPr>
              <a:defRPr sz="2000"/>
            </a:lvl2pPr>
            <a:lvl3pPr>
              <a:defRPr sz="200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5"/>
          <p:cNvSpPr>
            <a:spLocks noGrp="1"/>
          </p:cNvSpPr>
          <p:nvPr>
            <p:ph type="body" sz="quarter" idx="18" hasCustomPrompt="1"/>
          </p:nvPr>
        </p:nvSpPr>
        <p:spPr>
          <a:xfrm>
            <a:off x="6758516" y="1436914"/>
            <a:ext cx="4806949" cy="443076"/>
          </a:xfrm>
        </p:spPr>
        <p:txBody>
          <a:bodyPr>
            <a:normAutofit/>
          </a:bodyPr>
          <a:lstStyle>
            <a:lvl1pPr>
              <a:defRPr sz="2000">
                <a:latin typeface="Franklin Gothic Medium" panose="020B0603020102020204" pitchFamily="34" charset="0"/>
              </a:defRPr>
            </a:lvl1pPr>
            <a:lvl2pPr>
              <a:defRPr sz="2000"/>
            </a:lvl2pPr>
            <a:lvl3pPr>
              <a:defRPr sz="2000"/>
            </a:lvl3pPr>
            <a:lvl4pPr>
              <a:defRPr sz="2000"/>
            </a:lvl4pPr>
          </a:lstStyle>
          <a:p>
            <a:pPr lvl="0"/>
            <a:r>
              <a:rPr lang="en-US"/>
              <a:t>Click to edit Master text styles</a:t>
            </a:r>
          </a:p>
        </p:txBody>
      </p:sp>
    </p:spTree>
    <p:extLst>
      <p:ext uri="{BB962C8B-B14F-4D97-AF65-F5344CB8AC3E}">
        <p14:creationId xmlns:p14="http://schemas.microsoft.com/office/powerpoint/2010/main" val="2389258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8C68F326-D399-4B13-81FF-60BC6B59F3C3}" type="datetime1">
              <a:rPr lang="en-US" smtClean="0"/>
              <a:t>3/4/2025</a:t>
            </a:fld>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0"/>
          </p:nvPr>
        </p:nvSpPr>
        <p:spPr>
          <a:xfrm>
            <a:off x="960967" y="1446214"/>
            <a:ext cx="10272184" cy="357187"/>
          </a:xfrm>
        </p:spPr>
        <p:txBody>
          <a:bodyPr/>
          <a:lstStyle>
            <a:lvl1pPr>
              <a:defRPr>
                <a:latin typeface="Franklin Gothic Medium" panose="020B0603020102020204" pitchFamily="34" charset="0"/>
              </a:defRPr>
            </a:lvl1pPr>
          </a:lstStyle>
          <a:p>
            <a:pPr lvl="0"/>
            <a:r>
              <a:rPr lang="en-US"/>
              <a:t>Click to edit Master text styles</a:t>
            </a:r>
          </a:p>
        </p:txBody>
      </p:sp>
      <p:sp>
        <p:nvSpPr>
          <p:cNvPr id="6" name="Text Placeholder 5"/>
          <p:cNvSpPr>
            <a:spLocks noGrp="1"/>
          </p:cNvSpPr>
          <p:nvPr>
            <p:ph type="body" sz="quarter" idx="11"/>
          </p:nvPr>
        </p:nvSpPr>
        <p:spPr>
          <a:xfrm>
            <a:off x="960967" y="2168525"/>
            <a:ext cx="10272184" cy="395605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9335530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960966" y="2160588"/>
            <a:ext cx="3357033"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4798481" y="2160588"/>
            <a:ext cx="2878667" cy="3779411"/>
          </a:xfrm>
          <a:prstGeom prst="roundRect">
            <a:avLst>
              <a:gd name="adj" fmla="val 5286"/>
            </a:avLst>
          </a:prstGeom>
        </p:spPr>
        <p:txBody>
          <a:bodyPr/>
          <a:lstStyle/>
          <a:p>
            <a:pPr lvl="0"/>
            <a:r>
              <a:rPr lang="en-US" noProof="0"/>
              <a:t>Click icon to add picture</a:t>
            </a:r>
            <a:endParaRPr lang="en-GB" noProof="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8157631" y="2180104"/>
            <a:ext cx="2878667" cy="3779411"/>
          </a:xfrm>
          <a:prstGeom prst="roundRect">
            <a:avLst>
              <a:gd name="adj" fmla="val 5286"/>
            </a:avLst>
          </a:prstGeom>
        </p:spPr>
        <p:txBody>
          <a:bodyPr/>
          <a:lstStyle/>
          <a:p>
            <a:pPr lvl="0"/>
            <a:r>
              <a:rPr lang="en-US" noProof="0"/>
              <a:t>Click icon to add picture</a:t>
            </a:r>
            <a:endParaRPr lang="en-GB" noProof="0"/>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D2C30BDE-DAE0-4CA0-8DAB-08A5D5237341}" type="datetime1">
              <a:rPr lang="en-US" smtClean="0"/>
              <a:t>3/4/2025</a:t>
            </a:fld>
            <a:endParaRPr lang="en-GB"/>
          </a:p>
        </p:txBody>
      </p:sp>
      <p:sp>
        <p:nvSpPr>
          <p:cNvPr id="104"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21850661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960966" y="2160588"/>
            <a:ext cx="3357033"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4798481" y="2160588"/>
            <a:ext cx="6724313" cy="1800226"/>
          </a:xfrm>
          <a:prstGeom prst="roundRect">
            <a:avLst>
              <a:gd name="adj" fmla="val 5286"/>
            </a:avLst>
          </a:prstGeom>
        </p:spPr>
        <p:txBody>
          <a:bodyPr/>
          <a:lstStyle/>
          <a:p>
            <a:pPr lvl="0"/>
            <a:r>
              <a:rPr lang="en-US" noProof="0"/>
              <a:t>Click icon to add picture</a:t>
            </a:r>
            <a:endParaRPr lang="en-GB" noProof="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4798480" y="4319588"/>
            <a:ext cx="6720944" cy="1639926"/>
          </a:xfrm>
          <a:prstGeom prst="roundRect">
            <a:avLst>
              <a:gd name="adj" fmla="val 5286"/>
            </a:avLst>
          </a:prstGeom>
        </p:spPr>
        <p:txBody>
          <a:bodyPr/>
          <a:lstStyle/>
          <a:p>
            <a:pPr lvl="0"/>
            <a:r>
              <a:rPr lang="en-US" noProof="0"/>
              <a:t>Click icon to add picture</a:t>
            </a:r>
            <a:endParaRPr lang="en-GB" noProof="0"/>
          </a:p>
        </p:txBody>
      </p:sp>
      <p:sp>
        <p:nvSpPr>
          <p:cNvPr id="101"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43ACCEAC-48F6-4671-9A59-480DBB2B21E9}" type="datetime1">
              <a:rPr lang="en-US" smtClean="0"/>
              <a:t>3/4/2025</a:t>
            </a:fld>
            <a:endParaRPr lang="en-GB"/>
          </a:p>
        </p:txBody>
      </p:sp>
      <p:sp>
        <p:nvSpPr>
          <p:cNvPr id="102"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7330678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960966" y="2160588"/>
            <a:ext cx="5276847"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718297" y="2160587"/>
            <a:ext cx="2400000" cy="1800226"/>
          </a:xfrm>
          <a:prstGeom prst="roundRect">
            <a:avLst>
              <a:gd name="adj" fmla="val 1665"/>
            </a:avLst>
          </a:prstGeom>
        </p:spPr>
        <p:txBody>
          <a:bodyPr/>
          <a:lstStyle/>
          <a:p>
            <a:pPr lvl="0"/>
            <a:r>
              <a:rPr lang="en-US" noProof="0"/>
              <a:t>Click icon to add picture</a:t>
            </a:r>
            <a:endParaRPr lang="en-GB" noProof="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360048" y="2160588"/>
            <a:ext cx="2159033" cy="1089346"/>
          </a:xfrm>
          <a:prstGeom prst="roundRect">
            <a:avLst>
              <a:gd name="adj" fmla="val 5742"/>
            </a:avLst>
          </a:prstGeom>
        </p:spPr>
        <p:txBody>
          <a:bodyPr/>
          <a:lstStyle/>
          <a:p>
            <a:pPr lvl="0"/>
            <a:r>
              <a:rPr lang="en-US" noProof="0"/>
              <a:t>Click icon to add picture</a:t>
            </a:r>
            <a:endParaRPr lang="en-GB" noProof="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6718299" y="4140313"/>
            <a:ext cx="1920000" cy="1800000"/>
          </a:xfrm>
          <a:prstGeom prst="roundRect">
            <a:avLst>
              <a:gd name="adj" fmla="val 4466"/>
            </a:avLst>
          </a:prstGeom>
        </p:spPr>
        <p:txBody>
          <a:bodyPr/>
          <a:lstStyle/>
          <a:p>
            <a:pPr lvl="0"/>
            <a:r>
              <a:rPr lang="en-US" noProof="0"/>
              <a:t>Click icon to add picture</a:t>
            </a:r>
            <a:endParaRPr lang="en-GB" noProof="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80" y="3419950"/>
            <a:ext cx="1920000" cy="1260000"/>
          </a:xfrm>
          <a:prstGeom prst="roundRect">
            <a:avLst>
              <a:gd name="adj" fmla="val 5336"/>
            </a:avLst>
          </a:prstGeom>
        </p:spPr>
        <p:txBody>
          <a:bodyPr/>
          <a:lstStyle/>
          <a:p>
            <a:pPr lvl="0"/>
            <a:r>
              <a:rPr lang="en-US" noProof="0"/>
              <a:t>Click icon to add picture</a:t>
            </a:r>
            <a:endParaRPr lang="en-GB" noProof="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8885021" y="4863353"/>
            <a:ext cx="2634060" cy="1068054"/>
          </a:xfrm>
          <a:prstGeom prst="roundRect">
            <a:avLst>
              <a:gd name="adj" fmla="val 5591"/>
            </a:avLst>
          </a:prstGeom>
        </p:spPr>
        <p:txBody>
          <a:bodyPr/>
          <a:lstStyle/>
          <a:p>
            <a:pPr lvl="0"/>
            <a:r>
              <a:rPr lang="en-US" noProof="0"/>
              <a:t>Click icon to add picture</a:t>
            </a:r>
            <a:endParaRPr lang="en-GB" noProof="0"/>
          </a:p>
        </p:txBody>
      </p:sp>
      <p:sp>
        <p:nvSpPr>
          <p:cNvPr id="103"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B490C84C-080C-44B9-ABB2-1A48DCB7B3D2}" type="datetime1">
              <a:rPr lang="en-US" smtClean="0"/>
              <a:t>3/4/2025</a:t>
            </a:fld>
            <a:endParaRPr lang="en-GB"/>
          </a:p>
        </p:txBody>
      </p:sp>
      <p:sp>
        <p:nvSpPr>
          <p:cNvPr id="10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26416236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8" y="2160587"/>
            <a:ext cx="3841449" cy="1800226"/>
          </a:xfrm>
          <a:prstGeom prst="roundRect">
            <a:avLst>
              <a:gd name="adj" fmla="val 5400"/>
            </a:avLst>
          </a:prstGeom>
        </p:spPr>
        <p:txBody>
          <a:bodyPr/>
          <a:lstStyle/>
          <a:p>
            <a:pPr lvl="0"/>
            <a:r>
              <a:rPr lang="en-US" noProof="0"/>
              <a:t>Click icon to add picture</a:t>
            </a:r>
            <a:endParaRPr lang="en-GB" noProof="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5275697" y="2160588"/>
            <a:ext cx="3362416" cy="1808483"/>
          </a:xfrm>
          <a:prstGeom prst="roundRect">
            <a:avLst>
              <a:gd name="adj" fmla="val 4197"/>
            </a:avLst>
          </a:prstGeom>
        </p:spPr>
        <p:txBody>
          <a:bodyPr/>
          <a:lstStyle/>
          <a:p>
            <a:pPr lvl="0"/>
            <a:r>
              <a:rPr lang="en-US" noProof="0"/>
              <a:t>Click icon to add picture</a:t>
            </a:r>
            <a:endParaRPr lang="en-GB" noProof="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3837515" y="4319589"/>
            <a:ext cx="4800784" cy="1800411"/>
          </a:xfrm>
          <a:prstGeom prst="roundRect">
            <a:avLst>
              <a:gd name="adj" fmla="val 4986"/>
            </a:avLst>
          </a:prstGeom>
        </p:spPr>
        <p:txBody>
          <a:bodyPr/>
          <a:lstStyle/>
          <a:p>
            <a:pPr lvl="0"/>
            <a:r>
              <a:rPr lang="en-US" noProof="0"/>
              <a:t>Click icon to add picture</a:t>
            </a:r>
            <a:endParaRPr lang="en-GB" noProof="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60967" y="4319588"/>
            <a:ext cx="2396064" cy="1800412"/>
          </a:xfrm>
          <a:prstGeom prst="roundRect">
            <a:avLst>
              <a:gd name="adj" fmla="val 6218"/>
            </a:avLst>
          </a:prstGeom>
        </p:spPr>
        <p:txBody>
          <a:bodyPr/>
          <a:lstStyle/>
          <a:p>
            <a:pPr lvl="0"/>
            <a:r>
              <a:rPr lang="en-US" noProof="0"/>
              <a:t>Click icon to add picture</a:t>
            </a:r>
            <a:endParaRPr lang="en-GB" noProof="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118597" y="2160589"/>
            <a:ext cx="2400827" cy="3959411"/>
          </a:xfrm>
          <a:prstGeom prst="roundRect">
            <a:avLst>
              <a:gd name="adj" fmla="val 3743"/>
            </a:avLst>
          </a:prstGeom>
        </p:spPr>
        <p:txBody>
          <a:bodyPr/>
          <a:lstStyle/>
          <a:p>
            <a:pPr lvl="0"/>
            <a:r>
              <a:rPr lang="en-US" noProof="0"/>
              <a:t>Click icon to add picture</a:t>
            </a:r>
            <a:endParaRPr lang="en-GB" noProof="0"/>
          </a:p>
        </p:txBody>
      </p:sp>
      <p:sp>
        <p:nvSpPr>
          <p:cNvPr id="103"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EB3341C6-94B0-4963-BA99-6AFF1D569F5E}" type="datetime1">
              <a:rPr lang="en-US" smtClean="0"/>
              <a:t>3/4/2025</a:t>
            </a:fld>
            <a:endParaRPr lang="en-GB"/>
          </a:p>
        </p:txBody>
      </p:sp>
      <p:sp>
        <p:nvSpPr>
          <p:cNvPr id="10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20556481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8179" y="143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57031" y="359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3839632" y="143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837513" y="359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6715651" y="143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6718297" y="359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F8947F09-1A3A-4BCE-BF75-C7A06647FAC9}" type="datetime1">
              <a:rPr lang="en-US" smtClean="0"/>
              <a:t>3/4/2025</a:t>
            </a:fld>
            <a:endParaRPr lang="en-GB"/>
          </a:p>
        </p:txBody>
      </p:sp>
      <p:sp>
        <p:nvSpPr>
          <p:cNvPr id="104"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29266013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5" y="1451462"/>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58180" y="2891324"/>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7997" y="145146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862476" y="2891325"/>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0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8180" y="4331374"/>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0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62476" y="4331188"/>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4801267" y="145146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4798481" y="2891325"/>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2"/>
          </p:nvPr>
        </p:nvSpPr>
        <p:spPr>
          <a:xfrm>
            <a:off x="6718299" y="1451464"/>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3"/>
          </p:nvPr>
        </p:nvSpPr>
        <p:spPr>
          <a:xfrm>
            <a:off x="6702777" y="2891326"/>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4798481" y="4331375"/>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5"/>
          </p:nvPr>
        </p:nvSpPr>
        <p:spPr>
          <a:xfrm>
            <a:off x="6702777" y="4331189"/>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8643016" y="1451461"/>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7"/>
          </p:nvPr>
        </p:nvSpPr>
        <p:spPr>
          <a:xfrm>
            <a:off x="8640231" y="289132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2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30"/>
          </p:nvPr>
        </p:nvSpPr>
        <p:spPr>
          <a:xfrm>
            <a:off x="8640231" y="433137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2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CC8896D7-4265-4B42-B5EB-C62BC1A22BE4}" type="datetime1">
              <a:rPr lang="en-US" smtClean="0"/>
              <a:t>3/4/2025</a:t>
            </a:fld>
            <a:endParaRPr lang="en-GB"/>
          </a:p>
        </p:txBody>
      </p:sp>
      <p:sp>
        <p:nvSpPr>
          <p:cNvPr id="12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14291196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9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5" y="1414139"/>
            <a:ext cx="3357032"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58179" y="2854000"/>
            <a:ext cx="3360708" cy="2519366"/>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4801266" y="1414139"/>
            <a:ext cx="3360703" cy="2519362"/>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4798480" y="4294052"/>
            <a:ext cx="3359151"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8643016" y="1414138"/>
            <a:ext cx="2876408" cy="3959415"/>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2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D59D9EF5-B23C-43B6-810D-5FC84CEDF1DC}" type="datetime1">
              <a:rPr lang="en-US" smtClean="0"/>
              <a:t>3/4/2025</a:t>
            </a:fld>
            <a:endParaRPr lang="en-GB"/>
          </a:p>
        </p:txBody>
      </p:sp>
      <p:sp>
        <p:nvSpPr>
          <p:cNvPr id="12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27628939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3357031" y="1451461"/>
            <a:ext cx="7682395" cy="3239412"/>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35DB1F6B-70F5-42EF-89D6-49DA71B4993E}" type="datetime1">
              <a:rPr lang="en-US" smtClean="0"/>
              <a:t>3/4/2025</a:t>
            </a:fld>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8847" y="1451460"/>
            <a:ext cx="1919819" cy="3779411"/>
          </a:xfrm>
          <a:prstGeom prst="roundRect">
            <a:avLst>
              <a:gd name="adj" fmla="val 10455"/>
            </a:avLst>
          </a:prstGeom>
        </p:spPr>
        <p:txBody>
          <a:bodyPr>
            <a:normAutofit/>
          </a:bodyPr>
          <a:lstStyle>
            <a:lvl1pPr>
              <a:defRPr sz="1200"/>
            </a:lvl1pPr>
          </a:lstStyle>
          <a:p>
            <a:pPr lvl="0"/>
            <a:r>
              <a:rPr lang="en-US" noProof="0"/>
              <a:t>Click icon to add picture</a:t>
            </a:r>
            <a:endParaRPr lang="en-GB" noProof="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3357029" y="4690873"/>
            <a:ext cx="7682395"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3658822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p>
        </p:txBody>
      </p:sp>
      <p:sp>
        <p:nvSpPr>
          <p:cNvPr id="4" name="Text Placeholder 3"/>
          <p:cNvSpPr>
            <a:spLocks noGrp="1"/>
          </p:cNvSpPr>
          <p:nvPr>
            <p:ph type="body" sz="half" idx="2"/>
          </p:nvPr>
        </p:nvSpPr>
        <p:spPr>
          <a:xfrm>
            <a:off x="6718299" y="2160588"/>
            <a:ext cx="4801125" cy="395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AAAB5157-55CC-4261-BBA1-BD486DFC6B85}" type="datetime1">
              <a:rPr lang="en-US" smtClean="0"/>
              <a:t>3/4/2025</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8849" y="2160588"/>
            <a:ext cx="5278967" cy="3240274"/>
          </a:xfrm>
          <a:prstGeom prst="roundRect">
            <a:avLst>
              <a:gd name="adj" fmla="val 3484"/>
            </a:avLst>
          </a:prstGeom>
        </p:spPr>
        <p:txBody>
          <a:bodyPr/>
          <a:lstStyle/>
          <a:p>
            <a:pPr lvl="0"/>
            <a:r>
              <a:rPr lang="en-US" noProof="0"/>
              <a:t>Click icon to add picture</a:t>
            </a:r>
            <a:endParaRPr lang="en-GB" noProof="0"/>
          </a:p>
        </p:txBody>
      </p:sp>
      <p:sp>
        <p:nvSpPr>
          <p:cNvPr id="62" name="Text Placeholder 6"/>
          <p:cNvSpPr>
            <a:spLocks noGrp="1"/>
          </p:cNvSpPr>
          <p:nvPr>
            <p:ph type="body" sz="quarter" idx="13"/>
          </p:nvPr>
        </p:nvSpPr>
        <p:spPr>
          <a:xfrm>
            <a:off x="958848" y="5760001"/>
            <a:ext cx="527896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5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39939156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p>
        </p:txBody>
      </p:sp>
      <p:sp>
        <p:nvSpPr>
          <p:cNvPr id="4" name="Text Placeholder 3"/>
          <p:cNvSpPr>
            <a:spLocks noGrp="1"/>
          </p:cNvSpPr>
          <p:nvPr>
            <p:ph type="body" sz="half" idx="2"/>
          </p:nvPr>
        </p:nvSpPr>
        <p:spPr>
          <a:xfrm>
            <a:off x="6718299" y="2160589"/>
            <a:ext cx="480112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622FE282-97F5-455B-9208-2808291B17FF}" type="datetime1">
              <a:rPr lang="en-US" smtClean="0"/>
              <a:t>3/4/2025</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8"/>
            <a:ext cx="5277912" cy="1439862"/>
          </a:xfrm>
          <a:prstGeom prst="roundRect">
            <a:avLst>
              <a:gd name="adj" fmla="val 5286"/>
            </a:avLst>
          </a:prstGeom>
        </p:spPr>
        <p:txBody>
          <a:bodyPr/>
          <a:lstStyle/>
          <a:p>
            <a:pPr lvl="0"/>
            <a:r>
              <a:rPr lang="en-US" noProof="0"/>
              <a:t>Click icon to add picture</a:t>
            </a:r>
            <a:endParaRPr lang="en-GB" noProof="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2" y="3960813"/>
            <a:ext cx="5277911" cy="1440050"/>
          </a:xfrm>
          <a:prstGeom prst="roundRect">
            <a:avLst>
              <a:gd name="adj" fmla="val 5286"/>
            </a:avLst>
          </a:prstGeom>
        </p:spPr>
        <p:txBody>
          <a:bodyPr/>
          <a:lstStyle/>
          <a:p>
            <a:pPr lvl="0"/>
            <a:r>
              <a:rPr lang="en-US" noProof="0"/>
              <a:t>Click icon to add picture</a:t>
            </a:r>
            <a:endParaRPr lang="en-GB" noProof="0"/>
          </a:p>
        </p:txBody>
      </p:sp>
      <p:sp>
        <p:nvSpPr>
          <p:cNvPr id="61" name="Text Placeholder 6"/>
          <p:cNvSpPr>
            <a:spLocks noGrp="1"/>
          </p:cNvSpPr>
          <p:nvPr>
            <p:ph type="body" sz="quarter" idx="13"/>
          </p:nvPr>
        </p:nvSpPr>
        <p:spPr>
          <a:xfrm>
            <a:off x="958849" y="5760001"/>
            <a:ext cx="5278967"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2478495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A0555625-C2CD-4D48-84FC-1C2973B63CAA}" type="datetime1">
              <a:rPr lang="en-US" smtClean="0"/>
              <a:t>3/4/2025</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5" name="Text Placeholder 4"/>
          <p:cNvSpPr>
            <a:spLocks noGrp="1"/>
          </p:cNvSpPr>
          <p:nvPr>
            <p:ph type="body" sz="quarter" idx="11"/>
          </p:nvPr>
        </p:nvSpPr>
        <p:spPr>
          <a:xfrm>
            <a:off x="958851" y="1446213"/>
            <a:ext cx="4806949" cy="50339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6"/>
          <p:cNvSpPr>
            <a:spLocks noGrp="1"/>
          </p:cNvSpPr>
          <p:nvPr>
            <p:ph type="body" sz="quarter" idx="12"/>
          </p:nvPr>
        </p:nvSpPr>
        <p:spPr>
          <a:xfrm>
            <a:off x="6426201" y="1446213"/>
            <a:ext cx="4806951" cy="50339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1997262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7FF90F40-4BF0-447A-A898-7307F4DC209F}" type="datetime1">
              <a:rPr lang="en-US" smtClean="0"/>
              <a:t>3/4/2025</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4739" cy="719137"/>
          </a:xfrm>
          <a:prstGeom prst="roundRect">
            <a:avLst>
              <a:gd name="adj" fmla="val 5286"/>
            </a:avLst>
          </a:prstGeom>
        </p:spPr>
        <p:txBody>
          <a:bodyPr/>
          <a:lstStyle/>
          <a:p>
            <a:pPr lvl="0"/>
            <a:r>
              <a:rPr lang="en-US" noProof="0"/>
              <a:t>Click icon to add picture</a:t>
            </a:r>
            <a:endParaRPr lang="en-GB" noProof="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4" y="3240788"/>
            <a:ext cx="2397129" cy="2159212"/>
          </a:xfrm>
          <a:prstGeom prst="roundRect">
            <a:avLst>
              <a:gd name="adj" fmla="val 5286"/>
            </a:avLst>
          </a:prstGeom>
        </p:spPr>
        <p:txBody>
          <a:bodyPr/>
          <a:lstStyle/>
          <a:p>
            <a:pPr lvl="0"/>
            <a:r>
              <a:rPr lang="en-US" noProof="0"/>
              <a:t>Click icon to add picture</a:t>
            </a:r>
            <a:endParaRPr lang="en-GB" noProof="0"/>
          </a:p>
        </p:txBody>
      </p:sp>
      <p:sp>
        <p:nvSpPr>
          <p:cNvPr id="61" name="Text Placeholder 6"/>
          <p:cNvSpPr>
            <a:spLocks noGrp="1"/>
          </p:cNvSpPr>
          <p:nvPr>
            <p:ph type="body" sz="quarter" idx="13"/>
          </p:nvPr>
        </p:nvSpPr>
        <p:spPr>
          <a:xfrm>
            <a:off x="958849" y="5760001"/>
            <a:ext cx="5275793"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3837513" y="3240788"/>
            <a:ext cx="2397128" cy="2159212"/>
          </a:xfrm>
          <a:prstGeom prst="roundRect">
            <a:avLst>
              <a:gd name="adj" fmla="val 5286"/>
            </a:avLst>
          </a:prstGeom>
        </p:spPr>
        <p:txBody>
          <a:bodyPr/>
          <a:lstStyle/>
          <a:p>
            <a:pPr lvl="0"/>
            <a:r>
              <a:rPr lang="en-US" noProof="0"/>
              <a:t>Click icon to add picture</a:t>
            </a:r>
            <a:endParaRPr lang="en-GB" noProof="0"/>
          </a:p>
        </p:txBody>
      </p:sp>
      <p:sp>
        <p:nvSpPr>
          <p:cNvPr id="6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38088220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2BA49050-B8ED-4613-958C-B668E284C44F}" type="datetime1">
              <a:rPr lang="en-US" smtClean="0"/>
              <a:t>3/4/2025</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4739" cy="719137"/>
          </a:xfrm>
          <a:prstGeom prst="roundRect">
            <a:avLst>
              <a:gd name="adj" fmla="val 15436"/>
            </a:avLst>
          </a:prstGeom>
        </p:spPr>
        <p:txBody>
          <a:bodyPr/>
          <a:lstStyle/>
          <a:p>
            <a:pPr lvl="0"/>
            <a:r>
              <a:rPr lang="en-US" noProof="0"/>
              <a:t>Click icon to add picture</a:t>
            </a:r>
            <a:endParaRPr lang="en-GB" noProof="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3" y="3240788"/>
            <a:ext cx="5274739" cy="2159212"/>
          </a:xfrm>
          <a:prstGeom prst="roundRect">
            <a:avLst>
              <a:gd name="adj" fmla="val 5286"/>
            </a:avLst>
          </a:prstGeom>
        </p:spPr>
        <p:txBody>
          <a:bodyPr/>
          <a:lstStyle/>
          <a:p>
            <a:pPr lvl="0"/>
            <a:r>
              <a:rPr lang="en-US" noProof="0"/>
              <a:t>Click icon to add picture</a:t>
            </a:r>
            <a:endParaRPr lang="en-GB" noProof="0"/>
          </a:p>
        </p:txBody>
      </p:sp>
      <p:sp>
        <p:nvSpPr>
          <p:cNvPr id="61" name="Text Placeholder 6"/>
          <p:cNvSpPr>
            <a:spLocks noGrp="1"/>
          </p:cNvSpPr>
          <p:nvPr>
            <p:ph type="body" sz="quarter" idx="13"/>
          </p:nvPr>
        </p:nvSpPr>
        <p:spPr>
          <a:xfrm>
            <a:off x="958849" y="5760001"/>
            <a:ext cx="5275793"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4390167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F862B545-0540-4EB8-9951-14107D2A98AD}" type="datetime1">
              <a:rPr lang="en-US" smtClean="0"/>
              <a:t>3/4/2025</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7911" cy="719137"/>
          </a:xfrm>
          <a:prstGeom prst="roundRect">
            <a:avLst>
              <a:gd name="adj" fmla="val 10361"/>
            </a:avLst>
          </a:prstGeom>
        </p:spPr>
        <p:txBody>
          <a:bodyPr>
            <a:normAutofit/>
          </a:bodyPr>
          <a:lstStyle>
            <a:lvl1pPr>
              <a:defRPr sz="1200"/>
            </a:lvl1pPr>
          </a:lstStyle>
          <a:p>
            <a:pPr lvl="0"/>
            <a:r>
              <a:rPr lang="en-US" noProof="0"/>
              <a:t>Click icon to add picture</a:t>
            </a:r>
            <a:endParaRPr lang="en-GB" noProof="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4" y="3240788"/>
            <a:ext cx="2397129"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a:p>
        </p:txBody>
      </p:sp>
      <p:sp>
        <p:nvSpPr>
          <p:cNvPr id="61" name="Text Placeholder 6"/>
          <p:cNvSpPr>
            <a:spLocks noGrp="1"/>
          </p:cNvSpPr>
          <p:nvPr>
            <p:ph type="body" sz="quarter" idx="13"/>
          </p:nvPr>
        </p:nvSpPr>
        <p:spPr>
          <a:xfrm>
            <a:off x="958848" y="5760001"/>
            <a:ext cx="527896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3837515" y="3240788"/>
            <a:ext cx="2400299"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959903" y="4680838"/>
            <a:ext cx="5277911" cy="719162"/>
          </a:xfrm>
          <a:prstGeom prst="roundRect">
            <a:avLst>
              <a:gd name="adj" fmla="val 5286"/>
            </a:avLst>
          </a:prstGeom>
        </p:spPr>
        <p:txBody>
          <a:bodyPr>
            <a:normAutofit/>
          </a:bodyPr>
          <a:lstStyle>
            <a:lvl1pPr>
              <a:defRPr sz="1200"/>
            </a:lvl1pPr>
          </a:lstStyle>
          <a:p>
            <a:pPr lvl="0"/>
            <a:r>
              <a:rPr lang="en-US" noProof="0"/>
              <a:t>Click icon to add picture</a:t>
            </a:r>
            <a:endParaRPr lang="en-GB" noProof="0"/>
          </a:p>
        </p:txBody>
      </p:sp>
      <p:sp>
        <p:nvSpPr>
          <p:cNvPr id="6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20643348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BFB70BBC-2895-4C01-9242-596E86CECADB}" type="datetime1">
              <a:rPr lang="en-US" smtClean="0"/>
              <a:t>3/4/2025</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7911" cy="719137"/>
          </a:xfrm>
          <a:prstGeom prst="roundRect">
            <a:avLst>
              <a:gd name="adj" fmla="val 5286"/>
            </a:avLst>
          </a:prstGeom>
        </p:spPr>
        <p:txBody>
          <a:bodyPr>
            <a:normAutofit/>
          </a:bodyPr>
          <a:lstStyle>
            <a:lvl1pPr>
              <a:defRPr sz="1200"/>
            </a:lvl1pPr>
          </a:lstStyle>
          <a:p>
            <a:pPr lvl="0"/>
            <a:r>
              <a:rPr lang="en-US" noProof="0"/>
              <a:t>Click icon to add picture</a:t>
            </a:r>
            <a:endParaRPr lang="en-GB" noProof="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4" y="3240788"/>
            <a:ext cx="2397129"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a:p>
        </p:txBody>
      </p:sp>
      <p:sp>
        <p:nvSpPr>
          <p:cNvPr id="61" name="Text Placeholder 6"/>
          <p:cNvSpPr>
            <a:spLocks noGrp="1"/>
          </p:cNvSpPr>
          <p:nvPr>
            <p:ph type="body" sz="quarter" idx="13"/>
          </p:nvPr>
        </p:nvSpPr>
        <p:spPr>
          <a:xfrm>
            <a:off x="958848" y="5760001"/>
            <a:ext cx="527896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3837515" y="3240788"/>
            <a:ext cx="2400299" cy="720025"/>
          </a:xfrm>
          <a:prstGeom prst="roundRect">
            <a:avLst>
              <a:gd name="adj" fmla="val 5286"/>
            </a:avLst>
          </a:prstGeom>
        </p:spPr>
        <p:txBody>
          <a:bodyPr>
            <a:normAutofit/>
          </a:bodyPr>
          <a:lstStyle>
            <a:lvl1pPr>
              <a:defRPr sz="1200"/>
            </a:lvl1pPr>
          </a:lstStyle>
          <a:p>
            <a:pPr lvl="0"/>
            <a:r>
              <a:rPr lang="en-US" noProof="0"/>
              <a:t>Click icon to add picture</a:t>
            </a:r>
            <a:endParaRPr lang="en-GB" noProof="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959904" y="4679950"/>
            <a:ext cx="2397128" cy="720050"/>
          </a:xfrm>
          <a:prstGeom prst="roundRect">
            <a:avLst>
              <a:gd name="adj" fmla="val 5286"/>
            </a:avLst>
          </a:prstGeom>
        </p:spPr>
        <p:txBody>
          <a:bodyPr>
            <a:normAutofit/>
          </a:bodyPr>
          <a:lstStyle>
            <a:lvl1pPr>
              <a:defRPr sz="1200"/>
            </a:lvl1pPr>
          </a:lstStyle>
          <a:p>
            <a:pPr lvl="0"/>
            <a:r>
              <a:rPr lang="en-US" noProof="0"/>
              <a:t>Click icon to add picture</a:t>
            </a:r>
            <a:endParaRPr lang="en-GB" noProof="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3837513" y="4319588"/>
            <a:ext cx="2397128" cy="1080750"/>
          </a:xfrm>
          <a:prstGeom prst="roundRect">
            <a:avLst>
              <a:gd name="adj" fmla="val 5286"/>
            </a:avLst>
          </a:prstGeom>
        </p:spPr>
        <p:txBody>
          <a:bodyPr>
            <a:normAutofit/>
          </a:bodyPr>
          <a:lstStyle>
            <a:lvl1pPr>
              <a:defRPr sz="1200"/>
            </a:lvl1pPr>
          </a:lstStyle>
          <a:p>
            <a:pPr lvl="0"/>
            <a:r>
              <a:rPr lang="en-US" noProof="0"/>
              <a:t>Click icon to add picture</a:t>
            </a:r>
            <a:endParaRPr lang="en-GB" noProof="0"/>
          </a:p>
        </p:txBody>
      </p:sp>
      <p:sp>
        <p:nvSpPr>
          <p:cNvPr id="64"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16333578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Single column layout">
    <p:spTree>
      <p:nvGrpSpPr>
        <p:cNvPr id="1" name=""/>
        <p:cNvGrpSpPr/>
        <p:nvPr/>
      </p:nvGrpSpPr>
      <p:grpSpPr>
        <a:xfrm>
          <a:off x="0" y="0"/>
          <a:ext cx="0" cy="0"/>
          <a:chOff x="0" y="0"/>
          <a:chExt cx="0" cy="0"/>
        </a:xfrm>
      </p:grpSpPr>
      <p:sp>
        <p:nvSpPr>
          <p:cNvPr id="3" name="Rectangle 2"/>
          <p:cNvSpPr/>
          <p:nvPr userDrawn="1"/>
        </p:nvSpPr>
        <p:spPr>
          <a:xfrm>
            <a:off x="0" y="1080000"/>
            <a:ext cx="12192000" cy="5400001"/>
          </a:xfrm>
          <a:prstGeom prst="rect">
            <a:avLst/>
          </a:prstGeom>
          <a:solidFill>
            <a:srgbClr val="02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n>
                <a:noFill/>
              </a:ln>
              <a:latin typeface="Franklin Gothic Book"/>
            </a:endParaRPr>
          </a:p>
        </p:txBody>
      </p:sp>
      <p:sp>
        <p:nvSpPr>
          <p:cNvPr id="2" name="Title 1" descr="Ideally your title should fit on one line." title="Slide title"/>
          <p:cNvSpPr>
            <a:spLocks noGrp="1"/>
          </p:cNvSpPr>
          <p:nvPr>
            <p:ph type="title" hasCustomPrompt="1"/>
          </p:nvPr>
        </p:nvSpPr>
        <p:spPr>
          <a:xfrm>
            <a:off x="944033" y="-1"/>
            <a:ext cx="8464552" cy="1080000"/>
          </a:xfrm>
        </p:spPr>
        <p:txBody>
          <a:bodyPr/>
          <a:lstStyle/>
          <a:p>
            <a:r>
              <a:rPr lang="en-US"/>
              <a:t>Media</a:t>
            </a:r>
            <a:endParaRPr lang="en-GB"/>
          </a:p>
        </p:txBody>
      </p:sp>
      <p:sp>
        <p:nvSpPr>
          <p:cNvPr id="97"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727D03A5-20C3-4686-8038-3E66EB536975}" type="datetime1">
              <a:rPr lang="en-US" smtClean="0"/>
              <a:t>3/4/2025</a:t>
            </a:fld>
            <a:endParaRPr lang="en-GB"/>
          </a:p>
        </p:txBody>
      </p:sp>
      <p:sp>
        <p:nvSpPr>
          <p:cNvPr id="98"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19930562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309EE0E-4616-42FC-BF40-AB7AA8A17046}" type="datetime1">
              <a:rPr lang="en-US" smtClean="0"/>
              <a:t>3/4/2025</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
        <p:nvSpPr>
          <p:cNvPr id="6" name="Rectangle 5"/>
          <p:cNvSpPr/>
          <p:nvPr userDrawn="1"/>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a:latin typeface="Franklin Gothic Book"/>
              </a:rPr>
              <a:t>Layouts</a:t>
            </a:r>
            <a:r>
              <a:rPr lang="en-US" sz="7000" baseline="0">
                <a:latin typeface="Franklin Gothic Book"/>
              </a:rPr>
              <a:t> for </a:t>
            </a:r>
            <a:br>
              <a:rPr lang="en-US" sz="7000" baseline="0">
                <a:latin typeface="Franklin Gothic Book"/>
              </a:rPr>
            </a:br>
            <a:r>
              <a:rPr lang="en-US" sz="7000" baseline="0">
                <a:latin typeface="Franklin Gothic Book"/>
              </a:rPr>
              <a:t>case studies</a:t>
            </a:r>
            <a:endParaRPr lang="en-US" sz="7000">
              <a:latin typeface="Franklin Gothic Book"/>
            </a:endParaRPr>
          </a:p>
        </p:txBody>
      </p:sp>
      <p:grpSp>
        <p:nvGrpSpPr>
          <p:cNvPr id="7" name="Group 6"/>
          <p:cNvGrpSpPr/>
          <p:nvPr userDrawn="1"/>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243844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Rectangle 7"/>
          <p:cNvSpPr/>
          <p:nvPr userDrawn="1"/>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8D6A1C-8CEF-4562-A52D-353FA7B7FF0E}" type="datetime1">
              <a:rPr lang="en-US" smtClean="0"/>
              <a:t>3/4/2025</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
        <p:nvSpPr>
          <p:cNvPr id="6" name="Round Same Side Corner Rectangle 5"/>
          <p:cNvSpPr/>
          <p:nvPr userDrawn="1"/>
        </p:nvSpPr>
        <p:spPr>
          <a:xfrm>
            <a:off x="478365" y="1411899"/>
            <a:ext cx="3839632"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798481" y="1411900"/>
            <a:ext cx="6240941" cy="5058751"/>
          </a:xfrm>
          <a:prstGeom prst="round2SameRect">
            <a:avLst>
              <a:gd name="adj1" fmla="val 4426"/>
              <a:gd name="adj2" fmla="val 0"/>
            </a:avLst>
          </a:prstGeom>
        </p:spPr>
        <p:txBody>
          <a:bodyPr/>
          <a:lstStyle/>
          <a:p>
            <a:pPr lvl="0"/>
            <a:r>
              <a:rPr lang="en-US" noProof="0"/>
              <a:t>Click icon to add picture</a:t>
            </a:r>
            <a:endParaRPr lang="en-GB" noProof="0"/>
          </a:p>
        </p:txBody>
      </p:sp>
    </p:spTree>
    <p:extLst>
      <p:ext uri="{BB962C8B-B14F-4D97-AF65-F5344CB8AC3E}">
        <p14:creationId xmlns:p14="http://schemas.microsoft.com/office/powerpoint/2010/main" val="12657074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Rectangle 7"/>
          <p:cNvSpPr/>
          <p:nvPr userDrawn="1"/>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400A67E-88C6-4BDB-ABB4-D5CAB34E9399}" type="datetime1">
              <a:rPr lang="en-US" smtClean="0"/>
              <a:t>3/4/2025</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
        <p:nvSpPr>
          <p:cNvPr id="13" name="Text Placeholder 6"/>
          <p:cNvSpPr>
            <a:spLocks noGrp="1"/>
          </p:cNvSpPr>
          <p:nvPr>
            <p:ph type="body" sz="quarter" idx="13"/>
          </p:nvPr>
        </p:nvSpPr>
        <p:spPr>
          <a:xfrm>
            <a:off x="960968" y="2161446"/>
            <a:ext cx="4800000"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4" name="Text Placeholder 6"/>
          <p:cNvSpPr>
            <a:spLocks noGrp="1"/>
          </p:cNvSpPr>
          <p:nvPr>
            <p:ph type="body" sz="quarter" idx="14"/>
          </p:nvPr>
        </p:nvSpPr>
        <p:spPr>
          <a:xfrm>
            <a:off x="6239423" y="2161446"/>
            <a:ext cx="4800003"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25443503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Rectangle 7"/>
          <p:cNvSpPr/>
          <p:nvPr userDrawn="1"/>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A7B9B7-03CC-49E4-BCE1-C47D99A60113}" type="datetime1">
              <a:rPr lang="en-US" smtClean="0"/>
              <a:t>3/4/2025</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
        <p:nvSpPr>
          <p:cNvPr id="6" name="Round Same Side Corner Rectangle 5"/>
          <p:cNvSpPr/>
          <p:nvPr userDrawn="1"/>
        </p:nvSpPr>
        <p:spPr>
          <a:xfrm>
            <a:off x="478365" y="1411899"/>
            <a:ext cx="3839632"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798481" y="1411899"/>
            <a:ext cx="6240941" cy="1111877"/>
          </a:xfrm>
          <a:prstGeom prst="roundRect">
            <a:avLst/>
          </a:prstGeom>
        </p:spPr>
        <p:txBody>
          <a:bodyPr/>
          <a:lstStyle/>
          <a:p>
            <a:pPr lvl="0"/>
            <a:r>
              <a:rPr lang="en-US" noProof="0"/>
              <a:t>Click icon to add picture</a:t>
            </a:r>
            <a:endParaRPr lang="en-GB" noProof="0"/>
          </a:p>
        </p:txBody>
      </p:sp>
      <p:sp>
        <p:nvSpPr>
          <p:cNvPr id="58" name="Text Placeholder 6"/>
          <p:cNvSpPr>
            <a:spLocks noGrp="1"/>
          </p:cNvSpPr>
          <p:nvPr>
            <p:ph type="body" sz="quarter" idx="15"/>
          </p:nvPr>
        </p:nvSpPr>
        <p:spPr>
          <a:xfrm>
            <a:off x="4798481" y="2879726"/>
            <a:ext cx="6240945" cy="324027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41013275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8" name="Rectangle 7"/>
          <p:cNvSpPr/>
          <p:nvPr userDrawn="1"/>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A90E51-56C8-4DB4-8827-7BDA5EA0381E}" type="datetime1">
              <a:rPr lang="en-US" smtClean="0"/>
              <a:t>3/4/2025</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
        <p:nvSpPr>
          <p:cNvPr id="6" name="Round Same Side Corner Rectangle 5"/>
          <p:cNvSpPr/>
          <p:nvPr userDrawn="1"/>
        </p:nvSpPr>
        <p:spPr>
          <a:xfrm>
            <a:off x="478365" y="1439863"/>
            <a:ext cx="3839632" cy="50401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798481" y="5400000"/>
            <a:ext cx="6289679" cy="1080000"/>
          </a:xfrm>
          <a:prstGeom prst="round2SameRect">
            <a:avLst/>
          </a:prstGeom>
        </p:spPr>
        <p:txBody>
          <a:bodyPr/>
          <a:lstStyle/>
          <a:p>
            <a:pPr lvl="0"/>
            <a:r>
              <a:rPr lang="en-US" noProof="0"/>
              <a:t>Click icon to add picture</a:t>
            </a:r>
            <a:endParaRPr lang="en-GB" noProof="0"/>
          </a:p>
        </p:txBody>
      </p:sp>
      <p:sp>
        <p:nvSpPr>
          <p:cNvPr id="58" name="Text Placeholder 6"/>
          <p:cNvSpPr>
            <a:spLocks noGrp="1"/>
          </p:cNvSpPr>
          <p:nvPr>
            <p:ph type="body" sz="quarter" idx="15"/>
          </p:nvPr>
        </p:nvSpPr>
        <p:spPr>
          <a:xfrm>
            <a:off x="4798481" y="1439863"/>
            <a:ext cx="2878667"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9" name="Text Placeholder 6"/>
          <p:cNvSpPr>
            <a:spLocks noGrp="1"/>
          </p:cNvSpPr>
          <p:nvPr>
            <p:ph type="body" sz="quarter" idx="16"/>
          </p:nvPr>
        </p:nvSpPr>
        <p:spPr>
          <a:xfrm>
            <a:off x="8157632" y="1439863"/>
            <a:ext cx="2930528"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603055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23761EB-087E-48A2-82B1-474A7C0E802F}" type="datetime1">
              <a:rPr lang="en-US" smtClean="0"/>
              <a:t>3/4/2025</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
        <p:nvSpPr>
          <p:cNvPr id="6" name="Rectangle 5"/>
          <p:cNvSpPr/>
          <p:nvPr userDrawn="1"/>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a:latin typeface="Franklin Gothic Book"/>
              </a:rPr>
              <a:t>Layouts for charts, images, tables, smart</a:t>
            </a:r>
            <a:r>
              <a:rPr lang="en-US" sz="7000" baseline="0">
                <a:latin typeface="Franklin Gothic Book"/>
              </a:rPr>
              <a:t> art or video</a:t>
            </a:r>
            <a:endParaRPr lang="en-US" sz="7000">
              <a:latin typeface="Franklin Gothic Book"/>
            </a:endParaRPr>
          </a:p>
        </p:txBody>
      </p:sp>
      <p:grpSp>
        <p:nvGrpSpPr>
          <p:cNvPr id="7" name="Group 6"/>
          <p:cNvGrpSpPr/>
          <p:nvPr userDrawn="1"/>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337278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Rectangle 9"/>
          <p:cNvSpPr/>
          <p:nvPr userDrawn="1"/>
        </p:nvSpPr>
        <p:spPr>
          <a:xfrm>
            <a:off x="1" y="1439999"/>
            <a:ext cx="12192001" cy="504000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1EEFA6-2BF4-482F-911F-E2A857E60223}" type="datetime1">
              <a:rPr lang="en-US" smtClean="0"/>
              <a:t>3/4/2025</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
        <p:nvSpPr>
          <p:cNvPr id="7" name="Oval 6"/>
          <p:cNvSpPr/>
          <p:nvPr userDrawn="1"/>
        </p:nvSpPr>
        <p:spPr>
          <a:xfrm>
            <a:off x="958848" y="1832738"/>
            <a:ext cx="2206090" cy="2226078"/>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a:latin typeface="Franklin Gothic Book"/>
                <a:cs typeface="Franklin Gothic Book"/>
              </a:rPr>
              <a:t>Project Summary</a:t>
            </a:r>
          </a:p>
        </p:txBody>
      </p:sp>
      <p:sp>
        <p:nvSpPr>
          <p:cNvPr id="8" name="Rounded Rectangle 7"/>
          <p:cNvSpPr/>
          <p:nvPr userDrawn="1"/>
        </p:nvSpPr>
        <p:spPr>
          <a:xfrm>
            <a:off x="1026367" y="4319776"/>
            <a:ext cx="2138571"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a:p>
        </p:txBody>
      </p:sp>
      <p:sp>
        <p:nvSpPr>
          <p:cNvPr id="9" name="Round Same Side Corner Rectangle 8"/>
          <p:cNvSpPr/>
          <p:nvPr userDrawn="1"/>
        </p:nvSpPr>
        <p:spPr>
          <a:xfrm>
            <a:off x="6718299" y="1832738"/>
            <a:ext cx="4801127" cy="4637912"/>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a:p>
        </p:txBody>
      </p:sp>
      <p:sp>
        <p:nvSpPr>
          <p:cNvPr id="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837514" y="1832738"/>
            <a:ext cx="2400301" cy="4637912"/>
          </a:xfrm>
          <a:prstGeom prst="round2SameRect">
            <a:avLst>
              <a:gd name="adj1" fmla="val 10230"/>
              <a:gd name="adj2" fmla="val 0"/>
            </a:avLst>
          </a:prstGeom>
        </p:spPr>
        <p:txBody>
          <a:bodyPr/>
          <a:lstStyle/>
          <a:p>
            <a:pPr lvl="0"/>
            <a:r>
              <a:rPr lang="en-US" noProof="0"/>
              <a:t>Click icon to add picture</a:t>
            </a:r>
            <a:endParaRPr lang="en-GB" noProof="0"/>
          </a:p>
        </p:txBody>
      </p:sp>
    </p:spTree>
    <p:extLst>
      <p:ext uri="{BB962C8B-B14F-4D97-AF65-F5344CB8AC3E}">
        <p14:creationId xmlns:p14="http://schemas.microsoft.com/office/powerpoint/2010/main" val="26275883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2" name="Rectangle 11"/>
          <p:cNvSpPr/>
          <p:nvPr userDrawn="1"/>
        </p:nvSpPr>
        <p:spPr>
          <a:xfrm>
            <a:off x="1" y="1439999"/>
            <a:ext cx="12192001" cy="504000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a:p>
        </p:txBody>
      </p:sp>
      <p:sp>
        <p:nvSpPr>
          <p:cNvPr id="13" name="Oval 12"/>
          <p:cNvSpPr/>
          <p:nvPr userDrawn="1"/>
        </p:nvSpPr>
        <p:spPr>
          <a:xfrm>
            <a:off x="958848" y="1832738"/>
            <a:ext cx="2206090" cy="2226078"/>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a:latin typeface="Franklin Gothic Book"/>
                <a:cs typeface="Franklin Gothic Book"/>
              </a:rPr>
              <a:t>Project Summary</a:t>
            </a:r>
          </a:p>
        </p:txBody>
      </p:sp>
      <p:sp>
        <p:nvSpPr>
          <p:cNvPr id="14" name="Rounded Rectangle 13"/>
          <p:cNvSpPr/>
          <p:nvPr userDrawn="1"/>
        </p:nvSpPr>
        <p:spPr>
          <a:xfrm>
            <a:off x="3599391" y="1832738"/>
            <a:ext cx="2638424" cy="2226078"/>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a:p>
        </p:txBody>
      </p:sp>
      <p:sp>
        <p:nvSpPr>
          <p:cNvPr id="15" name="Round Same Side Corner Rectangle 14"/>
          <p:cNvSpPr/>
          <p:nvPr userDrawn="1"/>
        </p:nvSpPr>
        <p:spPr>
          <a:xfrm>
            <a:off x="6718299" y="1832738"/>
            <a:ext cx="4801127" cy="4637912"/>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a:p>
        </p:txBody>
      </p: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7" y="4418816"/>
            <a:ext cx="5276848" cy="2051833"/>
          </a:xfrm>
          <a:prstGeom prst="round2SameRect">
            <a:avLst>
              <a:gd name="adj1" fmla="val 10230"/>
              <a:gd name="adj2" fmla="val 0"/>
            </a:avLst>
          </a:prstGeom>
        </p:spPr>
        <p:txBody>
          <a:bodyPr/>
          <a:lstStyle/>
          <a:p>
            <a:pPr lvl="0"/>
            <a:r>
              <a:rPr lang="en-US" noProof="0"/>
              <a:t>Click icon to add picture</a:t>
            </a:r>
            <a:endParaRPr lang="en-GB" noProof="0"/>
          </a:p>
        </p:txBody>
      </p:sp>
      <p:sp>
        <p:nvSpPr>
          <p:cNvPr id="2" name="Title 1"/>
          <p:cNvSpPr>
            <a:spLocks noGrp="1"/>
          </p:cNvSpPr>
          <p:nvPr>
            <p:ph type="title"/>
          </p:nvPr>
        </p:nvSpPr>
        <p:spPr/>
        <p:txBody>
          <a:bodyPr/>
          <a:lstStyle>
            <a:lvl1pPr>
              <a:defRPr>
                <a:latin typeface="Bodoni MT" panose="02070603080606020203" pitchFamily="18" charset="0"/>
              </a:defRPr>
            </a:lvl1pPr>
          </a:lstStyle>
          <a:p>
            <a:r>
              <a:rPr lang="en-US"/>
              <a:t>Click to edit Master title style</a:t>
            </a:r>
          </a:p>
        </p:txBody>
      </p:sp>
      <p:sp>
        <p:nvSpPr>
          <p:cNvPr id="3" name="Date Placeholder 2"/>
          <p:cNvSpPr>
            <a:spLocks noGrp="1"/>
          </p:cNvSpPr>
          <p:nvPr>
            <p:ph type="dt" sz="half" idx="10"/>
          </p:nvPr>
        </p:nvSpPr>
        <p:spPr/>
        <p:txBody>
          <a:bodyPr/>
          <a:lstStyle/>
          <a:p>
            <a:fld id="{9B7D856B-355A-4AD7-9EC9-4B4FF6379E3D}" type="datetime1">
              <a:rPr lang="en-US" smtClean="0"/>
              <a:t>3/4/2025</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Tree>
    <p:extLst>
      <p:ext uri="{BB962C8B-B14F-4D97-AF65-F5344CB8AC3E}">
        <p14:creationId xmlns:p14="http://schemas.microsoft.com/office/powerpoint/2010/main" val="7046932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_Single column layout">
    <p:spTree>
      <p:nvGrpSpPr>
        <p:cNvPr id="1" name=""/>
        <p:cNvGrpSpPr/>
        <p:nvPr/>
      </p:nvGrpSpPr>
      <p:grpSpPr>
        <a:xfrm>
          <a:off x="0" y="0"/>
          <a:ext cx="0" cy="0"/>
          <a:chOff x="0" y="0"/>
          <a:chExt cx="0" cy="0"/>
        </a:xfrm>
      </p:grpSpPr>
      <p:sp>
        <p:nvSpPr>
          <p:cNvPr id="57"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bg1"/>
                </a:solidFill>
              </a:defRPr>
            </a:lvl1pPr>
          </a:lstStyle>
          <a:p>
            <a:fld id="{11A3BE65-C0D7-485B-BA58-53C9B357CAB1}" type="datetime1">
              <a:rPr lang="en-US" smtClean="0"/>
              <a:t>3/4/2025</a:t>
            </a:fld>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bg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0"/>
          </p:nvPr>
        </p:nvSpPr>
        <p:spPr>
          <a:xfrm>
            <a:off x="958851" y="1803401"/>
            <a:ext cx="10274300" cy="4321175"/>
          </a:xfrm>
        </p:spPr>
        <p:txBody>
          <a:bodyPr/>
          <a:lstStyle>
            <a:lvl1pPr>
              <a:defRPr sz="2800"/>
            </a:lvl1pPr>
            <a:lvl2pPr>
              <a:defRPr sz="2800"/>
            </a:lvl2pPr>
            <a:lvl3pPr>
              <a:defRPr sz="2800"/>
            </a:lvl3pPr>
            <a:lvl4pPr>
              <a:defRPr sz="2800"/>
            </a:lvl4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71120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3D19F1CC-1093-49CA-A2A3-3422A8C266CD}" type="datetime1">
              <a:rPr lang="en-US" smtClean="0"/>
              <a:t>3/4/2025</a:t>
            </a:fld>
            <a:endParaRPr lang="en-GB"/>
          </a:p>
        </p:txBody>
      </p:sp>
      <p:sp>
        <p:nvSpPr>
          <p:cNvPr id="57"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0"/>
          </p:nvPr>
        </p:nvSpPr>
        <p:spPr>
          <a:xfrm>
            <a:off x="960967" y="1446214"/>
            <a:ext cx="10272184" cy="357187"/>
          </a:xfrm>
        </p:spPr>
        <p:txBody>
          <a:bodyPr/>
          <a:lstStyle>
            <a:lvl1pPr>
              <a:defRPr>
                <a:latin typeface="Franklin Gothic Medium" panose="020B0603020102020204" pitchFamily="34" charset="0"/>
              </a:defRPr>
            </a:lvl1pPr>
          </a:lstStyle>
          <a:p>
            <a:pPr lvl="0"/>
            <a:r>
              <a:rPr lang="en-US"/>
              <a:t>Click to edit Master text styles</a:t>
            </a:r>
          </a:p>
        </p:txBody>
      </p:sp>
      <p:sp>
        <p:nvSpPr>
          <p:cNvPr id="6" name="Text Placeholder 5"/>
          <p:cNvSpPr>
            <a:spLocks noGrp="1"/>
          </p:cNvSpPr>
          <p:nvPr>
            <p:ph type="body" sz="quarter" idx="11"/>
          </p:nvPr>
        </p:nvSpPr>
        <p:spPr>
          <a:xfrm>
            <a:off x="960967" y="2168525"/>
            <a:ext cx="10272184" cy="395605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5620674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B1B6CE7B-264A-4EDE-8043-BF80B3AEABF8}" type="datetime1">
              <a:rPr lang="en-US" smtClean="0"/>
              <a:t>3/4/2025</a:t>
            </a:fld>
            <a:endParaRPr lang="en-GB"/>
          </a:p>
        </p:txBody>
      </p:sp>
      <p:sp>
        <p:nvSpPr>
          <p:cNvPr id="55"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5" name="Text Placeholder 4"/>
          <p:cNvSpPr>
            <a:spLocks noGrp="1"/>
          </p:cNvSpPr>
          <p:nvPr>
            <p:ph type="body" sz="quarter" idx="11"/>
          </p:nvPr>
        </p:nvSpPr>
        <p:spPr>
          <a:xfrm>
            <a:off x="958851" y="1446213"/>
            <a:ext cx="4806949" cy="50339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6"/>
          <p:cNvSpPr>
            <a:spLocks noGrp="1"/>
          </p:cNvSpPr>
          <p:nvPr>
            <p:ph type="body" sz="quarter" idx="12"/>
          </p:nvPr>
        </p:nvSpPr>
        <p:spPr>
          <a:xfrm>
            <a:off x="6426201" y="1446213"/>
            <a:ext cx="4806951" cy="50339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8390558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 standard gradient">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gradFill flip="none" rotWithShape="1">
            <a:gsLst>
              <a:gs pos="0">
                <a:schemeClr val="accent2">
                  <a:lumMod val="50000"/>
                </a:schemeClr>
              </a:gs>
              <a:gs pos="22000">
                <a:schemeClr val="accent2"/>
              </a:gs>
              <a:gs pos="69000">
                <a:schemeClr val="tx2"/>
              </a:gs>
            </a:gsLst>
            <a:path path="circle">
              <a:fillToRect l="100000" t="100000"/>
            </a:path>
            <a:tileRect r="-100000" b="-100000"/>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Franklin Gothic Book"/>
            </a:endParaRPr>
          </a:p>
        </p:txBody>
      </p:sp>
      <p:sp>
        <p:nvSpPr>
          <p:cNvPr id="9" name="Rectangle 8"/>
          <p:cNvSpPr/>
          <p:nvPr userDrawn="1"/>
        </p:nvSpPr>
        <p:spPr>
          <a:xfrm>
            <a:off x="149290" y="4407789"/>
            <a:ext cx="11915192" cy="21762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a:p>
        </p:txBody>
      </p:sp>
      <p:pic>
        <p:nvPicPr>
          <p:cNvPr id="10" name="Picture 9"/>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9209572" y="4972050"/>
            <a:ext cx="2023580" cy="1064535"/>
          </a:xfrm>
          <a:prstGeom prst="rect">
            <a:avLst/>
          </a:prstGeom>
        </p:spPr>
      </p:pic>
      <p:sp>
        <p:nvSpPr>
          <p:cNvPr id="11" name="Title 1"/>
          <p:cNvSpPr>
            <a:spLocks noGrp="1"/>
          </p:cNvSpPr>
          <p:nvPr>
            <p:ph type="title" hasCustomPrompt="1"/>
          </p:nvPr>
        </p:nvSpPr>
        <p:spPr>
          <a:xfrm>
            <a:off x="958846" y="4552950"/>
            <a:ext cx="7718430" cy="1226460"/>
          </a:xfrm>
        </p:spPr>
        <p:txBody>
          <a:bodyPr anchor="b">
            <a:normAutofit/>
          </a:bodyPr>
          <a:lstStyle>
            <a:lvl1pPr>
              <a:defRPr sz="3200" baseline="0"/>
            </a:lvl1pPr>
          </a:lstStyle>
          <a:p>
            <a:r>
              <a:rPr lang="en-US"/>
              <a:t>Presentation title</a:t>
            </a:r>
          </a:p>
        </p:txBody>
      </p:sp>
      <p:sp>
        <p:nvSpPr>
          <p:cNvPr id="12" name="Text Placeholder 4"/>
          <p:cNvSpPr>
            <a:spLocks noGrp="1"/>
          </p:cNvSpPr>
          <p:nvPr>
            <p:ph type="body" sz="quarter" idx="10" hasCustomPrompt="1"/>
          </p:nvPr>
        </p:nvSpPr>
        <p:spPr>
          <a:xfrm>
            <a:off x="958851" y="5779410"/>
            <a:ext cx="7718425" cy="609600"/>
          </a:xfrm>
        </p:spPr>
        <p:txBody>
          <a:bodyPr/>
          <a:lstStyle>
            <a:lvl1pPr>
              <a:spcAft>
                <a:spcPts val="0"/>
              </a:spcAft>
              <a:defRPr>
                <a:solidFill>
                  <a:srgbClr val="00AE9E"/>
                </a:solidFill>
                <a:latin typeface="Bodoni MT" panose="02070603080606020203" pitchFamily="18" charset="0"/>
              </a:defRPr>
            </a:lvl1pPr>
          </a:lstStyle>
          <a:p>
            <a:pPr lvl="0"/>
            <a:r>
              <a:rPr lang="en-US"/>
              <a:t>Presenter name</a:t>
            </a:r>
          </a:p>
          <a:p>
            <a:pPr lvl="0"/>
            <a:r>
              <a:rPr lang="en-US"/>
              <a:t>Event name</a:t>
            </a:r>
          </a:p>
        </p:txBody>
      </p:sp>
    </p:spTree>
    <p:extLst>
      <p:ext uri="{BB962C8B-B14F-4D97-AF65-F5344CB8AC3E}">
        <p14:creationId xmlns:p14="http://schemas.microsoft.com/office/powerpoint/2010/main" val="41930297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le - standard photo">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776485"/>
            <a:ext cx="12192000" cy="8161586"/>
          </a:xfrm>
          <a:prstGeom prst="rect">
            <a:avLst/>
          </a:prstGeom>
        </p:spPr>
      </p:pic>
      <p:sp>
        <p:nvSpPr>
          <p:cNvPr id="9" name="Rectangle 8"/>
          <p:cNvSpPr/>
          <p:nvPr userDrawn="1"/>
        </p:nvSpPr>
        <p:spPr>
          <a:xfrm>
            <a:off x="149290" y="4407789"/>
            <a:ext cx="11915192" cy="21762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a:p>
        </p:txBody>
      </p:sp>
      <p:pic>
        <p:nvPicPr>
          <p:cNvPr id="10" name="Picture 9"/>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9209572" y="4972050"/>
            <a:ext cx="2023580" cy="1064535"/>
          </a:xfrm>
          <a:prstGeom prst="rect">
            <a:avLst/>
          </a:prstGeom>
        </p:spPr>
      </p:pic>
      <p:sp>
        <p:nvSpPr>
          <p:cNvPr id="11" name="Title 1"/>
          <p:cNvSpPr>
            <a:spLocks noGrp="1"/>
          </p:cNvSpPr>
          <p:nvPr>
            <p:ph type="title" hasCustomPrompt="1"/>
          </p:nvPr>
        </p:nvSpPr>
        <p:spPr>
          <a:xfrm>
            <a:off x="958846" y="4552950"/>
            <a:ext cx="7718430" cy="1226460"/>
          </a:xfrm>
        </p:spPr>
        <p:txBody>
          <a:bodyPr anchor="b">
            <a:normAutofit/>
          </a:bodyPr>
          <a:lstStyle>
            <a:lvl1pPr>
              <a:defRPr sz="3200" baseline="0"/>
            </a:lvl1pPr>
          </a:lstStyle>
          <a:p>
            <a:r>
              <a:rPr lang="en-US"/>
              <a:t>Presentation title</a:t>
            </a:r>
          </a:p>
        </p:txBody>
      </p:sp>
      <p:sp>
        <p:nvSpPr>
          <p:cNvPr id="12" name="Text Placeholder 4"/>
          <p:cNvSpPr>
            <a:spLocks noGrp="1"/>
          </p:cNvSpPr>
          <p:nvPr>
            <p:ph type="body" sz="quarter" idx="10" hasCustomPrompt="1"/>
          </p:nvPr>
        </p:nvSpPr>
        <p:spPr>
          <a:xfrm>
            <a:off x="958851" y="5779410"/>
            <a:ext cx="7718425" cy="609600"/>
          </a:xfrm>
        </p:spPr>
        <p:txBody>
          <a:bodyPr/>
          <a:lstStyle>
            <a:lvl1pPr>
              <a:spcAft>
                <a:spcPts val="0"/>
              </a:spcAft>
              <a:defRPr>
                <a:solidFill>
                  <a:srgbClr val="00AE9E"/>
                </a:solidFill>
                <a:latin typeface="Bodoni MT" panose="02070603080606020203" pitchFamily="18" charset="0"/>
              </a:defRPr>
            </a:lvl1pPr>
          </a:lstStyle>
          <a:p>
            <a:pPr lvl="0"/>
            <a:r>
              <a:rPr lang="en-US"/>
              <a:t>Presenter name</a:t>
            </a:r>
          </a:p>
          <a:p>
            <a:pPr lvl="0"/>
            <a:r>
              <a:rPr lang="en-US"/>
              <a:t>Event name</a:t>
            </a:r>
          </a:p>
        </p:txBody>
      </p:sp>
    </p:spTree>
    <p:extLst>
      <p:ext uri="{BB962C8B-B14F-4D97-AF65-F5344CB8AC3E}">
        <p14:creationId xmlns:p14="http://schemas.microsoft.com/office/powerpoint/2010/main" val="24765140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 standard brand backgroun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D8DAA237-1E5F-43E3-1B66-E4DE64DD42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3" y="0"/>
            <a:ext cx="12191573" cy="5369561"/>
          </a:xfrm>
          <a:prstGeom prst="rect">
            <a:avLst/>
          </a:prstGeom>
        </p:spPr>
      </p:pic>
      <p:grpSp>
        <p:nvGrpSpPr>
          <p:cNvPr id="15" name="Group 14">
            <a:extLst>
              <a:ext uri="{FF2B5EF4-FFF2-40B4-BE49-F238E27FC236}">
                <a16:creationId xmlns:a16="http://schemas.microsoft.com/office/drawing/2014/main" id="{C370883D-A32B-16D4-4591-5D22B69AEB68}"/>
              </a:ext>
            </a:extLst>
          </p:cNvPr>
          <p:cNvGrpSpPr/>
          <p:nvPr userDrawn="1"/>
        </p:nvGrpSpPr>
        <p:grpSpPr>
          <a:xfrm>
            <a:off x="213" y="-1592580"/>
            <a:ext cx="12191573" cy="6962141"/>
            <a:chOff x="213" y="-1592580"/>
            <a:chExt cx="12191573" cy="6962141"/>
          </a:xfrm>
        </p:grpSpPr>
        <p:pic>
          <p:nvPicPr>
            <p:cNvPr id="10" name="Graphic 9">
              <a:extLst>
                <a:ext uri="{FF2B5EF4-FFF2-40B4-BE49-F238E27FC236}">
                  <a16:creationId xmlns:a16="http://schemas.microsoft.com/office/drawing/2014/main" id="{0FFA69F0-AA53-4826-8088-A38A58CD24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3" y="-1592580"/>
              <a:ext cx="12191573" cy="6962141"/>
            </a:xfrm>
            <a:prstGeom prst="rect">
              <a:avLst/>
            </a:prstGeom>
          </p:spPr>
        </p:pic>
        <p:pic>
          <p:nvPicPr>
            <p:cNvPr id="11" name="Graphic 10">
              <a:extLst>
                <a:ext uri="{FF2B5EF4-FFF2-40B4-BE49-F238E27FC236}">
                  <a16:creationId xmlns:a16="http://schemas.microsoft.com/office/drawing/2014/main" id="{EE83649C-F2FC-4A54-252E-6264AF2AA32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3" y="-1592580"/>
              <a:ext cx="12191573" cy="6962141"/>
            </a:xfrm>
            <a:prstGeom prst="rect">
              <a:avLst/>
            </a:prstGeom>
          </p:spPr>
        </p:pic>
      </p:grpSp>
      <p:sp>
        <p:nvSpPr>
          <p:cNvPr id="12" name="Rectangle 11">
            <a:extLst>
              <a:ext uri="{FF2B5EF4-FFF2-40B4-BE49-F238E27FC236}">
                <a16:creationId xmlns:a16="http://schemas.microsoft.com/office/drawing/2014/main" id="{501D060B-F45B-8ECD-4F96-2C6243B26F2A}"/>
              </a:ext>
            </a:extLst>
          </p:cNvPr>
          <p:cNvSpPr/>
          <p:nvPr userDrawn="1"/>
        </p:nvSpPr>
        <p:spPr>
          <a:xfrm>
            <a:off x="0" y="0"/>
            <a:ext cx="12192000" cy="6858000"/>
          </a:xfrm>
          <a:prstGeom prst="rect">
            <a:avLst/>
          </a:prstGeom>
          <a:gradFill flip="none" rotWithShape="1">
            <a:gsLst>
              <a:gs pos="0">
                <a:srgbClr val="00574F">
                  <a:alpha val="36000"/>
                </a:srgbClr>
              </a:gs>
              <a:gs pos="22000">
                <a:srgbClr val="00AE9E">
                  <a:alpha val="10000"/>
                </a:srgbClr>
              </a:gs>
              <a:gs pos="63000">
                <a:srgbClr val="0079C1">
                  <a:alpha val="50000"/>
                </a:srgbClr>
              </a:gs>
            </a:gsLst>
            <a:path path="circle">
              <a:fillToRect l="100000" t="100000"/>
            </a:path>
            <a:tileRect r="-100000" b="-100000"/>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Franklin Gothic Book"/>
            </a:endParaRPr>
          </a:p>
        </p:txBody>
      </p:sp>
      <p:sp>
        <p:nvSpPr>
          <p:cNvPr id="13" name="Rectangle 12">
            <a:extLst>
              <a:ext uri="{FF2B5EF4-FFF2-40B4-BE49-F238E27FC236}">
                <a16:creationId xmlns:a16="http://schemas.microsoft.com/office/drawing/2014/main" id="{F361C10E-7BC8-6D76-8377-9EF4FCEEB4E6}"/>
              </a:ext>
            </a:extLst>
          </p:cNvPr>
          <p:cNvSpPr/>
          <p:nvPr userDrawn="1"/>
        </p:nvSpPr>
        <p:spPr>
          <a:xfrm>
            <a:off x="-214" y="5367600"/>
            <a:ext cx="12192000" cy="149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4"/>
          <p:cNvSpPr>
            <a:spLocks noGrp="1"/>
          </p:cNvSpPr>
          <p:nvPr userDrawn="1">
            <p:ph type="body" sz="quarter" idx="10" hasCustomPrompt="1"/>
          </p:nvPr>
        </p:nvSpPr>
        <p:spPr>
          <a:xfrm>
            <a:off x="958851" y="6023250"/>
            <a:ext cx="7718425" cy="609600"/>
          </a:xfrm>
        </p:spPr>
        <p:txBody>
          <a:bodyPr/>
          <a:lstStyle>
            <a:lvl1pPr>
              <a:spcAft>
                <a:spcPts val="0"/>
              </a:spcAft>
              <a:defRPr>
                <a:solidFill>
                  <a:srgbClr val="00AE9E"/>
                </a:solidFill>
                <a:latin typeface="Bodoni MT" panose="02070603080606020203" pitchFamily="18" charset="0"/>
              </a:defRPr>
            </a:lvl1pPr>
          </a:lstStyle>
          <a:p>
            <a:pPr lvl="0"/>
            <a:r>
              <a:rPr lang="en-US"/>
              <a:t>Presenter name</a:t>
            </a:r>
          </a:p>
          <a:p>
            <a:pPr lvl="0"/>
            <a:r>
              <a:rPr lang="en-US"/>
              <a:t>Event name</a:t>
            </a:r>
          </a:p>
        </p:txBody>
      </p:sp>
      <p:sp>
        <p:nvSpPr>
          <p:cNvPr id="70" name="Title 1"/>
          <p:cNvSpPr>
            <a:spLocks noGrp="1"/>
          </p:cNvSpPr>
          <p:nvPr userDrawn="1">
            <p:ph type="title" hasCustomPrompt="1"/>
          </p:nvPr>
        </p:nvSpPr>
        <p:spPr>
          <a:xfrm>
            <a:off x="958846" y="4796790"/>
            <a:ext cx="7718430" cy="1226460"/>
          </a:xfrm>
        </p:spPr>
        <p:txBody>
          <a:bodyPr anchor="b">
            <a:normAutofit/>
          </a:bodyPr>
          <a:lstStyle>
            <a:lvl1pPr>
              <a:defRPr sz="3200" baseline="0"/>
            </a:lvl1pPr>
          </a:lstStyle>
          <a:p>
            <a:r>
              <a:rPr lang="en-US"/>
              <a:t>Presentation title</a:t>
            </a:r>
          </a:p>
        </p:txBody>
      </p:sp>
      <p:pic>
        <p:nvPicPr>
          <p:cNvPr id="14" name="Picture 13" descr="A black and blue text&#10;&#10;Description automatically generated">
            <a:extLst>
              <a:ext uri="{FF2B5EF4-FFF2-40B4-BE49-F238E27FC236}">
                <a16:creationId xmlns:a16="http://schemas.microsoft.com/office/drawing/2014/main" id="{C074D247-343C-8BA9-6205-5069662E69E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969884" y="5623698"/>
            <a:ext cx="2859263" cy="936000"/>
          </a:xfrm>
          <a:prstGeom prst="rect">
            <a:avLst/>
          </a:prstGeom>
        </p:spPr>
      </p:pic>
    </p:spTree>
    <p:extLst>
      <p:ext uri="{BB962C8B-B14F-4D97-AF65-F5344CB8AC3E}">
        <p14:creationId xmlns:p14="http://schemas.microsoft.com/office/powerpoint/2010/main" val="13910616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25501" y="290513"/>
            <a:ext cx="8521700" cy="635000"/>
          </a:xfrm>
        </p:spPr>
        <p:txBody>
          <a:bodyPr/>
          <a:lstStyle/>
          <a:p>
            <a:r>
              <a:rPr lang="en-US"/>
              <a:t>Click to edit Master title style</a:t>
            </a:r>
            <a:endParaRPr lang="en-GB"/>
          </a:p>
        </p:txBody>
      </p:sp>
      <p:sp>
        <p:nvSpPr>
          <p:cNvPr id="3" name="Chart Placeholder 2"/>
          <p:cNvSpPr>
            <a:spLocks noGrp="1"/>
          </p:cNvSpPr>
          <p:nvPr>
            <p:ph type="chart" sz="half" idx="1"/>
          </p:nvPr>
        </p:nvSpPr>
        <p:spPr>
          <a:xfrm>
            <a:off x="1289051" y="1546225"/>
            <a:ext cx="4874683" cy="5092700"/>
          </a:xfrm>
        </p:spPr>
        <p:txBody>
          <a:bodyPr/>
          <a:lstStyle/>
          <a:p>
            <a:pPr lvl="0"/>
            <a:endParaRPr lang="en-GB" noProof="0"/>
          </a:p>
        </p:txBody>
      </p:sp>
      <p:sp>
        <p:nvSpPr>
          <p:cNvPr id="4" name="Text Placeholder 3"/>
          <p:cNvSpPr>
            <a:spLocks noGrp="1"/>
          </p:cNvSpPr>
          <p:nvPr>
            <p:ph type="body" sz="half" idx="2"/>
          </p:nvPr>
        </p:nvSpPr>
        <p:spPr>
          <a:xfrm>
            <a:off x="6366933" y="1546225"/>
            <a:ext cx="4876800" cy="509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C23186D7-8D90-49AA-8A1F-2B08E36BBEC6}" type="datetime1">
              <a:rPr lang="en-US" smtClean="0"/>
              <a:t>3/4/2025</a:t>
            </a:fld>
            <a:endParaRPr lang="en-GB"/>
          </a:p>
        </p:txBody>
      </p:sp>
      <p:pic>
        <p:nvPicPr>
          <p:cNvPr id="6" name="Picture 5"/>
          <p:cNvPicPr>
            <a:picLocks noChangeAspect="1"/>
          </p:cNvPicPr>
          <p:nvPr userDrawn="1"/>
        </p:nvPicPr>
        <p:blipFill>
          <a:blip r:embed="rId2"/>
          <a:stretch>
            <a:fillRect/>
          </a:stretch>
        </p:blipFill>
        <p:spPr>
          <a:xfrm>
            <a:off x="10520413" y="113655"/>
            <a:ext cx="1928662" cy="551783"/>
          </a:xfrm>
          <a:prstGeom prst="rect">
            <a:avLst/>
          </a:prstGeom>
        </p:spPr>
      </p:pic>
    </p:spTree>
    <p:extLst>
      <p:ext uri="{BB962C8B-B14F-4D97-AF65-F5344CB8AC3E}">
        <p14:creationId xmlns:p14="http://schemas.microsoft.com/office/powerpoint/2010/main" val="16462897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mart graphic">
    <p:spTree>
      <p:nvGrpSpPr>
        <p:cNvPr id="1" name=""/>
        <p:cNvGrpSpPr/>
        <p:nvPr/>
      </p:nvGrpSpPr>
      <p:grpSpPr>
        <a:xfrm>
          <a:off x="0" y="0"/>
          <a:ext cx="0" cy="0"/>
          <a:chOff x="0" y="0"/>
          <a:chExt cx="0" cy="0"/>
        </a:xfrm>
      </p:grpSpPr>
      <p:sp>
        <p:nvSpPr>
          <p:cNvPr id="4" name="Round Same Side Corner Rectangle 3"/>
          <p:cNvSpPr/>
          <p:nvPr userDrawn="1"/>
        </p:nvSpPr>
        <p:spPr>
          <a:xfrm>
            <a:off x="478365" y="1803401"/>
            <a:ext cx="11041060" cy="4657724"/>
          </a:xfrm>
          <a:prstGeom prst="round2SameRect">
            <a:avLst>
              <a:gd name="adj1" fmla="val 2778"/>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SmartArt Placeholder 6" descr="SmartArt can be a very easy way to create decent looking graphics. Use the templates as they will quickly restyle your text and apply the correct colours. &#10;Try several options to see which one fits your content best.&#10;Just don't over do it." title="SmartArt"/>
          <p:cNvSpPr>
            <a:spLocks noGrp="1"/>
          </p:cNvSpPr>
          <p:nvPr>
            <p:ph type="dgm" sz="quarter" idx="13"/>
          </p:nvPr>
        </p:nvSpPr>
        <p:spPr>
          <a:xfrm>
            <a:off x="958848" y="2168526"/>
            <a:ext cx="10080576" cy="3951474"/>
          </a:xfrm>
          <a:prstGeom prst="rect">
            <a:avLst/>
          </a:prstGeom>
        </p:spPr>
        <p:txBody>
          <a:bodyPr/>
          <a:lstStyle/>
          <a:p>
            <a:pPr lvl="0"/>
            <a:r>
              <a:rPr lang="en-US" noProof="0"/>
              <a:t>Click icon to add SmartArt graphic</a:t>
            </a:r>
            <a:endParaRPr lang="en-GB" noProof="0"/>
          </a:p>
        </p:txBody>
      </p:sp>
      <p:cxnSp>
        <p:nvCxnSpPr>
          <p:cNvPr id="98" name="Straight Connector 97"/>
          <p:cNvCxnSpPr/>
          <p:nvPr userDrawn="1"/>
        </p:nvCxnSpPr>
        <p:spPr>
          <a:xfrm>
            <a:off x="-4112" y="1709193"/>
            <a:ext cx="1219611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5C2D0B16-F0FF-41E0-A871-5E3AF1A46437}" type="datetime1">
              <a:rPr lang="en-US" smtClean="0"/>
              <a:t>3/4/2025</a:t>
            </a:fld>
            <a:endParaRPr lang="en-GB"/>
          </a:p>
        </p:txBody>
      </p:sp>
      <p:sp>
        <p:nvSpPr>
          <p:cNvPr id="100"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3756427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chart - standard">
    <p:spTree>
      <p:nvGrpSpPr>
        <p:cNvPr id="1" name=""/>
        <p:cNvGrpSpPr/>
        <p:nvPr/>
      </p:nvGrpSpPr>
      <p:grpSpPr>
        <a:xfrm>
          <a:off x="0" y="0"/>
          <a:ext cx="0" cy="0"/>
          <a:chOff x="0" y="0"/>
          <a:chExt cx="0" cy="0"/>
        </a:xfrm>
      </p:grpSpPr>
      <p:sp>
        <p:nvSpPr>
          <p:cNvPr id="5" name="Round Same Side Corner Rectangle 4"/>
          <p:cNvSpPr/>
          <p:nvPr userDrawn="1"/>
        </p:nvSpPr>
        <p:spPr>
          <a:xfrm>
            <a:off x="6426201" y="1457326"/>
            <a:ext cx="4773084" cy="500380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9" name="Content Placeholder 8"/>
          <p:cNvSpPr>
            <a:spLocks noGrp="1"/>
          </p:cNvSpPr>
          <p:nvPr>
            <p:ph sz="quarter" idx="17" hasCustomPrompt="1"/>
          </p:nvPr>
        </p:nvSpPr>
        <p:spPr>
          <a:xfrm>
            <a:off x="6426201" y="1457327"/>
            <a:ext cx="4773084" cy="5003799"/>
          </a:xfrm>
        </p:spPr>
        <p:txBody>
          <a:bodyPr/>
          <a:lstStyle>
            <a:lvl5pPr marL="0" indent="0">
              <a:defRPr baseline="0">
                <a:latin typeface="Franklin Gothic Book" panose="020B0503020102020204" pitchFamily="34" charset="0"/>
              </a:defRPr>
            </a:lvl5pPr>
          </a:lstStyle>
          <a:p>
            <a:pPr lvl="4"/>
            <a:r>
              <a:rPr lang="en-GB"/>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E672599A-DB65-4AE9-BF44-3AF160390FA0}" type="datetime1">
              <a:rPr lang="en-US" smtClean="0"/>
              <a:t>3/4/2025</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6"/>
          </p:nvPr>
        </p:nvSpPr>
        <p:spPr>
          <a:xfrm>
            <a:off x="958851" y="1457327"/>
            <a:ext cx="4806949" cy="502919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5378782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C48CE7FA-16BA-4B7A-BBE7-3770B2B1F311}" type="datetime1">
              <a:rPr lang="en-US" smtClean="0"/>
              <a:t>3/4/2025</a:t>
            </a:fld>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0"/>
          </p:nvPr>
        </p:nvSpPr>
        <p:spPr>
          <a:xfrm>
            <a:off x="960967" y="1446214"/>
            <a:ext cx="10272184" cy="357187"/>
          </a:xfrm>
        </p:spPr>
        <p:txBody>
          <a:bodyPr/>
          <a:lstStyle>
            <a:lvl1pPr>
              <a:defRPr>
                <a:latin typeface="Franklin Gothic Medium" panose="020B0603020102020204" pitchFamily="34" charset="0"/>
              </a:defRPr>
            </a:lvl1pPr>
          </a:lstStyle>
          <a:p>
            <a:pPr lvl="0"/>
            <a:r>
              <a:rPr lang="en-US"/>
              <a:t>Click to edit Master text styles</a:t>
            </a:r>
          </a:p>
        </p:txBody>
      </p:sp>
      <p:sp>
        <p:nvSpPr>
          <p:cNvPr id="6" name="Text Placeholder 5"/>
          <p:cNvSpPr>
            <a:spLocks noGrp="1"/>
          </p:cNvSpPr>
          <p:nvPr>
            <p:ph type="body" sz="quarter" idx="11"/>
          </p:nvPr>
        </p:nvSpPr>
        <p:spPr>
          <a:xfrm>
            <a:off x="960967" y="2168525"/>
            <a:ext cx="10272184" cy="395605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5086174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1F9C2-A5C8-8648-BB7F-03444D5BF1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564857-CCF8-8C4D-8431-A3A6EDA9C257}"/>
              </a:ext>
            </a:extLst>
          </p:cNvPr>
          <p:cNvSpPr>
            <a:spLocks noGrp="1"/>
          </p:cNvSpPr>
          <p:nvPr>
            <p:ph type="dt" sz="half" idx="10"/>
          </p:nvPr>
        </p:nvSpPr>
        <p:spPr/>
        <p:txBody>
          <a:bodyPr/>
          <a:lstStyle/>
          <a:p>
            <a:fld id="{49FEB008-7E12-4662-B3B6-ED7EDEAFDAE7}" type="datetime1">
              <a:rPr lang="en-US" smtClean="0"/>
              <a:t>3/4/2025</a:t>
            </a:fld>
            <a:endParaRPr lang="en-GB"/>
          </a:p>
        </p:txBody>
      </p:sp>
      <p:sp>
        <p:nvSpPr>
          <p:cNvPr id="4" name="Footer Placeholder 3">
            <a:extLst>
              <a:ext uri="{FF2B5EF4-FFF2-40B4-BE49-F238E27FC236}">
                <a16:creationId xmlns:a16="http://schemas.microsoft.com/office/drawing/2014/main" id="{3DC87948-8C8F-D24F-B261-52F5BE45843B}"/>
              </a:ext>
            </a:extLst>
          </p:cNvPr>
          <p:cNvSpPr>
            <a:spLocks noGrp="1"/>
          </p:cNvSpPr>
          <p:nvPr>
            <p:ph type="ftr" sz="quarter" idx="11"/>
          </p:nvPr>
        </p:nvSpPr>
        <p:spPr/>
        <p:txBody>
          <a:bodyPr/>
          <a:lstStyle/>
          <a:p>
            <a:endParaRPr lang="en-GB" b="1"/>
          </a:p>
        </p:txBody>
      </p:sp>
      <p:sp>
        <p:nvSpPr>
          <p:cNvPr id="5" name="Slide Number Placeholder 4">
            <a:extLst>
              <a:ext uri="{FF2B5EF4-FFF2-40B4-BE49-F238E27FC236}">
                <a16:creationId xmlns:a16="http://schemas.microsoft.com/office/drawing/2014/main" id="{90441F59-9F0E-3D4F-B5F1-925429D719AF}"/>
              </a:ext>
            </a:extLst>
          </p:cNvPr>
          <p:cNvSpPr>
            <a:spLocks noGrp="1"/>
          </p:cNvSpPr>
          <p:nvPr>
            <p:ph type="sldNum" sz="quarter" idx="12"/>
          </p:nvPr>
        </p:nvSpPr>
        <p:spPr/>
        <p:txBody>
          <a:bodyPr/>
          <a:lstStyle/>
          <a:p>
            <a:fld id="{71F9F866-B438-9445-8D9F-1F8FF6608833}" type="slidenum">
              <a:rPr lang="en-GB" smtClean="0"/>
              <a:pPr/>
              <a:t>‹#›</a:t>
            </a:fld>
            <a:endParaRPr lang="en-GB"/>
          </a:p>
        </p:txBody>
      </p:sp>
    </p:spTree>
    <p:extLst>
      <p:ext uri="{BB962C8B-B14F-4D97-AF65-F5344CB8AC3E}">
        <p14:creationId xmlns:p14="http://schemas.microsoft.com/office/powerpoint/2010/main" val="21306588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a:xfrm>
            <a:off x="762184" y="-55311"/>
            <a:ext cx="7871884" cy="1080000"/>
          </a:xfrm>
        </p:spPr>
        <p:txBody>
          <a:bodyPr/>
          <a:lstStyle/>
          <a:p>
            <a:r>
              <a:rPr lang="en-US"/>
              <a:t>Click to edit Master title style</a:t>
            </a:r>
            <a:endParaRPr lang="en-GB"/>
          </a:p>
        </p:txBody>
      </p:sp>
      <p:cxnSp>
        <p:nvCxnSpPr>
          <p:cNvPr id="166" name="Straight Connector 165"/>
          <p:cNvCxnSpPr/>
          <p:nvPr userDrawn="1"/>
        </p:nvCxnSpPr>
        <p:spPr>
          <a:xfrm>
            <a:off x="-4112" y="1709193"/>
            <a:ext cx="1219611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CB28473D-9E49-480E-967C-2DE6ECFF9A03}" type="datetime1">
              <a:rPr lang="en-US" smtClean="0"/>
              <a:t>3/4/2025</a:t>
            </a:fld>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0"/>
          </p:nvPr>
        </p:nvSpPr>
        <p:spPr>
          <a:xfrm>
            <a:off x="958851" y="1426465"/>
            <a:ext cx="10274300" cy="4698112"/>
          </a:xfrm>
        </p:spPr>
        <p:txBody>
          <a:bodyPr/>
          <a:lstStyle>
            <a:lvl1pPr>
              <a:defRPr sz="2000"/>
            </a:lvl1pPr>
            <a:lvl2pPr>
              <a:defRPr sz="2000"/>
            </a:lvl2pPr>
            <a:lvl3pPr>
              <a:defRPr sz="200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3" name="Picture 2" descr="A black and blue text&#10;&#10;Description automatically generated">
            <a:extLst>
              <a:ext uri="{FF2B5EF4-FFF2-40B4-BE49-F238E27FC236}">
                <a16:creationId xmlns:a16="http://schemas.microsoft.com/office/drawing/2014/main" id="{09F6D70D-EE8E-5F63-10C0-CD021E0CE2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08364" y="131736"/>
            <a:ext cx="1649573" cy="540000"/>
          </a:xfrm>
          <a:prstGeom prst="rect">
            <a:avLst/>
          </a:prstGeom>
        </p:spPr>
      </p:pic>
    </p:spTree>
    <p:extLst>
      <p:ext uri="{BB962C8B-B14F-4D97-AF65-F5344CB8AC3E}">
        <p14:creationId xmlns:p14="http://schemas.microsoft.com/office/powerpoint/2010/main" val="40020364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508000" y="1411552"/>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841810"/>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8AFA9A-14AB-4085-B3A0-DBBEAF4585C0}" type="datetime1">
              <a:rPr lang="en-US" smtClean="0"/>
              <a:t>3/4/2025</a:t>
            </a:fld>
            <a:endParaRPr lang="en-US"/>
          </a:p>
        </p:txBody>
      </p:sp>
      <p:sp>
        <p:nvSpPr>
          <p:cNvPr id="3" name="Footer Placeholder 2"/>
          <p:cNvSpPr>
            <a:spLocks noGrp="1"/>
          </p:cNvSpPr>
          <p:nvPr>
            <p:ph type="ftr" sz="quarter" idx="11"/>
            <p:custDataLst>
              <p:tags r:id="rId1"/>
            </p:custDataLst>
          </p:nvPr>
        </p:nvSpPr>
        <p:spPr>
          <a:xfrm>
            <a:off x="0" y="6356351"/>
            <a:ext cx="12192000" cy="365125"/>
          </a:xfrm>
        </p:spPr>
        <p:txBody>
          <a:bodyPr/>
          <a:lstStyle>
            <a:lvl1pPr>
              <a:defRPr lang="en-GB"/>
            </a:lvl1pPr>
          </a:lstStyle>
          <a:p>
            <a:r>
              <a:rPr lang="en-GB" sz="900">
                <a:solidFill>
                  <a:srgbClr val="0000FF"/>
                </a:solidFill>
                <a:latin typeface="Arial" panose="020B0604020202020204" pitchFamily="34" charset="0"/>
              </a:rPr>
              <a:t>OFFICIAL USE</a:t>
            </a:r>
            <a:r>
              <a:rPr lang="en-GB" sz="900">
                <a:solidFill>
                  <a:srgbClr val="000000"/>
                </a:solidFill>
                <a:latin typeface="Arial" panose="020B0604020202020204" pitchFamily="34" charset="0"/>
              </a:rPr>
              <a:t> </a:t>
            </a:r>
          </a:p>
        </p:txBody>
      </p:sp>
      <p:sp>
        <p:nvSpPr>
          <p:cNvPr id="4" name="Slide Number Placeholder 3"/>
          <p:cNvSpPr>
            <a:spLocks noGrp="1"/>
          </p:cNvSpPr>
          <p:nvPr>
            <p:ph type="sldNum" sz="quarter" idx="12"/>
          </p:nvPr>
        </p:nvSpPr>
        <p:spPr/>
        <p:txBody>
          <a:bodyPr/>
          <a:lstStyle/>
          <a:p>
            <a:fld id="{7EB18CA8-935B-FB4B-ABC4-4D746200E563}" type="slidenum">
              <a:rPr lang="en-US" smtClean="0"/>
              <a:t>‹#›</a:t>
            </a:fld>
            <a:endParaRPr lang="en-US"/>
          </a:p>
        </p:txBody>
      </p:sp>
      <p:pic>
        <p:nvPicPr>
          <p:cNvPr id="6" name="Picture 5"/>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401346" y="272130"/>
            <a:ext cx="1676306" cy="548688"/>
          </a:xfrm>
          <a:prstGeom prst="rect">
            <a:avLst/>
          </a:prstGeom>
        </p:spPr>
      </p:pic>
    </p:spTree>
    <p:extLst>
      <p:ext uri="{BB962C8B-B14F-4D97-AF65-F5344CB8AC3E}">
        <p14:creationId xmlns:p14="http://schemas.microsoft.com/office/powerpoint/2010/main" val="41140995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AF70-FE87-0A4F-B37E-C9D62F07CC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620C12-1745-9E44-9E77-719E4A26DF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4E2B74-2090-6C4E-BF9C-8D80C205AB9C}"/>
              </a:ext>
            </a:extLst>
          </p:cNvPr>
          <p:cNvSpPr>
            <a:spLocks noGrp="1"/>
          </p:cNvSpPr>
          <p:nvPr>
            <p:ph type="dt" sz="half" idx="10"/>
          </p:nvPr>
        </p:nvSpPr>
        <p:spPr/>
        <p:txBody>
          <a:bodyPr/>
          <a:lstStyle/>
          <a:p>
            <a:fld id="{7FC1F3F8-4395-4D24-B51E-FEA2BD110766}" type="datetime1">
              <a:rPr lang="en-US" smtClean="0"/>
              <a:t>3/4/2025</a:t>
            </a:fld>
            <a:endParaRPr lang="en-US"/>
          </a:p>
        </p:txBody>
      </p:sp>
      <p:sp>
        <p:nvSpPr>
          <p:cNvPr id="5" name="Footer Placeholder 4">
            <a:extLst>
              <a:ext uri="{FF2B5EF4-FFF2-40B4-BE49-F238E27FC236}">
                <a16:creationId xmlns:a16="http://schemas.microsoft.com/office/drawing/2014/main" id="{1DDB96DE-07B2-CA45-9620-8778F36A58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2FF555-4651-D244-8A90-E1C4905A9426}"/>
              </a:ext>
            </a:extLst>
          </p:cNvPr>
          <p:cNvSpPr>
            <a:spLocks noGrp="1"/>
          </p:cNvSpPr>
          <p:nvPr>
            <p:ph type="sldNum" sz="quarter" idx="12"/>
          </p:nvPr>
        </p:nvSpPr>
        <p:spPr/>
        <p:txBody>
          <a:bodyPr/>
          <a:lstStyle/>
          <a:p>
            <a:fld id="{323FA761-7187-6B43-A8FA-0A94B43FDE93}" type="slidenum">
              <a:rPr lang="en-US" smtClean="0"/>
              <a:t>‹#›</a:t>
            </a:fld>
            <a:endParaRPr lang="en-US"/>
          </a:p>
        </p:txBody>
      </p:sp>
    </p:spTree>
    <p:extLst>
      <p:ext uri="{BB962C8B-B14F-4D97-AF65-F5344CB8AC3E}">
        <p14:creationId xmlns:p14="http://schemas.microsoft.com/office/powerpoint/2010/main" val="40292240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6CFFE-BA52-0544-A793-3FDDF96CB8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91C995-BE98-2E45-BABE-1D8641E97F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1B6BCC-AB24-FE4D-92C8-B19F92D2A293}"/>
              </a:ext>
            </a:extLst>
          </p:cNvPr>
          <p:cNvSpPr>
            <a:spLocks noGrp="1"/>
          </p:cNvSpPr>
          <p:nvPr>
            <p:ph type="dt" sz="half" idx="10"/>
          </p:nvPr>
        </p:nvSpPr>
        <p:spPr/>
        <p:txBody>
          <a:bodyPr/>
          <a:lstStyle/>
          <a:p>
            <a:fld id="{931E646B-685D-414A-9C17-3766393E5741}" type="datetime1">
              <a:rPr lang="en-US" smtClean="0"/>
              <a:t>3/4/2025</a:t>
            </a:fld>
            <a:endParaRPr lang="en-US"/>
          </a:p>
        </p:txBody>
      </p:sp>
      <p:sp>
        <p:nvSpPr>
          <p:cNvPr id="5" name="Footer Placeholder 4">
            <a:extLst>
              <a:ext uri="{FF2B5EF4-FFF2-40B4-BE49-F238E27FC236}">
                <a16:creationId xmlns:a16="http://schemas.microsoft.com/office/drawing/2014/main" id="{D289A74B-3288-3742-BFB2-524B23BA6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AE4C75-F351-E745-94A4-65897B5D5DC4}"/>
              </a:ext>
            </a:extLst>
          </p:cNvPr>
          <p:cNvSpPr>
            <a:spLocks noGrp="1"/>
          </p:cNvSpPr>
          <p:nvPr>
            <p:ph type="sldNum" sz="quarter" idx="12"/>
          </p:nvPr>
        </p:nvSpPr>
        <p:spPr/>
        <p:txBody>
          <a:bodyPr/>
          <a:lstStyle/>
          <a:p>
            <a:fld id="{323FA761-7187-6B43-A8FA-0A94B43FDE93}" type="slidenum">
              <a:rPr lang="en-US" smtClean="0"/>
              <a:t>‹#›</a:t>
            </a:fld>
            <a:endParaRPr lang="en-US"/>
          </a:p>
        </p:txBody>
      </p:sp>
    </p:spTree>
    <p:extLst>
      <p:ext uri="{BB962C8B-B14F-4D97-AF65-F5344CB8AC3E}">
        <p14:creationId xmlns:p14="http://schemas.microsoft.com/office/powerpoint/2010/main" val="35054144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88D71-B905-8841-8F8F-5EB2B5B623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C4A63D-6AB4-8B4D-9B4C-748F9C0172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3A358C-696B-D14A-8FD4-1EE003332601}"/>
              </a:ext>
            </a:extLst>
          </p:cNvPr>
          <p:cNvSpPr>
            <a:spLocks noGrp="1"/>
          </p:cNvSpPr>
          <p:nvPr>
            <p:ph type="dt" sz="half" idx="10"/>
          </p:nvPr>
        </p:nvSpPr>
        <p:spPr/>
        <p:txBody>
          <a:bodyPr/>
          <a:lstStyle/>
          <a:p>
            <a:fld id="{FBA225A7-EBAD-4368-ABAD-073825D7ADE0}" type="datetime1">
              <a:rPr lang="en-US" smtClean="0"/>
              <a:t>3/4/2025</a:t>
            </a:fld>
            <a:endParaRPr lang="en-US"/>
          </a:p>
        </p:txBody>
      </p:sp>
      <p:sp>
        <p:nvSpPr>
          <p:cNvPr id="5" name="Footer Placeholder 4">
            <a:extLst>
              <a:ext uri="{FF2B5EF4-FFF2-40B4-BE49-F238E27FC236}">
                <a16:creationId xmlns:a16="http://schemas.microsoft.com/office/drawing/2014/main" id="{DEFD11CB-0110-1044-9805-E33ACBD600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FB8AD8-D642-B340-9924-31E5861E4F8E}"/>
              </a:ext>
            </a:extLst>
          </p:cNvPr>
          <p:cNvSpPr>
            <a:spLocks noGrp="1"/>
          </p:cNvSpPr>
          <p:nvPr>
            <p:ph type="sldNum" sz="quarter" idx="12"/>
          </p:nvPr>
        </p:nvSpPr>
        <p:spPr/>
        <p:txBody>
          <a:bodyPr/>
          <a:lstStyle/>
          <a:p>
            <a:fld id="{323FA761-7187-6B43-A8FA-0A94B43FDE93}" type="slidenum">
              <a:rPr lang="en-US" smtClean="0"/>
              <a:t>‹#›</a:t>
            </a:fld>
            <a:endParaRPr lang="en-US"/>
          </a:p>
        </p:txBody>
      </p:sp>
    </p:spTree>
    <p:extLst>
      <p:ext uri="{BB962C8B-B14F-4D97-AF65-F5344CB8AC3E}">
        <p14:creationId xmlns:p14="http://schemas.microsoft.com/office/powerpoint/2010/main" val="18160643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3440-8A50-1247-869A-7E24D871CC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44F7A2-4E07-8E4E-8517-27714F406B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C2AF90-8BAF-444B-8866-AC71C06041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28A2BD-1E32-504A-B481-301C9A9EC949}"/>
              </a:ext>
            </a:extLst>
          </p:cNvPr>
          <p:cNvSpPr>
            <a:spLocks noGrp="1"/>
          </p:cNvSpPr>
          <p:nvPr>
            <p:ph type="dt" sz="half" idx="10"/>
          </p:nvPr>
        </p:nvSpPr>
        <p:spPr/>
        <p:txBody>
          <a:bodyPr/>
          <a:lstStyle/>
          <a:p>
            <a:fld id="{04FA2F34-347F-41B0-BBEE-2FF8444640B2}" type="datetime1">
              <a:rPr lang="en-US" smtClean="0"/>
              <a:t>3/4/2025</a:t>
            </a:fld>
            <a:endParaRPr lang="en-US"/>
          </a:p>
        </p:txBody>
      </p:sp>
      <p:sp>
        <p:nvSpPr>
          <p:cNvPr id="6" name="Footer Placeholder 5">
            <a:extLst>
              <a:ext uri="{FF2B5EF4-FFF2-40B4-BE49-F238E27FC236}">
                <a16:creationId xmlns:a16="http://schemas.microsoft.com/office/drawing/2014/main" id="{783BEB1E-71BA-C24B-BBC1-6F1D4B578B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8D7AE6-2011-A04E-8F4F-4ABB188C0514}"/>
              </a:ext>
            </a:extLst>
          </p:cNvPr>
          <p:cNvSpPr>
            <a:spLocks noGrp="1"/>
          </p:cNvSpPr>
          <p:nvPr>
            <p:ph type="sldNum" sz="quarter" idx="12"/>
          </p:nvPr>
        </p:nvSpPr>
        <p:spPr/>
        <p:txBody>
          <a:bodyPr/>
          <a:lstStyle/>
          <a:p>
            <a:fld id="{323FA761-7187-6B43-A8FA-0A94B43FDE93}" type="slidenum">
              <a:rPr lang="en-US" smtClean="0"/>
              <a:t>‹#›</a:t>
            </a:fld>
            <a:endParaRPr lang="en-US"/>
          </a:p>
        </p:txBody>
      </p:sp>
    </p:spTree>
    <p:extLst>
      <p:ext uri="{BB962C8B-B14F-4D97-AF65-F5344CB8AC3E}">
        <p14:creationId xmlns:p14="http://schemas.microsoft.com/office/powerpoint/2010/main" val="3259846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643BC-BD89-874B-BB3B-FD2E43D13F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F3999B-49E0-D845-B28D-20C7D5D052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4F0687-B1A0-8849-8F8A-3D3C4898C3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3426C5-90E9-E94D-BAB1-D45B8ADD19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E74462-37D5-864C-974A-FD87C5C737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BFB1F8-A3F3-EB4B-85BA-045D42CC86BD}"/>
              </a:ext>
            </a:extLst>
          </p:cNvPr>
          <p:cNvSpPr>
            <a:spLocks noGrp="1"/>
          </p:cNvSpPr>
          <p:nvPr>
            <p:ph type="dt" sz="half" idx="10"/>
          </p:nvPr>
        </p:nvSpPr>
        <p:spPr/>
        <p:txBody>
          <a:bodyPr/>
          <a:lstStyle/>
          <a:p>
            <a:fld id="{92B016B1-628F-4A0C-AA68-C93351D293C5}" type="datetime1">
              <a:rPr lang="en-US" smtClean="0"/>
              <a:t>3/4/2025</a:t>
            </a:fld>
            <a:endParaRPr lang="en-US"/>
          </a:p>
        </p:txBody>
      </p:sp>
      <p:sp>
        <p:nvSpPr>
          <p:cNvPr id="8" name="Footer Placeholder 7">
            <a:extLst>
              <a:ext uri="{FF2B5EF4-FFF2-40B4-BE49-F238E27FC236}">
                <a16:creationId xmlns:a16="http://schemas.microsoft.com/office/drawing/2014/main" id="{346EC734-865F-7140-97C7-7309740CF6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7A11FD-0160-9A4C-B994-4637C78674B6}"/>
              </a:ext>
            </a:extLst>
          </p:cNvPr>
          <p:cNvSpPr>
            <a:spLocks noGrp="1"/>
          </p:cNvSpPr>
          <p:nvPr>
            <p:ph type="sldNum" sz="quarter" idx="12"/>
          </p:nvPr>
        </p:nvSpPr>
        <p:spPr/>
        <p:txBody>
          <a:bodyPr/>
          <a:lstStyle/>
          <a:p>
            <a:fld id="{323FA761-7187-6B43-A8FA-0A94B43FDE93}" type="slidenum">
              <a:rPr lang="en-US" smtClean="0"/>
              <a:t>‹#›</a:t>
            </a:fld>
            <a:endParaRPr lang="en-US"/>
          </a:p>
        </p:txBody>
      </p:sp>
    </p:spTree>
    <p:extLst>
      <p:ext uri="{BB962C8B-B14F-4D97-AF65-F5344CB8AC3E}">
        <p14:creationId xmlns:p14="http://schemas.microsoft.com/office/powerpoint/2010/main" val="3704706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xt + chart">
    <p:spTree>
      <p:nvGrpSpPr>
        <p:cNvPr id="1" name=""/>
        <p:cNvGrpSpPr/>
        <p:nvPr/>
      </p:nvGrpSpPr>
      <p:grpSpPr>
        <a:xfrm>
          <a:off x="0" y="0"/>
          <a:ext cx="0" cy="0"/>
          <a:chOff x="0" y="0"/>
          <a:chExt cx="0" cy="0"/>
        </a:xfrm>
      </p:grpSpPr>
      <p:sp>
        <p:nvSpPr>
          <p:cNvPr id="10" name="Round Same Side Corner Rectangle 9"/>
          <p:cNvSpPr/>
          <p:nvPr userDrawn="1"/>
        </p:nvSpPr>
        <p:spPr>
          <a:xfrm>
            <a:off x="6426200" y="1446828"/>
            <a:ext cx="4806953" cy="5014298"/>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14" name="Content Placeholder 8"/>
          <p:cNvSpPr>
            <a:spLocks noGrp="1"/>
          </p:cNvSpPr>
          <p:nvPr>
            <p:ph sz="quarter" idx="18" hasCustomPrompt="1"/>
          </p:nvPr>
        </p:nvSpPr>
        <p:spPr>
          <a:xfrm>
            <a:off x="6426201" y="1446829"/>
            <a:ext cx="4773084" cy="5014298"/>
          </a:xfrm>
        </p:spPr>
        <p:txBody>
          <a:bodyPr/>
          <a:lstStyle>
            <a:lvl5pPr marL="0" indent="0">
              <a:defRPr baseline="0">
                <a:latin typeface="Franklin Gothic Book" panose="020B0503020102020204" pitchFamily="34" charset="0"/>
              </a:defRPr>
            </a:lvl5pPr>
          </a:lstStyle>
          <a:p>
            <a:pPr lvl="4"/>
            <a:r>
              <a:rPr lang="en-GB"/>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05994A3B-FE5C-4F6A-BEB8-7D77F6C7014F}" type="datetime1">
              <a:rPr lang="en-US" smtClean="0"/>
              <a:t>3/4/2025</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6"/>
          </p:nvPr>
        </p:nvSpPr>
        <p:spPr>
          <a:xfrm>
            <a:off x="960968" y="1450026"/>
            <a:ext cx="4804833" cy="719137"/>
          </a:xfrm>
        </p:spPr>
        <p:txBody>
          <a:bodyPr/>
          <a:lstStyle>
            <a:lvl1pPr>
              <a:defRPr>
                <a:latin typeface="Franklin Gothic Medium" panose="020B0603020102020204" pitchFamily="34" charset="0"/>
              </a:defRPr>
            </a:lvl1pPr>
          </a:lstStyle>
          <a:p>
            <a:pPr lvl="0"/>
            <a:r>
              <a:rPr lang="en-US"/>
              <a:t>Click to edit Master text styles</a:t>
            </a:r>
          </a:p>
        </p:txBody>
      </p:sp>
      <p:sp>
        <p:nvSpPr>
          <p:cNvPr id="6" name="Text Placeholder 5"/>
          <p:cNvSpPr>
            <a:spLocks noGrp="1"/>
          </p:cNvSpPr>
          <p:nvPr>
            <p:ph type="body" sz="quarter" idx="17"/>
          </p:nvPr>
        </p:nvSpPr>
        <p:spPr>
          <a:xfrm>
            <a:off x="960968" y="2188036"/>
            <a:ext cx="4804833" cy="42921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0165436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2AA9-F0AC-8A42-B963-8E7E45B2AE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97030D-3DBC-F74D-9105-D18A85366DD8}"/>
              </a:ext>
            </a:extLst>
          </p:cNvPr>
          <p:cNvSpPr>
            <a:spLocks noGrp="1"/>
          </p:cNvSpPr>
          <p:nvPr>
            <p:ph type="dt" sz="half" idx="10"/>
          </p:nvPr>
        </p:nvSpPr>
        <p:spPr/>
        <p:txBody>
          <a:bodyPr/>
          <a:lstStyle/>
          <a:p>
            <a:fld id="{7925BF99-B04A-4178-8DBE-C98699FD33ED}" type="datetime1">
              <a:rPr lang="en-US" smtClean="0"/>
              <a:t>3/4/2025</a:t>
            </a:fld>
            <a:endParaRPr lang="en-US"/>
          </a:p>
        </p:txBody>
      </p:sp>
      <p:sp>
        <p:nvSpPr>
          <p:cNvPr id="4" name="Footer Placeholder 3">
            <a:extLst>
              <a:ext uri="{FF2B5EF4-FFF2-40B4-BE49-F238E27FC236}">
                <a16:creationId xmlns:a16="http://schemas.microsoft.com/office/drawing/2014/main" id="{5C1D8C79-4CE6-C642-BEAF-0926BA3F94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0F63A9-3A57-3542-9774-341CFFD8BCCA}"/>
              </a:ext>
            </a:extLst>
          </p:cNvPr>
          <p:cNvSpPr>
            <a:spLocks noGrp="1"/>
          </p:cNvSpPr>
          <p:nvPr>
            <p:ph type="sldNum" sz="quarter" idx="12"/>
          </p:nvPr>
        </p:nvSpPr>
        <p:spPr/>
        <p:txBody>
          <a:bodyPr/>
          <a:lstStyle/>
          <a:p>
            <a:fld id="{323FA761-7187-6B43-A8FA-0A94B43FDE93}" type="slidenum">
              <a:rPr lang="en-US" smtClean="0"/>
              <a:t>‹#›</a:t>
            </a:fld>
            <a:endParaRPr lang="en-US"/>
          </a:p>
        </p:txBody>
      </p:sp>
    </p:spTree>
    <p:extLst>
      <p:ext uri="{BB962C8B-B14F-4D97-AF65-F5344CB8AC3E}">
        <p14:creationId xmlns:p14="http://schemas.microsoft.com/office/powerpoint/2010/main" val="35229223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7E84A1-973C-4143-8ABE-3093EFC67632}"/>
              </a:ext>
            </a:extLst>
          </p:cNvPr>
          <p:cNvSpPr>
            <a:spLocks noGrp="1"/>
          </p:cNvSpPr>
          <p:nvPr>
            <p:ph type="dt" sz="half" idx="10"/>
          </p:nvPr>
        </p:nvSpPr>
        <p:spPr/>
        <p:txBody>
          <a:bodyPr/>
          <a:lstStyle/>
          <a:p>
            <a:fld id="{869A3DD1-7F0D-4F4E-8DF2-8B43D1B48501}" type="datetime1">
              <a:rPr lang="en-US" smtClean="0"/>
              <a:t>3/4/2025</a:t>
            </a:fld>
            <a:endParaRPr lang="en-US"/>
          </a:p>
        </p:txBody>
      </p:sp>
      <p:sp>
        <p:nvSpPr>
          <p:cNvPr id="3" name="Footer Placeholder 2">
            <a:extLst>
              <a:ext uri="{FF2B5EF4-FFF2-40B4-BE49-F238E27FC236}">
                <a16:creationId xmlns:a16="http://schemas.microsoft.com/office/drawing/2014/main" id="{D8CCDF22-5B28-964F-B708-2AAC8F92C4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287E3A-68A0-7946-BDE4-4DBF86358BBF}"/>
              </a:ext>
            </a:extLst>
          </p:cNvPr>
          <p:cNvSpPr>
            <a:spLocks noGrp="1"/>
          </p:cNvSpPr>
          <p:nvPr>
            <p:ph type="sldNum" sz="quarter" idx="12"/>
          </p:nvPr>
        </p:nvSpPr>
        <p:spPr/>
        <p:txBody>
          <a:bodyPr/>
          <a:lstStyle/>
          <a:p>
            <a:fld id="{323FA761-7187-6B43-A8FA-0A94B43FDE93}" type="slidenum">
              <a:rPr lang="en-US" smtClean="0"/>
              <a:t>‹#›</a:t>
            </a:fld>
            <a:endParaRPr lang="en-US"/>
          </a:p>
        </p:txBody>
      </p:sp>
    </p:spTree>
    <p:extLst>
      <p:ext uri="{BB962C8B-B14F-4D97-AF65-F5344CB8AC3E}">
        <p14:creationId xmlns:p14="http://schemas.microsoft.com/office/powerpoint/2010/main" val="33422832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4A63F-4F26-4D4A-9B38-2DA289AC82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3E999D-E468-8C4B-9729-0CE13F9C89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CB5821-9CB4-AC45-96E2-D1F601BEC6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4015F4-7DFE-AB45-AE89-F235DFBF2833}"/>
              </a:ext>
            </a:extLst>
          </p:cNvPr>
          <p:cNvSpPr>
            <a:spLocks noGrp="1"/>
          </p:cNvSpPr>
          <p:nvPr>
            <p:ph type="dt" sz="half" idx="10"/>
          </p:nvPr>
        </p:nvSpPr>
        <p:spPr/>
        <p:txBody>
          <a:bodyPr/>
          <a:lstStyle/>
          <a:p>
            <a:fld id="{B4C23E01-3646-41D0-B7AF-AB55F4B0FC5E}" type="datetime1">
              <a:rPr lang="en-US" smtClean="0"/>
              <a:t>3/4/2025</a:t>
            </a:fld>
            <a:endParaRPr lang="en-US"/>
          </a:p>
        </p:txBody>
      </p:sp>
      <p:sp>
        <p:nvSpPr>
          <p:cNvPr id="6" name="Footer Placeholder 5">
            <a:extLst>
              <a:ext uri="{FF2B5EF4-FFF2-40B4-BE49-F238E27FC236}">
                <a16:creationId xmlns:a16="http://schemas.microsoft.com/office/drawing/2014/main" id="{001C7510-A2D5-1B47-A83C-D76A1024B3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BFD965-66AF-D945-9331-A0635A4A63DA}"/>
              </a:ext>
            </a:extLst>
          </p:cNvPr>
          <p:cNvSpPr>
            <a:spLocks noGrp="1"/>
          </p:cNvSpPr>
          <p:nvPr>
            <p:ph type="sldNum" sz="quarter" idx="12"/>
          </p:nvPr>
        </p:nvSpPr>
        <p:spPr/>
        <p:txBody>
          <a:bodyPr/>
          <a:lstStyle/>
          <a:p>
            <a:fld id="{323FA761-7187-6B43-A8FA-0A94B43FDE93}" type="slidenum">
              <a:rPr lang="en-US" smtClean="0"/>
              <a:t>‹#›</a:t>
            </a:fld>
            <a:endParaRPr lang="en-US"/>
          </a:p>
        </p:txBody>
      </p:sp>
    </p:spTree>
    <p:extLst>
      <p:ext uri="{BB962C8B-B14F-4D97-AF65-F5344CB8AC3E}">
        <p14:creationId xmlns:p14="http://schemas.microsoft.com/office/powerpoint/2010/main" val="16560822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7CB17-3B0F-734F-882E-BEF22564D0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5F9CC7-265C-1848-ADAA-AA95EAAC05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809705-6938-C946-BC9F-A7E34B72A0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7487BA-FD4C-5340-9C72-029D44EF4A84}"/>
              </a:ext>
            </a:extLst>
          </p:cNvPr>
          <p:cNvSpPr>
            <a:spLocks noGrp="1"/>
          </p:cNvSpPr>
          <p:nvPr>
            <p:ph type="dt" sz="half" idx="10"/>
          </p:nvPr>
        </p:nvSpPr>
        <p:spPr/>
        <p:txBody>
          <a:bodyPr/>
          <a:lstStyle/>
          <a:p>
            <a:fld id="{F70332A8-FB64-4576-BFB9-F2F0C35FC57C}" type="datetime1">
              <a:rPr lang="en-US" smtClean="0"/>
              <a:t>3/4/2025</a:t>
            </a:fld>
            <a:endParaRPr lang="en-US"/>
          </a:p>
        </p:txBody>
      </p:sp>
      <p:sp>
        <p:nvSpPr>
          <p:cNvPr id="6" name="Footer Placeholder 5">
            <a:extLst>
              <a:ext uri="{FF2B5EF4-FFF2-40B4-BE49-F238E27FC236}">
                <a16:creationId xmlns:a16="http://schemas.microsoft.com/office/drawing/2014/main" id="{190FF5FF-FAB0-F242-B40E-69F15DCDAC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0C5481-6BD5-484A-82CA-FB3A6B70E37F}"/>
              </a:ext>
            </a:extLst>
          </p:cNvPr>
          <p:cNvSpPr>
            <a:spLocks noGrp="1"/>
          </p:cNvSpPr>
          <p:nvPr>
            <p:ph type="sldNum" sz="quarter" idx="12"/>
          </p:nvPr>
        </p:nvSpPr>
        <p:spPr/>
        <p:txBody>
          <a:bodyPr/>
          <a:lstStyle/>
          <a:p>
            <a:fld id="{323FA761-7187-6B43-A8FA-0A94B43FDE93}" type="slidenum">
              <a:rPr lang="en-US" smtClean="0"/>
              <a:t>‹#›</a:t>
            </a:fld>
            <a:endParaRPr lang="en-US"/>
          </a:p>
        </p:txBody>
      </p:sp>
    </p:spTree>
    <p:extLst>
      <p:ext uri="{BB962C8B-B14F-4D97-AF65-F5344CB8AC3E}">
        <p14:creationId xmlns:p14="http://schemas.microsoft.com/office/powerpoint/2010/main" val="21299549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9FC4E-703A-844E-A383-7EFE9D884F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43857D-6E51-9145-9C72-976C85D857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1D2B9-9C5A-C347-8DC0-0059D4CFF711}"/>
              </a:ext>
            </a:extLst>
          </p:cNvPr>
          <p:cNvSpPr>
            <a:spLocks noGrp="1"/>
          </p:cNvSpPr>
          <p:nvPr>
            <p:ph type="dt" sz="half" idx="10"/>
          </p:nvPr>
        </p:nvSpPr>
        <p:spPr/>
        <p:txBody>
          <a:bodyPr/>
          <a:lstStyle/>
          <a:p>
            <a:fld id="{89D0D367-C2B2-4905-B144-A79C0E5C330E}" type="datetime1">
              <a:rPr lang="en-US" smtClean="0"/>
              <a:t>3/4/2025</a:t>
            </a:fld>
            <a:endParaRPr lang="en-US"/>
          </a:p>
        </p:txBody>
      </p:sp>
      <p:sp>
        <p:nvSpPr>
          <p:cNvPr id="5" name="Footer Placeholder 4">
            <a:extLst>
              <a:ext uri="{FF2B5EF4-FFF2-40B4-BE49-F238E27FC236}">
                <a16:creationId xmlns:a16="http://schemas.microsoft.com/office/drawing/2014/main" id="{AAED157D-F313-7648-BC87-E963AC6D51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506EF9-9616-FA44-8DEA-7DFC3DAB0342}"/>
              </a:ext>
            </a:extLst>
          </p:cNvPr>
          <p:cNvSpPr>
            <a:spLocks noGrp="1"/>
          </p:cNvSpPr>
          <p:nvPr>
            <p:ph type="sldNum" sz="quarter" idx="12"/>
          </p:nvPr>
        </p:nvSpPr>
        <p:spPr/>
        <p:txBody>
          <a:bodyPr/>
          <a:lstStyle/>
          <a:p>
            <a:fld id="{323FA761-7187-6B43-A8FA-0A94B43FDE93}" type="slidenum">
              <a:rPr lang="en-US" smtClean="0"/>
              <a:t>‹#›</a:t>
            </a:fld>
            <a:endParaRPr lang="en-US"/>
          </a:p>
        </p:txBody>
      </p:sp>
    </p:spTree>
    <p:extLst>
      <p:ext uri="{BB962C8B-B14F-4D97-AF65-F5344CB8AC3E}">
        <p14:creationId xmlns:p14="http://schemas.microsoft.com/office/powerpoint/2010/main" val="25192514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B1F3ED-3F03-E040-9DF4-34B357B8CC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5A86E1-C599-B84F-947B-03757C8DF5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6E5BBA-4381-574E-B4AC-972951A1E6A2}"/>
              </a:ext>
            </a:extLst>
          </p:cNvPr>
          <p:cNvSpPr>
            <a:spLocks noGrp="1"/>
          </p:cNvSpPr>
          <p:nvPr>
            <p:ph type="dt" sz="half" idx="10"/>
          </p:nvPr>
        </p:nvSpPr>
        <p:spPr/>
        <p:txBody>
          <a:bodyPr/>
          <a:lstStyle/>
          <a:p>
            <a:fld id="{7A4E4F20-3EF0-491E-8D25-6261CE8BB4C8}" type="datetime1">
              <a:rPr lang="en-US" smtClean="0"/>
              <a:t>3/4/2025</a:t>
            </a:fld>
            <a:endParaRPr lang="en-US"/>
          </a:p>
        </p:txBody>
      </p:sp>
      <p:sp>
        <p:nvSpPr>
          <p:cNvPr id="5" name="Footer Placeholder 4">
            <a:extLst>
              <a:ext uri="{FF2B5EF4-FFF2-40B4-BE49-F238E27FC236}">
                <a16:creationId xmlns:a16="http://schemas.microsoft.com/office/drawing/2014/main" id="{AA63D059-FCE1-9942-8A15-ACD25DA36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FE01CF-53E5-1E4A-B963-508BD5735555}"/>
              </a:ext>
            </a:extLst>
          </p:cNvPr>
          <p:cNvSpPr>
            <a:spLocks noGrp="1"/>
          </p:cNvSpPr>
          <p:nvPr>
            <p:ph type="sldNum" sz="quarter" idx="12"/>
          </p:nvPr>
        </p:nvSpPr>
        <p:spPr/>
        <p:txBody>
          <a:bodyPr/>
          <a:lstStyle/>
          <a:p>
            <a:fld id="{323FA761-7187-6B43-A8FA-0A94B43FDE93}" type="slidenum">
              <a:rPr lang="en-US" smtClean="0"/>
              <a:t>‹#›</a:t>
            </a:fld>
            <a:endParaRPr lang="en-US"/>
          </a:p>
        </p:txBody>
      </p:sp>
    </p:spTree>
    <p:extLst>
      <p:ext uri="{BB962C8B-B14F-4D97-AF65-F5344CB8AC3E}">
        <p14:creationId xmlns:p14="http://schemas.microsoft.com/office/powerpoint/2010/main" val="8580760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
        <p:nvSpPr>
          <p:cNvPr id="6" name="Rectangle 5"/>
          <p:cNvSpPr/>
          <p:nvPr userDrawn="1"/>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a:latin typeface="Franklin Gothic Book"/>
              </a:rPr>
              <a:t>Simple layouts</a:t>
            </a:r>
          </a:p>
        </p:txBody>
      </p:sp>
      <p:grpSp>
        <p:nvGrpSpPr>
          <p:cNvPr id="7" name="Group 6"/>
          <p:cNvGrpSpPr/>
          <p:nvPr userDrawn="1"/>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145672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cxnSp>
        <p:nvCxnSpPr>
          <p:cNvPr id="166" name="Straight Connector 165"/>
          <p:cNvCxnSpPr/>
          <p:nvPr userDrawn="1"/>
        </p:nvCxnSpPr>
        <p:spPr>
          <a:xfrm>
            <a:off x="-4112" y="1709193"/>
            <a:ext cx="1219611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0"/>
          </p:nvPr>
        </p:nvSpPr>
        <p:spPr>
          <a:xfrm>
            <a:off x="958851" y="1426465"/>
            <a:ext cx="10274300" cy="4698112"/>
          </a:xfrm>
        </p:spPr>
        <p:txBody>
          <a:bodyPr/>
          <a:lstStyle>
            <a:lvl1pPr>
              <a:defRPr sz="2000"/>
            </a:lvl1pPr>
            <a:lvl2pPr>
              <a:defRPr sz="2000"/>
            </a:lvl2pPr>
            <a:lvl3pPr>
              <a:defRPr sz="200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552007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0"/>
          </p:nvPr>
        </p:nvSpPr>
        <p:spPr>
          <a:xfrm>
            <a:off x="960967" y="1446214"/>
            <a:ext cx="10272184" cy="357187"/>
          </a:xfrm>
        </p:spPr>
        <p:txBody>
          <a:bodyPr/>
          <a:lstStyle>
            <a:lvl1pPr>
              <a:defRPr>
                <a:latin typeface="Franklin Gothic Medium" panose="020B0603020102020204" pitchFamily="34" charset="0"/>
              </a:defRPr>
            </a:lvl1pPr>
          </a:lstStyle>
          <a:p>
            <a:pPr lvl="0"/>
            <a:r>
              <a:rPr lang="en-US"/>
              <a:t>Click to edit Master text styles</a:t>
            </a:r>
          </a:p>
        </p:txBody>
      </p:sp>
      <p:sp>
        <p:nvSpPr>
          <p:cNvPr id="6" name="Text Placeholder 5"/>
          <p:cNvSpPr>
            <a:spLocks noGrp="1"/>
          </p:cNvSpPr>
          <p:nvPr>
            <p:ph type="body" sz="quarter" idx="11"/>
          </p:nvPr>
        </p:nvSpPr>
        <p:spPr>
          <a:xfrm>
            <a:off x="960967" y="2168525"/>
            <a:ext cx="10272184" cy="395605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6300234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5" name="Text Placeholder 4"/>
          <p:cNvSpPr>
            <a:spLocks noGrp="1"/>
          </p:cNvSpPr>
          <p:nvPr>
            <p:ph type="body" sz="quarter" idx="11"/>
          </p:nvPr>
        </p:nvSpPr>
        <p:spPr>
          <a:xfrm>
            <a:off x="958851" y="1446213"/>
            <a:ext cx="4806949" cy="50339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6"/>
          <p:cNvSpPr>
            <a:spLocks noGrp="1"/>
          </p:cNvSpPr>
          <p:nvPr>
            <p:ph type="body" sz="quarter" idx="12"/>
          </p:nvPr>
        </p:nvSpPr>
        <p:spPr>
          <a:xfrm>
            <a:off x="6426201" y="1446213"/>
            <a:ext cx="4806951" cy="50339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87266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5C39E3FF-A4E1-436F-8453-349CCA2A29AA}" type="datetime1">
              <a:rPr lang="en-US" smtClean="0"/>
              <a:t>3/4/2025</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13" name="Round Same Side Corner Rectangle 12"/>
          <p:cNvSpPr/>
          <p:nvPr userDrawn="1"/>
        </p:nvSpPr>
        <p:spPr>
          <a:xfrm>
            <a:off x="6426200" y="1424026"/>
            <a:ext cx="4806953" cy="50370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16" name="Text Placeholder 3"/>
          <p:cNvSpPr>
            <a:spLocks noGrp="1"/>
          </p:cNvSpPr>
          <p:nvPr>
            <p:ph type="body" sz="quarter" idx="16"/>
          </p:nvPr>
        </p:nvSpPr>
        <p:spPr>
          <a:xfrm>
            <a:off x="960968" y="1424026"/>
            <a:ext cx="4804833" cy="719137"/>
          </a:xfrm>
        </p:spPr>
        <p:txBody>
          <a:bodyPr/>
          <a:lstStyle>
            <a:lvl1pPr>
              <a:defRPr>
                <a:latin typeface="Franklin Gothic Medium" panose="020B0603020102020204" pitchFamily="34" charset="0"/>
              </a:defRPr>
            </a:lvl1pPr>
          </a:lstStyle>
          <a:p>
            <a:pPr lvl="0"/>
            <a:r>
              <a:rPr lang="en-US"/>
              <a:t>Click to edit Master text styles</a:t>
            </a:r>
          </a:p>
        </p:txBody>
      </p:sp>
      <p:sp>
        <p:nvSpPr>
          <p:cNvPr id="17" name="Text Placeholder 5"/>
          <p:cNvSpPr>
            <a:spLocks noGrp="1"/>
          </p:cNvSpPr>
          <p:nvPr>
            <p:ph type="body" sz="quarter" idx="17"/>
          </p:nvPr>
        </p:nvSpPr>
        <p:spPr>
          <a:xfrm>
            <a:off x="960968" y="2143163"/>
            <a:ext cx="4804833" cy="433701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Text Placeholder 3"/>
          <p:cNvSpPr>
            <a:spLocks noGrp="1"/>
          </p:cNvSpPr>
          <p:nvPr>
            <p:ph type="body" sz="quarter" idx="18"/>
          </p:nvPr>
        </p:nvSpPr>
        <p:spPr>
          <a:xfrm>
            <a:off x="6600293" y="1500225"/>
            <a:ext cx="4439131" cy="566737"/>
          </a:xfrm>
        </p:spPr>
        <p:txBody>
          <a:bodyPr/>
          <a:lstStyle>
            <a:lvl1pPr>
              <a:defRPr sz="1800">
                <a:latin typeface="Franklin Gothic Medium" panose="020B0603020102020204" pitchFamily="34" charset="0"/>
              </a:defRPr>
            </a:lvl1pPr>
          </a:lstStyle>
          <a:p>
            <a:pPr lvl="0"/>
            <a:r>
              <a:rPr lang="en-US"/>
              <a:t>Click to edit Master text styles</a:t>
            </a:r>
          </a:p>
        </p:txBody>
      </p:sp>
      <p:sp>
        <p:nvSpPr>
          <p:cNvPr id="23" name="Content Placeholder 8"/>
          <p:cNvSpPr>
            <a:spLocks noGrp="1"/>
          </p:cNvSpPr>
          <p:nvPr>
            <p:ph sz="quarter" idx="19" hasCustomPrompt="1"/>
          </p:nvPr>
        </p:nvSpPr>
        <p:spPr>
          <a:xfrm>
            <a:off x="6426201" y="2120376"/>
            <a:ext cx="4773084" cy="4340749"/>
          </a:xfrm>
        </p:spPr>
        <p:txBody>
          <a:bodyPr/>
          <a:lstStyle>
            <a:lvl5pPr marL="0" indent="0">
              <a:defRPr baseline="0">
                <a:latin typeface="Franklin Gothic Book" panose="020B0503020102020204" pitchFamily="34" charset="0"/>
              </a:defRPr>
            </a:lvl5pPr>
          </a:lstStyle>
          <a:p>
            <a:pPr lvl="4"/>
            <a:r>
              <a:rPr lang="en-GB"/>
              <a:t>Click icon to insert object</a:t>
            </a:r>
          </a:p>
        </p:txBody>
      </p:sp>
    </p:spTree>
    <p:extLst>
      <p:ext uri="{BB962C8B-B14F-4D97-AF65-F5344CB8AC3E}">
        <p14:creationId xmlns:p14="http://schemas.microsoft.com/office/powerpoint/2010/main" val="40205541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
        <p:nvSpPr>
          <p:cNvPr id="6" name="Rectangle 5"/>
          <p:cNvSpPr/>
          <p:nvPr userDrawn="1"/>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a:latin typeface="Franklin Gothic Book"/>
              </a:rPr>
              <a:t>Layouts for charts, images, tables, smart</a:t>
            </a:r>
            <a:r>
              <a:rPr lang="en-US" sz="7000" baseline="0">
                <a:latin typeface="Franklin Gothic Book"/>
              </a:rPr>
              <a:t> art or video</a:t>
            </a:r>
            <a:endParaRPr lang="en-US" sz="7000">
              <a:latin typeface="Franklin Gothic Book"/>
            </a:endParaRPr>
          </a:p>
        </p:txBody>
      </p:sp>
      <p:grpSp>
        <p:nvGrpSpPr>
          <p:cNvPr id="7" name="Group 6"/>
          <p:cNvGrpSpPr/>
          <p:nvPr userDrawn="1"/>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717135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xt + chart - standard">
    <p:spTree>
      <p:nvGrpSpPr>
        <p:cNvPr id="1" name=""/>
        <p:cNvGrpSpPr/>
        <p:nvPr/>
      </p:nvGrpSpPr>
      <p:grpSpPr>
        <a:xfrm>
          <a:off x="0" y="0"/>
          <a:ext cx="0" cy="0"/>
          <a:chOff x="0" y="0"/>
          <a:chExt cx="0" cy="0"/>
        </a:xfrm>
      </p:grpSpPr>
      <p:sp>
        <p:nvSpPr>
          <p:cNvPr id="5" name="Round Same Side Corner Rectangle 4"/>
          <p:cNvSpPr/>
          <p:nvPr userDrawn="1"/>
        </p:nvSpPr>
        <p:spPr>
          <a:xfrm>
            <a:off x="6426201" y="1457326"/>
            <a:ext cx="4773084" cy="500380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9" name="Content Placeholder 8"/>
          <p:cNvSpPr>
            <a:spLocks noGrp="1"/>
          </p:cNvSpPr>
          <p:nvPr>
            <p:ph sz="quarter" idx="17" hasCustomPrompt="1"/>
          </p:nvPr>
        </p:nvSpPr>
        <p:spPr>
          <a:xfrm>
            <a:off x="6426201" y="1457327"/>
            <a:ext cx="4773084" cy="5003799"/>
          </a:xfrm>
        </p:spPr>
        <p:txBody>
          <a:bodyPr/>
          <a:lstStyle>
            <a:lvl5pPr marL="0" indent="0">
              <a:defRPr baseline="0">
                <a:latin typeface="Franklin Gothic Book" panose="020B0503020102020204" pitchFamily="34" charset="0"/>
              </a:defRPr>
            </a:lvl5pPr>
          </a:lstStyle>
          <a:p>
            <a:pPr lvl="4"/>
            <a:r>
              <a:rPr lang="en-GB"/>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6"/>
          </p:nvPr>
        </p:nvSpPr>
        <p:spPr>
          <a:xfrm>
            <a:off x="958851" y="1457327"/>
            <a:ext cx="4806949" cy="502919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1738968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ext + chart">
    <p:spTree>
      <p:nvGrpSpPr>
        <p:cNvPr id="1" name=""/>
        <p:cNvGrpSpPr/>
        <p:nvPr/>
      </p:nvGrpSpPr>
      <p:grpSpPr>
        <a:xfrm>
          <a:off x="0" y="0"/>
          <a:ext cx="0" cy="0"/>
          <a:chOff x="0" y="0"/>
          <a:chExt cx="0" cy="0"/>
        </a:xfrm>
      </p:grpSpPr>
      <p:sp>
        <p:nvSpPr>
          <p:cNvPr id="10" name="Round Same Side Corner Rectangle 9"/>
          <p:cNvSpPr/>
          <p:nvPr userDrawn="1"/>
        </p:nvSpPr>
        <p:spPr>
          <a:xfrm>
            <a:off x="6426200" y="1446828"/>
            <a:ext cx="4806953" cy="5014298"/>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14" name="Content Placeholder 8"/>
          <p:cNvSpPr>
            <a:spLocks noGrp="1"/>
          </p:cNvSpPr>
          <p:nvPr>
            <p:ph sz="quarter" idx="18" hasCustomPrompt="1"/>
          </p:nvPr>
        </p:nvSpPr>
        <p:spPr>
          <a:xfrm>
            <a:off x="6426201" y="1446829"/>
            <a:ext cx="4773084" cy="5014298"/>
          </a:xfrm>
        </p:spPr>
        <p:txBody>
          <a:bodyPr/>
          <a:lstStyle>
            <a:lvl5pPr marL="0" indent="0">
              <a:defRPr baseline="0">
                <a:latin typeface="Franklin Gothic Book" panose="020B0503020102020204" pitchFamily="34" charset="0"/>
              </a:defRPr>
            </a:lvl5pPr>
          </a:lstStyle>
          <a:p>
            <a:pPr lvl="4"/>
            <a:r>
              <a:rPr lang="en-GB"/>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6"/>
          </p:nvPr>
        </p:nvSpPr>
        <p:spPr>
          <a:xfrm>
            <a:off x="960968" y="1450026"/>
            <a:ext cx="4804833" cy="719137"/>
          </a:xfrm>
        </p:spPr>
        <p:txBody>
          <a:bodyPr/>
          <a:lstStyle>
            <a:lvl1pPr>
              <a:defRPr>
                <a:latin typeface="Franklin Gothic Medium" panose="020B0603020102020204" pitchFamily="34" charset="0"/>
              </a:defRPr>
            </a:lvl1pPr>
          </a:lstStyle>
          <a:p>
            <a:pPr lvl="0"/>
            <a:r>
              <a:rPr lang="en-US"/>
              <a:t>Click to edit Master text styles</a:t>
            </a:r>
          </a:p>
        </p:txBody>
      </p:sp>
      <p:sp>
        <p:nvSpPr>
          <p:cNvPr id="6" name="Text Placeholder 5"/>
          <p:cNvSpPr>
            <a:spLocks noGrp="1"/>
          </p:cNvSpPr>
          <p:nvPr>
            <p:ph type="body" sz="quarter" idx="17"/>
          </p:nvPr>
        </p:nvSpPr>
        <p:spPr>
          <a:xfrm>
            <a:off x="960968" y="2188036"/>
            <a:ext cx="4804833" cy="42921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8351151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13" name="Round Same Side Corner Rectangle 12"/>
          <p:cNvSpPr/>
          <p:nvPr userDrawn="1"/>
        </p:nvSpPr>
        <p:spPr>
          <a:xfrm>
            <a:off x="6426200" y="1424026"/>
            <a:ext cx="4806953" cy="50370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16" name="Text Placeholder 3"/>
          <p:cNvSpPr>
            <a:spLocks noGrp="1"/>
          </p:cNvSpPr>
          <p:nvPr>
            <p:ph type="body" sz="quarter" idx="16"/>
          </p:nvPr>
        </p:nvSpPr>
        <p:spPr>
          <a:xfrm>
            <a:off x="960968" y="1424026"/>
            <a:ext cx="4804833" cy="719137"/>
          </a:xfrm>
        </p:spPr>
        <p:txBody>
          <a:bodyPr/>
          <a:lstStyle>
            <a:lvl1pPr>
              <a:defRPr>
                <a:latin typeface="Franklin Gothic Medium" panose="020B0603020102020204" pitchFamily="34" charset="0"/>
              </a:defRPr>
            </a:lvl1pPr>
          </a:lstStyle>
          <a:p>
            <a:pPr lvl="0"/>
            <a:r>
              <a:rPr lang="en-US"/>
              <a:t>Click to edit Master text styles</a:t>
            </a:r>
          </a:p>
        </p:txBody>
      </p:sp>
      <p:sp>
        <p:nvSpPr>
          <p:cNvPr id="17" name="Text Placeholder 5"/>
          <p:cNvSpPr>
            <a:spLocks noGrp="1"/>
          </p:cNvSpPr>
          <p:nvPr>
            <p:ph type="body" sz="quarter" idx="17"/>
          </p:nvPr>
        </p:nvSpPr>
        <p:spPr>
          <a:xfrm>
            <a:off x="960968" y="2143163"/>
            <a:ext cx="4804833" cy="433701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Text Placeholder 3"/>
          <p:cNvSpPr>
            <a:spLocks noGrp="1"/>
          </p:cNvSpPr>
          <p:nvPr>
            <p:ph type="body" sz="quarter" idx="18"/>
          </p:nvPr>
        </p:nvSpPr>
        <p:spPr>
          <a:xfrm>
            <a:off x="6600293" y="1500225"/>
            <a:ext cx="4439131" cy="566737"/>
          </a:xfrm>
        </p:spPr>
        <p:txBody>
          <a:bodyPr/>
          <a:lstStyle>
            <a:lvl1pPr>
              <a:defRPr sz="1800">
                <a:latin typeface="Franklin Gothic Medium" panose="020B0603020102020204" pitchFamily="34" charset="0"/>
              </a:defRPr>
            </a:lvl1pPr>
          </a:lstStyle>
          <a:p>
            <a:pPr lvl="0"/>
            <a:r>
              <a:rPr lang="en-US"/>
              <a:t>Click to edit Master text styles</a:t>
            </a:r>
          </a:p>
        </p:txBody>
      </p:sp>
      <p:sp>
        <p:nvSpPr>
          <p:cNvPr id="23" name="Content Placeholder 8"/>
          <p:cNvSpPr>
            <a:spLocks noGrp="1"/>
          </p:cNvSpPr>
          <p:nvPr>
            <p:ph sz="quarter" idx="19" hasCustomPrompt="1"/>
          </p:nvPr>
        </p:nvSpPr>
        <p:spPr>
          <a:xfrm>
            <a:off x="6426201" y="2120376"/>
            <a:ext cx="4773084" cy="4340749"/>
          </a:xfrm>
        </p:spPr>
        <p:txBody>
          <a:bodyPr/>
          <a:lstStyle>
            <a:lvl5pPr marL="0" indent="0">
              <a:defRPr baseline="0">
                <a:latin typeface="Franklin Gothic Book" panose="020B0503020102020204" pitchFamily="34" charset="0"/>
              </a:defRPr>
            </a:lvl5pPr>
          </a:lstStyle>
          <a:p>
            <a:pPr lvl="4"/>
            <a:r>
              <a:rPr lang="en-GB"/>
              <a:t>Click icon to insert object</a:t>
            </a:r>
          </a:p>
        </p:txBody>
      </p:sp>
    </p:spTree>
    <p:extLst>
      <p:ext uri="{BB962C8B-B14F-4D97-AF65-F5344CB8AC3E}">
        <p14:creationId xmlns:p14="http://schemas.microsoft.com/office/powerpoint/2010/main" val="39696585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15" name="Round Same Side Corner Rectangle 14"/>
          <p:cNvSpPr/>
          <p:nvPr userDrawn="1"/>
        </p:nvSpPr>
        <p:spPr>
          <a:xfrm>
            <a:off x="958848" y="1436915"/>
            <a:ext cx="4806953" cy="500913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19" name="Content Placeholder 8"/>
          <p:cNvSpPr>
            <a:spLocks noGrp="1"/>
          </p:cNvSpPr>
          <p:nvPr>
            <p:ph sz="quarter" idx="19" hasCustomPrompt="1"/>
          </p:nvPr>
        </p:nvSpPr>
        <p:spPr>
          <a:xfrm>
            <a:off x="958849" y="1436915"/>
            <a:ext cx="4773084" cy="5009129"/>
          </a:xfrm>
        </p:spPr>
        <p:txBody>
          <a:bodyPr/>
          <a:lstStyle>
            <a:lvl5pPr marL="0" indent="0">
              <a:defRPr baseline="0">
                <a:latin typeface="Franklin Gothic Book" panose="020B0503020102020204" pitchFamily="34" charset="0"/>
              </a:defRPr>
            </a:lvl5pPr>
          </a:lstStyle>
          <a:p>
            <a:pPr lvl="4"/>
            <a:r>
              <a:rPr lang="en-GB"/>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17" name="Text Placeholder 5"/>
          <p:cNvSpPr>
            <a:spLocks noGrp="1"/>
          </p:cNvSpPr>
          <p:nvPr>
            <p:ph type="body" sz="quarter" idx="17"/>
          </p:nvPr>
        </p:nvSpPr>
        <p:spPr>
          <a:xfrm>
            <a:off x="6405033" y="1436915"/>
            <a:ext cx="4804833" cy="5061517"/>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9167886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Chart + text">
    <p:spTree>
      <p:nvGrpSpPr>
        <p:cNvPr id="1" name=""/>
        <p:cNvGrpSpPr/>
        <p:nvPr/>
      </p:nvGrpSpPr>
      <p:grpSpPr>
        <a:xfrm>
          <a:off x="0" y="0"/>
          <a:ext cx="0" cy="0"/>
          <a:chOff x="0" y="0"/>
          <a:chExt cx="0" cy="0"/>
        </a:xfrm>
      </p:grpSpPr>
      <p:sp>
        <p:nvSpPr>
          <p:cNvPr id="15" name="Round Same Side Corner Rectangle 14"/>
          <p:cNvSpPr/>
          <p:nvPr userDrawn="1"/>
        </p:nvSpPr>
        <p:spPr>
          <a:xfrm>
            <a:off x="958848" y="1446245"/>
            <a:ext cx="4806953" cy="49997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19" name="Content Placeholder 8"/>
          <p:cNvSpPr>
            <a:spLocks noGrp="1"/>
          </p:cNvSpPr>
          <p:nvPr>
            <p:ph sz="quarter" idx="19" hasCustomPrompt="1"/>
          </p:nvPr>
        </p:nvSpPr>
        <p:spPr>
          <a:xfrm>
            <a:off x="958849" y="1446245"/>
            <a:ext cx="4773084" cy="4999799"/>
          </a:xfrm>
        </p:spPr>
        <p:txBody>
          <a:bodyPr/>
          <a:lstStyle>
            <a:lvl5pPr marL="0" indent="0">
              <a:defRPr baseline="0">
                <a:latin typeface="Franklin Gothic Book" panose="020B0503020102020204" pitchFamily="34" charset="0"/>
              </a:defRPr>
            </a:lvl5pPr>
          </a:lstStyle>
          <a:p>
            <a:pPr lvl="4"/>
            <a:r>
              <a:rPr lang="en-GB"/>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16" name="Text Placeholder 3"/>
          <p:cNvSpPr>
            <a:spLocks noGrp="1"/>
          </p:cNvSpPr>
          <p:nvPr>
            <p:ph type="body" sz="quarter" idx="16"/>
          </p:nvPr>
        </p:nvSpPr>
        <p:spPr>
          <a:xfrm>
            <a:off x="6405033" y="1445893"/>
            <a:ext cx="4804833" cy="719137"/>
          </a:xfrm>
        </p:spPr>
        <p:txBody>
          <a:bodyPr/>
          <a:lstStyle>
            <a:lvl1pPr>
              <a:defRPr>
                <a:latin typeface="Franklin Gothic Medium" panose="020B0603020102020204" pitchFamily="34" charset="0"/>
              </a:defRPr>
            </a:lvl1pPr>
          </a:lstStyle>
          <a:p>
            <a:pPr lvl="0"/>
            <a:r>
              <a:rPr lang="en-US"/>
              <a:t>Click to edit Master text styles</a:t>
            </a:r>
          </a:p>
        </p:txBody>
      </p:sp>
      <p:sp>
        <p:nvSpPr>
          <p:cNvPr id="17" name="Text Placeholder 5"/>
          <p:cNvSpPr>
            <a:spLocks noGrp="1"/>
          </p:cNvSpPr>
          <p:nvPr>
            <p:ph type="body" sz="quarter" idx="17" hasCustomPrompt="1"/>
          </p:nvPr>
        </p:nvSpPr>
        <p:spPr>
          <a:xfrm>
            <a:off x="6405033" y="2165031"/>
            <a:ext cx="4804833" cy="433340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36841618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_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15" name="Round Same Side Corner Rectangle 14"/>
          <p:cNvSpPr/>
          <p:nvPr userDrawn="1"/>
        </p:nvSpPr>
        <p:spPr>
          <a:xfrm>
            <a:off x="958848" y="1436915"/>
            <a:ext cx="4806953" cy="500913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16" name="Text Placeholder 3"/>
          <p:cNvSpPr>
            <a:spLocks noGrp="1"/>
          </p:cNvSpPr>
          <p:nvPr>
            <p:ph type="body" sz="quarter" idx="16"/>
          </p:nvPr>
        </p:nvSpPr>
        <p:spPr>
          <a:xfrm>
            <a:off x="6405033" y="1449388"/>
            <a:ext cx="4804833" cy="719137"/>
          </a:xfrm>
        </p:spPr>
        <p:txBody>
          <a:bodyPr/>
          <a:lstStyle>
            <a:lvl1pPr>
              <a:defRPr>
                <a:latin typeface="Franklin Gothic Medium" panose="020B0603020102020204" pitchFamily="34" charset="0"/>
              </a:defRPr>
            </a:lvl1pPr>
          </a:lstStyle>
          <a:p>
            <a:pPr lvl="0"/>
            <a:r>
              <a:rPr lang="en-US"/>
              <a:t>Click to edit Master text styles</a:t>
            </a:r>
          </a:p>
        </p:txBody>
      </p:sp>
      <p:sp>
        <p:nvSpPr>
          <p:cNvPr id="17" name="Text Placeholder 5"/>
          <p:cNvSpPr>
            <a:spLocks noGrp="1"/>
          </p:cNvSpPr>
          <p:nvPr>
            <p:ph type="body" sz="quarter" idx="17"/>
          </p:nvPr>
        </p:nvSpPr>
        <p:spPr>
          <a:xfrm>
            <a:off x="6405033" y="2202480"/>
            <a:ext cx="4804833" cy="42959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3"/>
          <p:cNvSpPr>
            <a:spLocks noGrp="1"/>
          </p:cNvSpPr>
          <p:nvPr>
            <p:ph type="body" sz="quarter" idx="18"/>
          </p:nvPr>
        </p:nvSpPr>
        <p:spPr>
          <a:xfrm>
            <a:off x="1132941" y="1498738"/>
            <a:ext cx="4439131" cy="566737"/>
          </a:xfrm>
        </p:spPr>
        <p:txBody>
          <a:bodyPr/>
          <a:lstStyle>
            <a:lvl1pPr>
              <a:defRPr sz="1800">
                <a:latin typeface="Franklin Gothic Medium" panose="020B0603020102020204" pitchFamily="34" charset="0"/>
              </a:defRPr>
            </a:lvl1pPr>
          </a:lstStyle>
          <a:p>
            <a:pPr lvl="0"/>
            <a:r>
              <a:rPr lang="en-US"/>
              <a:t>Click to edit Master text styles</a:t>
            </a:r>
          </a:p>
        </p:txBody>
      </p:sp>
      <p:sp>
        <p:nvSpPr>
          <p:cNvPr id="19" name="Content Placeholder 8"/>
          <p:cNvSpPr>
            <a:spLocks noGrp="1"/>
          </p:cNvSpPr>
          <p:nvPr>
            <p:ph sz="quarter" idx="19" hasCustomPrompt="1"/>
          </p:nvPr>
        </p:nvSpPr>
        <p:spPr>
          <a:xfrm>
            <a:off x="958849" y="2202481"/>
            <a:ext cx="4773084" cy="4243564"/>
          </a:xfrm>
        </p:spPr>
        <p:txBody>
          <a:bodyPr/>
          <a:lstStyle>
            <a:lvl5pPr marL="0" indent="0">
              <a:defRPr baseline="0">
                <a:latin typeface="Franklin Gothic Book" panose="020B0503020102020204" pitchFamily="34" charset="0"/>
              </a:defRPr>
            </a:lvl5pPr>
          </a:lstStyle>
          <a:p>
            <a:pPr lvl="4"/>
            <a:r>
              <a:rPr lang="en-GB"/>
              <a:t>Click icon to insert object</a:t>
            </a:r>
          </a:p>
        </p:txBody>
      </p:sp>
    </p:spTree>
    <p:extLst>
      <p:ext uri="{BB962C8B-B14F-4D97-AF65-F5344CB8AC3E}">
        <p14:creationId xmlns:p14="http://schemas.microsoft.com/office/powerpoint/2010/main" val="41570879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ext + large chart">
    <p:spTree>
      <p:nvGrpSpPr>
        <p:cNvPr id="1" name=""/>
        <p:cNvGrpSpPr/>
        <p:nvPr/>
      </p:nvGrpSpPr>
      <p:grpSpPr>
        <a:xfrm>
          <a:off x="0" y="0"/>
          <a:ext cx="0" cy="0"/>
          <a:chOff x="0" y="0"/>
          <a:chExt cx="0" cy="0"/>
        </a:xfrm>
      </p:grpSpPr>
      <p:sp>
        <p:nvSpPr>
          <p:cNvPr id="5" name="Round Same Side Corner Rectangle 4"/>
          <p:cNvSpPr/>
          <p:nvPr userDrawn="1"/>
        </p:nvSpPr>
        <p:spPr>
          <a:xfrm>
            <a:off x="4813301" y="1436915"/>
            <a:ext cx="6385984" cy="5024212"/>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9" name="Content Placeholder 8"/>
          <p:cNvSpPr>
            <a:spLocks noGrp="1"/>
          </p:cNvSpPr>
          <p:nvPr>
            <p:ph sz="quarter" idx="17" hasCustomPrompt="1"/>
          </p:nvPr>
        </p:nvSpPr>
        <p:spPr>
          <a:xfrm>
            <a:off x="4813301" y="1418042"/>
            <a:ext cx="6385984" cy="5043084"/>
          </a:xfrm>
        </p:spPr>
        <p:txBody>
          <a:bodyPr/>
          <a:lstStyle>
            <a:lvl5pPr marL="0" indent="0">
              <a:defRPr baseline="0">
                <a:latin typeface="Franklin Gothic Book" panose="020B0503020102020204" pitchFamily="34" charset="0"/>
              </a:defRPr>
            </a:lvl5pPr>
          </a:lstStyle>
          <a:p>
            <a:pPr lvl="4"/>
            <a:r>
              <a:rPr lang="en-GB"/>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6"/>
          </p:nvPr>
        </p:nvSpPr>
        <p:spPr>
          <a:xfrm>
            <a:off x="958851" y="1436915"/>
            <a:ext cx="3359148" cy="5049611"/>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21649162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large chart + text">
    <p:spTree>
      <p:nvGrpSpPr>
        <p:cNvPr id="1" name=""/>
        <p:cNvGrpSpPr/>
        <p:nvPr/>
      </p:nvGrpSpPr>
      <p:grpSpPr>
        <a:xfrm>
          <a:off x="0" y="0"/>
          <a:ext cx="0" cy="0"/>
          <a:chOff x="0" y="0"/>
          <a:chExt cx="0" cy="0"/>
        </a:xfrm>
      </p:grpSpPr>
      <p:sp>
        <p:nvSpPr>
          <p:cNvPr id="5" name="Round Same Side Corner Rectangle 4"/>
          <p:cNvSpPr/>
          <p:nvPr userDrawn="1"/>
        </p:nvSpPr>
        <p:spPr>
          <a:xfrm>
            <a:off x="516467" y="1446245"/>
            <a:ext cx="6385984" cy="50251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9" name="Content Placeholder 8"/>
          <p:cNvSpPr>
            <a:spLocks noGrp="1"/>
          </p:cNvSpPr>
          <p:nvPr>
            <p:ph sz="quarter" idx="17" hasCustomPrompt="1"/>
          </p:nvPr>
        </p:nvSpPr>
        <p:spPr>
          <a:xfrm>
            <a:off x="501651" y="1446245"/>
            <a:ext cx="6385984" cy="5011705"/>
          </a:xfrm>
        </p:spPr>
        <p:txBody>
          <a:bodyPr/>
          <a:lstStyle>
            <a:lvl5pPr marL="0" indent="0">
              <a:defRPr baseline="0">
                <a:latin typeface="Franklin Gothic Book" panose="020B0503020102020204" pitchFamily="34" charset="0"/>
              </a:defRPr>
            </a:lvl5pPr>
          </a:lstStyle>
          <a:p>
            <a:pPr lvl="4"/>
            <a:r>
              <a:rPr lang="en-GB"/>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6"/>
          </p:nvPr>
        </p:nvSpPr>
        <p:spPr>
          <a:xfrm>
            <a:off x="7380819" y="1446245"/>
            <a:ext cx="3845981" cy="5033931"/>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0891357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hart + chart">
    <p:spTree>
      <p:nvGrpSpPr>
        <p:cNvPr id="1" name=""/>
        <p:cNvGrpSpPr/>
        <p:nvPr/>
      </p:nvGrpSpPr>
      <p:grpSpPr>
        <a:xfrm>
          <a:off x="0" y="0"/>
          <a:ext cx="0" cy="0"/>
          <a:chOff x="0" y="0"/>
          <a:chExt cx="0" cy="0"/>
        </a:xfrm>
      </p:grpSpPr>
      <p:sp>
        <p:nvSpPr>
          <p:cNvPr id="5" name="Round Same Side Corner Rectangle 4"/>
          <p:cNvSpPr/>
          <p:nvPr userDrawn="1"/>
        </p:nvSpPr>
        <p:spPr>
          <a:xfrm>
            <a:off x="960966" y="1447801"/>
            <a:ext cx="4798481" cy="5013325"/>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104" name="Round Same Side Corner Rectangle 103"/>
          <p:cNvSpPr/>
          <p:nvPr userDrawn="1"/>
        </p:nvSpPr>
        <p:spPr>
          <a:xfrm>
            <a:off x="6426201" y="1447801"/>
            <a:ext cx="4806951" cy="5012437"/>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4" name="Content Placeholder 3"/>
          <p:cNvSpPr>
            <a:spLocks noGrp="1"/>
          </p:cNvSpPr>
          <p:nvPr>
            <p:ph sz="quarter" idx="10" hasCustomPrompt="1"/>
          </p:nvPr>
        </p:nvSpPr>
        <p:spPr>
          <a:xfrm>
            <a:off x="958851" y="1447801"/>
            <a:ext cx="4800600" cy="5038726"/>
          </a:xfrm>
        </p:spPr>
        <p:txBody>
          <a:bodyPr/>
          <a:lstStyle>
            <a:lvl1pPr>
              <a:defRPr baseline="0"/>
            </a:lvl1pPr>
          </a:lstStyle>
          <a:p>
            <a:pPr lvl="0"/>
            <a:r>
              <a:rPr lang="en-US"/>
              <a:t>Click icon to insert object</a:t>
            </a:r>
          </a:p>
        </p:txBody>
      </p:sp>
      <p:sp>
        <p:nvSpPr>
          <p:cNvPr id="13" name="Content Placeholder 3"/>
          <p:cNvSpPr>
            <a:spLocks noGrp="1"/>
          </p:cNvSpPr>
          <p:nvPr>
            <p:ph sz="quarter" idx="11" hasCustomPrompt="1"/>
          </p:nvPr>
        </p:nvSpPr>
        <p:spPr>
          <a:xfrm>
            <a:off x="6426200" y="1447802"/>
            <a:ext cx="4800600" cy="5038725"/>
          </a:xfrm>
        </p:spPr>
        <p:txBody>
          <a:bodyPr/>
          <a:lstStyle>
            <a:lvl1pPr>
              <a:defRPr baseline="0"/>
            </a:lvl1pPr>
          </a:lstStyle>
          <a:p>
            <a:pPr lvl="0"/>
            <a:r>
              <a:rPr lang="en-US"/>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3944633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15" name="Round Same Side Corner Rectangle 14"/>
          <p:cNvSpPr/>
          <p:nvPr userDrawn="1"/>
        </p:nvSpPr>
        <p:spPr>
          <a:xfrm>
            <a:off x="958848" y="1436915"/>
            <a:ext cx="4806953" cy="500913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19" name="Content Placeholder 8"/>
          <p:cNvSpPr>
            <a:spLocks noGrp="1"/>
          </p:cNvSpPr>
          <p:nvPr>
            <p:ph sz="quarter" idx="19" hasCustomPrompt="1"/>
          </p:nvPr>
        </p:nvSpPr>
        <p:spPr>
          <a:xfrm>
            <a:off x="958849" y="1436915"/>
            <a:ext cx="4773084" cy="5009129"/>
          </a:xfrm>
        </p:spPr>
        <p:txBody>
          <a:bodyPr/>
          <a:lstStyle>
            <a:lvl5pPr marL="0" indent="0">
              <a:defRPr baseline="0">
                <a:latin typeface="Franklin Gothic Book" panose="020B0503020102020204" pitchFamily="34" charset="0"/>
              </a:defRPr>
            </a:lvl5pPr>
          </a:lstStyle>
          <a:p>
            <a:pPr lvl="4"/>
            <a:r>
              <a:rPr lang="en-GB"/>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02A80449-333E-468D-83FF-6DA7C6DA99DC}" type="datetime1">
              <a:rPr lang="en-US" smtClean="0"/>
              <a:t>3/4/2025</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17" name="Text Placeholder 5"/>
          <p:cNvSpPr>
            <a:spLocks noGrp="1"/>
          </p:cNvSpPr>
          <p:nvPr>
            <p:ph type="body" sz="quarter" idx="17"/>
          </p:nvPr>
        </p:nvSpPr>
        <p:spPr>
          <a:xfrm>
            <a:off x="6405033" y="1436915"/>
            <a:ext cx="4804833" cy="5061517"/>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55583906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hart + chart - with titles">
    <p:spTree>
      <p:nvGrpSpPr>
        <p:cNvPr id="1" name=""/>
        <p:cNvGrpSpPr/>
        <p:nvPr/>
      </p:nvGrpSpPr>
      <p:grpSpPr>
        <a:xfrm>
          <a:off x="0" y="0"/>
          <a:ext cx="0" cy="0"/>
          <a:chOff x="0" y="0"/>
          <a:chExt cx="0" cy="0"/>
        </a:xfrm>
      </p:grpSpPr>
      <p:sp>
        <p:nvSpPr>
          <p:cNvPr id="5" name="Round Same Side Corner Rectangle 4"/>
          <p:cNvSpPr/>
          <p:nvPr userDrawn="1"/>
        </p:nvSpPr>
        <p:spPr>
          <a:xfrm>
            <a:off x="960968" y="2168445"/>
            <a:ext cx="4798481" cy="4292680"/>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104" name="Round Same Side Corner Rectangle 103"/>
          <p:cNvSpPr/>
          <p:nvPr userDrawn="1"/>
        </p:nvSpPr>
        <p:spPr>
          <a:xfrm>
            <a:off x="6426201" y="2168525"/>
            <a:ext cx="4806951" cy="4291712"/>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4" name="Text Placeholder 3"/>
          <p:cNvSpPr>
            <a:spLocks noGrp="1"/>
          </p:cNvSpPr>
          <p:nvPr>
            <p:ph type="body" sz="quarter" idx="20" hasCustomPrompt="1"/>
          </p:nvPr>
        </p:nvSpPr>
        <p:spPr>
          <a:xfrm>
            <a:off x="944034" y="1446213"/>
            <a:ext cx="10289117" cy="723900"/>
          </a:xfrm>
        </p:spPr>
        <p:txBody>
          <a:bodyPr/>
          <a:lstStyle>
            <a:lvl1pPr>
              <a:defRPr/>
            </a:lvl1pPr>
          </a:lstStyle>
          <a:p>
            <a:pPr lvl="0"/>
            <a:r>
              <a:rPr lang="en-US"/>
              <a:t>Short intro text</a:t>
            </a:r>
          </a:p>
        </p:txBody>
      </p:sp>
      <p:sp>
        <p:nvSpPr>
          <p:cNvPr id="7" name="Text Placeholder 6"/>
          <p:cNvSpPr>
            <a:spLocks noGrp="1"/>
          </p:cNvSpPr>
          <p:nvPr>
            <p:ph type="body" sz="quarter" idx="21" hasCustomPrompt="1"/>
          </p:nvPr>
        </p:nvSpPr>
        <p:spPr>
          <a:xfrm>
            <a:off x="1134533" y="2271940"/>
            <a:ext cx="4148667" cy="244475"/>
          </a:xfrm>
        </p:spPr>
        <p:txBody>
          <a:bodyPr/>
          <a:lstStyle>
            <a:lvl1pPr>
              <a:defRPr sz="1600" baseline="0">
                <a:latin typeface="Franklin Gothic Medium" panose="020B0603020102020204" pitchFamily="34" charset="0"/>
              </a:defRPr>
            </a:lvl1pPr>
          </a:lstStyle>
          <a:p>
            <a:pPr lvl="0"/>
            <a:r>
              <a:rPr lang="en-US"/>
              <a:t>Chart title</a:t>
            </a:r>
          </a:p>
        </p:txBody>
      </p:sp>
      <p:sp>
        <p:nvSpPr>
          <p:cNvPr id="18" name="Text Placeholder 6"/>
          <p:cNvSpPr>
            <a:spLocks noGrp="1"/>
          </p:cNvSpPr>
          <p:nvPr>
            <p:ph type="body" sz="quarter" idx="22" hasCustomPrompt="1"/>
          </p:nvPr>
        </p:nvSpPr>
        <p:spPr>
          <a:xfrm>
            <a:off x="6764865" y="2246540"/>
            <a:ext cx="4148667" cy="269875"/>
          </a:xfrm>
        </p:spPr>
        <p:txBody>
          <a:bodyPr/>
          <a:lstStyle>
            <a:lvl1pPr>
              <a:defRPr sz="1600" baseline="0">
                <a:latin typeface="Franklin Gothic Medium" panose="020B0603020102020204" pitchFamily="34" charset="0"/>
              </a:defRPr>
            </a:lvl1pPr>
          </a:lstStyle>
          <a:p>
            <a:pPr lvl="0"/>
            <a:r>
              <a:rPr lang="en-US"/>
              <a:t>Chart title</a:t>
            </a:r>
          </a:p>
        </p:txBody>
      </p:sp>
      <p:sp>
        <p:nvSpPr>
          <p:cNvPr id="9" name="Content Placeholder 8"/>
          <p:cNvSpPr>
            <a:spLocks noGrp="1"/>
          </p:cNvSpPr>
          <p:nvPr>
            <p:ph sz="quarter" idx="23"/>
          </p:nvPr>
        </p:nvSpPr>
        <p:spPr>
          <a:xfrm>
            <a:off x="960968" y="2642489"/>
            <a:ext cx="4804833" cy="3818637"/>
          </a:xfrm>
        </p:spPr>
        <p:txBody>
          <a:bodyPr/>
          <a:lstStyle>
            <a:lvl1pPr>
              <a:defRPr sz="1600"/>
            </a:lvl1pPr>
          </a:lstStyle>
          <a:p>
            <a:pPr lvl="0"/>
            <a:r>
              <a:rPr lang="en-US"/>
              <a:t>Click to edit Master text styles</a:t>
            </a:r>
          </a:p>
        </p:txBody>
      </p:sp>
      <p:sp>
        <p:nvSpPr>
          <p:cNvPr id="21" name="Content Placeholder 8"/>
          <p:cNvSpPr>
            <a:spLocks noGrp="1"/>
          </p:cNvSpPr>
          <p:nvPr>
            <p:ph sz="quarter" idx="24"/>
          </p:nvPr>
        </p:nvSpPr>
        <p:spPr>
          <a:xfrm>
            <a:off x="6430434" y="2641601"/>
            <a:ext cx="4804833" cy="3818637"/>
          </a:xfrm>
        </p:spPr>
        <p:txBody>
          <a:bodyPr/>
          <a:lstStyle>
            <a:lvl1pPr>
              <a:defRPr sz="1600"/>
            </a:lvl1pPr>
          </a:lstStyle>
          <a:p>
            <a:pPr lvl="0"/>
            <a:r>
              <a:rPr lang="en-US"/>
              <a:t>Click to edit Master text styles</a:t>
            </a:r>
          </a:p>
        </p:txBody>
      </p:sp>
    </p:spTree>
    <p:extLst>
      <p:ext uri="{BB962C8B-B14F-4D97-AF65-F5344CB8AC3E}">
        <p14:creationId xmlns:p14="http://schemas.microsoft.com/office/powerpoint/2010/main" val="18128575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Single chart">
    <p:spTree>
      <p:nvGrpSpPr>
        <p:cNvPr id="1" name=""/>
        <p:cNvGrpSpPr/>
        <p:nvPr/>
      </p:nvGrpSpPr>
      <p:grpSpPr>
        <a:xfrm>
          <a:off x="0" y="0"/>
          <a:ext cx="0" cy="0"/>
          <a:chOff x="0" y="0"/>
          <a:chExt cx="0" cy="0"/>
        </a:xfrm>
      </p:grpSpPr>
      <p:sp>
        <p:nvSpPr>
          <p:cNvPr id="4" name="Round Same Side Corner Rectangle 3"/>
          <p:cNvSpPr/>
          <p:nvPr userDrawn="1"/>
        </p:nvSpPr>
        <p:spPr>
          <a:xfrm>
            <a:off x="501651" y="1419225"/>
            <a:ext cx="11209867" cy="5041900"/>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5" name="Content Placeholder 4"/>
          <p:cNvSpPr>
            <a:spLocks noGrp="1"/>
          </p:cNvSpPr>
          <p:nvPr>
            <p:ph sz="quarter" idx="10" hasCustomPrompt="1"/>
          </p:nvPr>
        </p:nvSpPr>
        <p:spPr>
          <a:xfrm>
            <a:off x="501651" y="1419226"/>
            <a:ext cx="11209867" cy="5041899"/>
          </a:xfrm>
        </p:spPr>
        <p:txBody>
          <a:bodyPr/>
          <a:lstStyle>
            <a:lvl1pPr>
              <a:defRPr/>
            </a:lvl1pPr>
          </a:lstStyle>
          <a:p>
            <a:pPr lvl="0"/>
            <a:r>
              <a:rPr lang="en-US"/>
              <a:t>Click icon to add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10348754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4" name="Round Same Side Corner Rectangle 3"/>
          <p:cNvSpPr/>
          <p:nvPr userDrawn="1"/>
        </p:nvSpPr>
        <p:spPr>
          <a:xfrm>
            <a:off x="501651" y="1803401"/>
            <a:ext cx="11209867"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5" name="Content Placeholder 4"/>
          <p:cNvSpPr>
            <a:spLocks noGrp="1"/>
          </p:cNvSpPr>
          <p:nvPr>
            <p:ph sz="quarter" idx="10" hasCustomPrompt="1"/>
          </p:nvPr>
        </p:nvSpPr>
        <p:spPr>
          <a:xfrm>
            <a:off x="501651" y="1803402"/>
            <a:ext cx="11209867" cy="4657723"/>
          </a:xfrm>
        </p:spPr>
        <p:txBody>
          <a:bodyPr/>
          <a:lstStyle>
            <a:lvl1pPr>
              <a:defRPr baseline="0"/>
            </a:lvl1pPr>
          </a:lstStyle>
          <a:p>
            <a:pPr lvl="0"/>
            <a:r>
              <a:rPr lang="en-US"/>
              <a:t>Click icon to add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407936906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ingle chart - with title">
    <p:spTree>
      <p:nvGrpSpPr>
        <p:cNvPr id="1" name=""/>
        <p:cNvGrpSpPr/>
        <p:nvPr/>
      </p:nvGrpSpPr>
      <p:grpSpPr>
        <a:xfrm>
          <a:off x="0" y="0"/>
          <a:ext cx="0" cy="0"/>
          <a:chOff x="0" y="0"/>
          <a:chExt cx="0" cy="0"/>
        </a:xfrm>
      </p:grpSpPr>
      <p:sp>
        <p:nvSpPr>
          <p:cNvPr id="4" name="Round Same Side Corner Rectangle 3"/>
          <p:cNvSpPr/>
          <p:nvPr userDrawn="1"/>
        </p:nvSpPr>
        <p:spPr>
          <a:xfrm>
            <a:off x="501652" y="1436914"/>
            <a:ext cx="11209865" cy="5024211"/>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5" name="Content Placeholder 4"/>
          <p:cNvSpPr>
            <a:spLocks noGrp="1"/>
          </p:cNvSpPr>
          <p:nvPr>
            <p:ph sz="quarter" idx="17" hasCustomPrompt="1"/>
          </p:nvPr>
        </p:nvSpPr>
        <p:spPr>
          <a:xfrm>
            <a:off x="501651" y="2115616"/>
            <a:ext cx="11209867" cy="4370909"/>
          </a:xfrm>
        </p:spPr>
        <p:txBody>
          <a:bodyPr/>
          <a:lstStyle>
            <a:lvl1pPr>
              <a:defRPr baseline="0"/>
            </a:lvl1pPr>
          </a:lstStyle>
          <a:p>
            <a:pPr lvl="0"/>
            <a:r>
              <a:rPr lang="en-US"/>
              <a:t>Click icon to add object</a:t>
            </a:r>
          </a:p>
        </p:txBody>
      </p:sp>
      <p:sp>
        <p:nvSpPr>
          <p:cNvPr id="7" name="Text Placeholder 6"/>
          <p:cNvSpPr>
            <a:spLocks noGrp="1"/>
          </p:cNvSpPr>
          <p:nvPr>
            <p:ph type="body" sz="quarter" idx="18" hasCustomPrompt="1"/>
          </p:nvPr>
        </p:nvSpPr>
        <p:spPr>
          <a:xfrm>
            <a:off x="960967" y="1507603"/>
            <a:ext cx="10272184" cy="608013"/>
          </a:xfrm>
        </p:spPr>
        <p:txBody>
          <a:bodyPr/>
          <a:lstStyle>
            <a:lvl1pPr>
              <a:defRPr sz="1800">
                <a:latin typeface="Franklin Gothic Medium" panose="020B0603020102020204" pitchFamily="34" charset="0"/>
              </a:defRPr>
            </a:lvl1pPr>
          </a:lstStyle>
          <a:p>
            <a:pPr lvl="0"/>
            <a:r>
              <a:rPr lang="en-US"/>
              <a:t>Chart title</a:t>
            </a:r>
          </a:p>
        </p:txBody>
      </p:sp>
    </p:spTree>
    <p:extLst>
      <p:ext uri="{BB962C8B-B14F-4D97-AF65-F5344CB8AC3E}">
        <p14:creationId xmlns:p14="http://schemas.microsoft.com/office/powerpoint/2010/main" val="31709610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
        <p:nvSpPr>
          <p:cNvPr id="6" name="Rectangle 5"/>
          <p:cNvSpPr/>
          <p:nvPr userDrawn="1"/>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a:latin typeface="Franklin Gothic Book"/>
              </a:rPr>
              <a:t>Layouts</a:t>
            </a:r>
            <a:r>
              <a:rPr lang="en-US" sz="7000" baseline="0">
                <a:latin typeface="Franklin Gothic Book"/>
              </a:rPr>
              <a:t> for</a:t>
            </a:r>
            <a:br>
              <a:rPr lang="en-US" sz="7000" baseline="0">
                <a:latin typeface="Franklin Gothic Book"/>
              </a:rPr>
            </a:br>
            <a:r>
              <a:rPr lang="en-US" sz="7000" baseline="0">
                <a:latin typeface="Franklin Gothic Book"/>
              </a:rPr>
              <a:t>complex text</a:t>
            </a:r>
            <a:endParaRPr lang="en-US" sz="7000">
              <a:latin typeface="Franklin Gothic Book"/>
            </a:endParaRPr>
          </a:p>
        </p:txBody>
      </p:sp>
      <p:grpSp>
        <p:nvGrpSpPr>
          <p:cNvPr id="7" name="Group 6"/>
          <p:cNvGrpSpPr/>
          <p:nvPr userDrawn="1"/>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3639494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Round Same Side Corner Rectangle 5"/>
          <p:cNvSpPr/>
          <p:nvPr userDrawn="1"/>
        </p:nvSpPr>
        <p:spPr>
          <a:xfrm>
            <a:off x="5759448" y="1436915"/>
            <a:ext cx="5759977" cy="5043086"/>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6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8638115" y="4833942"/>
            <a:ext cx="2401309" cy="1286058"/>
          </a:xfrm>
          <a:prstGeom prst="roundRect">
            <a:avLst>
              <a:gd name="adj" fmla="val 10702"/>
            </a:avLst>
          </a:prstGeom>
        </p:spPr>
        <p:txBody>
          <a:bodyPr/>
          <a:lstStyle/>
          <a:p>
            <a:pPr lvl="0"/>
            <a:r>
              <a:rPr lang="en-US" noProof="0"/>
              <a:t>Click icon to add picture</a:t>
            </a:r>
            <a:endParaRPr lang="en-GB" noProof="0"/>
          </a:p>
        </p:txBody>
      </p:sp>
      <p:pic>
        <p:nvPicPr>
          <p:cNvPr id="7" name="Picture 6" descr="inverted commas closed.png"/>
          <p:cNvPicPr>
            <a:picLocks noChangeAspect="1"/>
          </p:cNvPicPr>
          <p:nvPr userDrawn="1"/>
        </p:nvPicPr>
        <p:blipFill rotWithShape="1">
          <a:blip r:embed="rId2" cstate="screen">
            <a:lum bright="70000" contrast="-70000"/>
            <a:extLst>
              <a:ext uri="{28A0092B-C50C-407E-A947-70E740481C1C}">
                <a14:useLocalDpi xmlns:a14="http://schemas.microsoft.com/office/drawing/2010/main"/>
              </a:ext>
            </a:extLst>
          </a:blip>
          <a:srcRect/>
          <a:stretch/>
        </p:blipFill>
        <p:spPr>
          <a:xfrm>
            <a:off x="10023759" y="2769740"/>
            <a:ext cx="1016027" cy="542668"/>
          </a:xfrm>
          <a:prstGeom prst="rect">
            <a:avLst/>
          </a:prstGeom>
        </p:spPr>
      </p:pic>
      <p:pic>
        <p:nvPicPr>
          <p:cNvPr id="8" name="Picture 7" descr="inverted commas open.png"/>
          <p:cNvPicPr>
            <a:picLocks noChangeAspect="1"/>
          </p:cNvPicPr>
          <p:nvPr userDrawn="1"/>
        </p:nvPicPr>
        <p:blipFill rotWithShape="1">
          <a:blip r:embed="rId3" cstate="screen">
            <a:lum bright="70000" contrast="-70000"/>
            <a:extLst>
              <a:ext uri="{28A0092B-C50C-407E-A947-70E740481C1C}">
                <a14:useLocalDpi xmlns:a14="http://schemas.microsoft.com/office/drawing/2010/main"/>
              </a:ext>
            </a:extLst>
          </a:blip>
          <a:srcRect/>
          <a:stretch/>
        </p:blipFill>
        <p:spPr>
          <a:xfrm>
            <a:off x="6237549" y="1598643"/>
            <a:ext cx="923664" cy="531132"/>
          </a:xfrm>
          <a:prstGeom prst="rect">
            <a:avLst/>
          </a:prstGeom>
        </p:spPr>
      </p:pic>
      <p:sp>
        <p:nvSpPr>
          <p:cNvPr id="12" name="Text Placeholder 6"/>
          <p:cNvSpPr>
            <a:spLocks noGrp="1"/>
          </p:cNvSpPr>
          <p:nvPr>
            <p:ph type="body" sz="quarter" idx="14" hasCustomPrompt="1"/>
          </p:nvPr>
        </p:nvSpPr>
        <p:spPr>
          <a:xfrm>
            <a:off x="956734" y="1436916"/>
            <a:ext cx="4320113" cy="4683084"/>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accent6"/>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accent6"/>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a:ea typeface="Franklin Gothic Book"/>
                <a:cs typeface="Franklin Gothic Book"/>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
        <p:nvSpPr>
          <p:cNvPr id="10" name="Text Placeholder 9"/>
          <p:cNvSpPr>
            <a:spLocks noGrp="1"/>
          </p:cNvSpPr>
          <p:nvPr>
            <p:ph type="body" sz="quarter" idx="17"/>
          </p:nvPr>
        </p:nvSpPr>
        <p:spPr>
          <a:xfrm>
            <a:off x="6624638" y="1884363"/>
            <a:ext cx="3919537" cy="2519362"/>
          </a:xfrm>
        </p:spPr>
        <p:txBody>
          <a:bodyPr/>
          <a:lstStyle>
            <a:lvl1pPr>
              <a:defRPr sz="4000" i="1">
                <a:solidFill>
                  <a:schemeClr val="accent1"/>
                </a:solidFill>
              </a:defRPr>
            </a:lvl1pPr>
          </a:lstStyle>
          <a:p>
            <a:pPr lvl="0"/>
            <a:r>
              <a:rPr lang="en-US"/>
              <a:t>Edit Master text styles</a:t>
            </a:r>
          </a:p>
        </p:txBody>
      </p:sp>
    </p:spTree>
    <p:extLst>
      <p:ext uri="{BB962C8B-B14F-4D97-AF65-F5344CB8AC3E}">
        <p14:creationId xmlns:p14="http://schemas.microsoft.com/office/powerpoint/2010/main" val="388102265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6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3"/>
          </p:nvPr>
        </p:nvSpPr>
        <p:spPr>
          <a:xfrm>
            <a:off x="956733" y="1409700"/>
            <a:ext cx="4809067" cy="47103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accent6"/>
                </a:solidFill>
                <a:latin typeface="Franklin Gothic Book" panose="020B0503020102020204" pitchFamily="34" charset="0"/>
                <a:cs typeface="Franklin Gothic Book" panose="020B0503020102020204" pitchFamily="34" charset="0"/>
              </a:defRPr>
            </a:lvl1pPr>
            <a:lvl2pPr marL="179388" marR="0" indent="-179388" algn="l" defTabSz="914400" rtl="0" eaLnBrk="0" fontAlgn="base" latinLnBrk="0" hangingPunct="0">
              <a:lnSpc>
                <a:spcPct val="100000"/>
              </a:lnSpc>
              <a:spcBef>
                <a:spcPts val="0"/>
              </a:spcBef>
              <a:spcAft>
                <a:spcPts val="1200"/>
              </a:spcAft>
              <a:buClr>
                <a:schemeClr val="accent1"/>
              </a:buClr>
              <a:buSzTx/>
              <a:buFont typeface="Arial"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3pPr>
            <a:lvl4pPr marL="540000" marR="0" indent="-180000" algn="l" defTabSz="914400" rtl="0" eaLnBrk="0" fontAlgn="base" latinLnBrk="0" hangingPunct="0">
              <a:lnSpc>
                <a:spcPct val="100000"/>
              </a:lnSpc>
              <a:spcBef>
                <a:spcPts val="0"/>
              </a:spcBef>
              <a:spcAft>
                <a:spcPts val="1200"/>
              </a:spcAft>
              <a:buClrTx/>
              <a:buSzTx/>
              <a:buFont typeface="Franklin Gothic Book" panose="020B0503020102020204" pitchFamily="34"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105" name="Text Placeholder 6"/>
          <p:cNvSpPr>
            <a:spLocks noGrp="1"/>
          </p:cNvSpPr>
          <p:nvPr>
            <p:ph type="body" sz="quarter" idx="17"/>
          </p:nvPr>
        </p:nvSpPr>
        <p:spPr>
          <a:xfrm>
            <a:off x="6426200" y="1409700"/>
            <a:ext cx="4802715" cy="47103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accent6"/>
                </a:solidFill>
                <a:latin typeface="Franklin Gothic Book" panose="020B0503020102020204" pitchFamily="34" charset="0"/>
                <a:cs typeface="Franklin Gothic Book" panose="020B0503020102020204" pitchFamily="34" charset="0"/>
              </a:defRPr>
            </a:lvl1pPr>
            <a:lvl2pPr marL="179388" marR="0" indent="-179388" algn="l" defTabSz="914400" rtl="0" eaLnBrk="0" fontAlgn="base" latinLnBrk="0" hangingPunct="0">
              <a:lnSpc>
                <a:spcPct val="100000"/>
              </a:lnSpc>
              <a:spcBef>
                <a:spcPts val="0"/>
              </a:spcBef>
              <a:spcAft>
                <a:spcPts val="1200"/>
              </a:spcAft>
              <a:buClr>
                <a:schemeClr val="accent1"/>
              </a:buClr>
              <a:buSzTx/>
              <a:buFont typeface="Arial"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3pPr>
            <a:lvl4pPr marL="540000" marR="0" indent="-180000" algn="l" defTabSz="914400" rtl="0" eaLnBrk="0" fontAlgn="base" latinLnBrk="0" hangingPunct="0">
              <a:lnSpc>
                <a:spcPct val="100000"/>
              </a:lnSpc>
              <a:spcBef>
                <a:spcPts val="0"/>
              </a:spcBef>
              <a:spcAft>
                <a:spcPts val="1200"/>
              </a:spcAft>
              <a:buClrTx/>
              <a:buSzTx/>
              <a:buFont typeface="Franklin Gothic Book" panose="020B0503020102020204" pitchFamily="34"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4" name="Straight Connector 103"/>
          <p:cNvCxnSpPr/>
          <p:nvPr userDrawn="1"/>
        </p:nvCxnSpPr>
        <p:spPr>
          <a:xfrm>
            <a:off x="6069084" y="1761671"/>
            <a:ext cx="0" cy="4316600"/>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287497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
        <p:nvSpPr>
          <p:cNvPr id="6" name="Rectangle 5"/>
          <p:cNvSpPr/>
          <p:nvPr userDrawn="1"/>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a:latin typeface="Franklin Gothic Book"/>
              </a:rPr>
              <a:t>Layouts</a:t>
            </a:r>
            <a:r>
              <a:rPr lang="en-US" sz="7000" baseline="0">
                <a:latin typeface="Franklin Gothic Book"/>
              </a:rPr>
              <a:t> for</a:t>
            </a:r>
            <a:br>
              <a:rPr lang="en-US" sz="7000" baseline="0">
                <a:latin typeface="Franklin Gothic Book"/>
              </a:rPr>
            </a:br>
            <a:r>
              <a:rPr lang="en-US" sz="7000" baseline="0">
                <a:latin typeface="Franklin Gothic Book"/>
              </a:rPr>
              <a:t>images</a:t>
            </a:r>
            <a:endParaRPr lang="en-US" sz="7000">
              <a:latin typeface="Franklin Gothic Book"/>
            </a:endParaRPr>
          </a:p>
        </p:txBody>
      </p:sp>
      <p:grpSp>
        <p:nvGrpSpPr>
          <p:cNvPr id="7" name="Group 6"/>
          <p:cNvGrpSpPr/>
          <p:nvPr userDrawn="1"/>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3761215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43353" y="1436914"/>
            <a:ext cx="10289799" cy="5033737"/>
          </a:xfrm>
          <a:prstGeom prst="round2SameRect">
            <a:avLst>
              <a:gd name="adj1" fmla="val 6208"/>
              <a:gd name="adj2" fmla="val 0"/>
            </a:avLst>
          </a:prstGeom>
        </p:spPr>
        <p:txBody>
          <a:bodyPr/>
          <a:lstStyle/>
          <a:p>
            <a:pPr lvl="0"/>
            <a:r>
              <a:rPr lang="en-US" noProof="0"/>
              <a:t>Click icon to add picture</a:t>
            </a:r>
            <a:endParaRPr lang="en-GB" noProof="0"/>
          </a:p>
        </p:txBody>
      </p:sp>
      <p:sp>
        <p:nvSpPr>
          <p:cNvPr id="98"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99"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402154290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ig image with titl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43353" y="2151162"/>
            <a:ext cx="10289799" cy="4319489"/>
          </a:xfrm>
          <a:prstGeom prst="round2SameRect">
            <a:avLst>
              <a:gd name="adj1" fmla="val 6739"/>
              <a:gd name="adj2" fmla="val 0"/>
            </a:avLst>
          </a:prstGeom>
        </p:spPr>
        <p:txBody>
          <a:bodyPr/>
          <a:lstStyle/>
          <a:p>
            <a:pPr lvl="0"/>
            <a:r>
              <a:rPr lang="en-US" noProof="0"/>
              <a:t>Click icon to add picture</a:t>
            </a:r>
            <a:endParaRPr lang="en-GB" noProof="0"/>
          </a:p>
        </p:txBody>
      </p:sp>
      <p:sp>
        <p:nvSpPr>
          <p:cNvPr id="98"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a:p>
        </p:txBody>
      </p:sp>
      <p:sp>
        <p:nvSpPr>
          <p:cNvPr id="99"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5" hasCustomPrompt="1"/>
          </p:nvPr>
        </p:nvSpPr>
        <p:spPr>
          <a:xfrm>
            <a:off x="944034" y="1436193"/>
            <a:ext cx="10289117" cy="358775"/>
          </a:xfrm>
        </p:spPr>
        <p:txBody>
          <a:bodyPr/>
          <a:lstStyle>
            <a:lvl1pPr>
              <a:defRPr baseline="0">
                <a:latin typeface="Franklin Gothic Medium" panose="020B0603020102020204" pitchFamily="34" charset="0"/>
              </a:defRPr>
            </a:lvl1pPr>
          </a:lstStyle>
          <a:p>
            <a:pPr lvl="0"/>
            <a:r>
              <a:rPr lang="en-US"/>
              <a:t>Image title</a:t>
            </a:r>
          </a:p>
        </p:txBody>
      </p:sp>
    </p:spTree>
    <p:extLst>
      <p:ext uri="{BB962C8B-B14F-4D97-AF65-F5344CB8AC3E}">
        <p14:creationId xmlns:p14="http://schemas.microsoft.com/office/powerpoint/2010/main" val="317513096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wmf"/><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4.xml"/><Relationship Id="rId7" Type="http://schemas.openxmlformats.org/officeDocument/2006/relationships/image" Target="../media/image5.png"/><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image" Target="../media/image4.jpeg"/><Relationship Id="rId5" Type="http://schemas.openxmlformats.org/officeDocument/2006/relationships/tags" Target="../tags/tag1.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ags" Target="../tags/tag5.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theme" Target="../theme/theme3.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1.wmf"/><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4.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88.xml"/><Relationship Id="rId18" Type="http://schemas.openxmlformats.org/officeDocument/2006/relationships/slideLayout" Target="../slideLayouts/slideLayout93.xml"/><Relationship Id="rId26" Type="http://schemas.openxmlformats.org/officeDocument/2006/relationships/slideLayout" Target="../slideLayouts/slideLayout101.xml"/><Relationship Id="rId39" Type="http://schemas.openxmlformats.org/officeDocument/2006/relationships/slideLayout" Target="../slideLayouts/slideLayout114.xml"/><Relationship Id="rId21" Type="http://schemas.openxmlformats.org/officeDocument/2006/relationships/slideLayout" Target="../slideLayouts/slideLayout96.xml"/><Relationship Id="rId34" Type="http://schemas.openxmlformats.org/officeDocument/2006/relationships/slideLayout" Target="../slideLayouts/slideLayout109.xml"/><Relationship Id="rId42" Type="http://schemas.openxmlformats.org/officeDocument/2006/relationships/slideLayout" Target="../slideLayouts/slideLayout117.xml"/><Relationship Id="rId47" Type="http://schemas.openxmlformats.org/officeDocument/2006/relationships/slideLayout" Target="../slideLayouts/slideLayout122.xml"/><Relationship Id="rId50" Type="http://schemas.openxmlformats.org/officeDocument/2006/relationships/slideLayout" Target="../slideLayouts/slideLayout125.xml"/><Relationship Id="rId55" Type="http://schemas.openxmlformats.org/officeDocument/2006/relationships/image" Target="../media/image1.wmf"/><Relationship Id="rId7" Type="http://schemas.openxmlformats.org/officeDocument/2006/relationships/slideLayout" Target="../slideLayouts/slideLayout82.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9" Type="http://schemas.openxmlformats.org/officeDocument/2006/relationships/slideLayout" Target="../slideLayouts/slideLayout104.xml"/><Relationship Id="rId11" Type="http://schemas.openxmlformats.org/officeDocument/2006/relationships/slideLayout" Target="../slideLayouts/slideLayout86.xml"/><Relationship Id="rId24" Type="http://schemas.openxmlformats.org/officeDocument/2006/relationships/slideLayout" Target="../slideLayouts/slideLayout99.xml"/><Relationship Id="rId32" Type="http://schemas.openxmlformats.org/officeDocument/2006/relationships/slideLayout" Target="../slideLayouts/slideLayout107.xml"/><Relationship Id="rId37" Type="http://schemas.openxmlformats.org/officeDocument/2006/relationships/slideLayout" Target="../slideLayouts/slideLayout112.xml"/><Relationship Id="rId40" Type="http://schemas.openxmlformats.org/officeDocument/2006/relationships/slideLayout" Target="../slideLayouts/slideLayout115.xml"/><Relationship Id="rId45" Type="http://schemas.openxmlformats.org/officeDocument/2006/relationships/slideLayout" Target="../slideLayouts/slideLayout120.xml"/><Relationship Id="rId53" Type="http://schemas.openxmlformats.org/officeDocument/2006/relationships/slideLayout" Target="../slideLayouts/slideLayout128.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31" Type="http://schemas.openxmlformats.org/officeDocument/2006/relationships/slideLayout" Target="../slideLayouts/slideLayout106.xml"/><Relationship Id="rId44" Type="http://schemas.openxmlformats.org/officeDocument/2006/relationships/slideLayout" Target="../slideLayouts/slideLayout119.xml"/><Relationship Id="rId52" Type="http://schemas.openxmlformats.org/officeDocument/2006/relationships/slideLayout" Target="../slideLayouts/slideLayout127.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slideLayout" Target="../slideLayouts/slideLayout97.xml"/><Relationship Id="rId27" Type="http://schemas.openxmlformats.org/officeDocument/2006/relationships/slideLayout" Target="../slideLayouts/slideLayout102.xml"/><Relationship Id="rId30" Type="http://schemas.openxmlformats.org/officeDocument/2006/relationships/slideLayout" Target="../slideLayouts/slideLayout105.xml"/><Relationship Id="rId35" Type="http://schemas.openxmlformats.org/officeDocument/2006/relationships/slideLayout" Target="../slideLayouts/slideLayout110.xml"/><Relationship Id="rId43" Type="http://schemas.openxmlformats.org/officeDocument/2006/relationships/slideLayout" Target="../slideLayouts/slideLayout118.xml"/><Relationship Id="rId48" Type="http://schemas.openxmlformats.org/officeDocument/2006/relationships/slideLayout" Target="../slideLayouts/slideLayout123.xml"/><Relationship Id="rId8" Type="http://schemas.openxmlformats.org/officeDocument/2006/relationships/slideLayout" Target="../slideLayouts/slideLayout83.xml"/><Relationship Id="rId51" Type="http://schemas.openxmlformats.org/officeDocument/2006/relationships/slideLayout" Target="../slideLayouts/slideLayout126.xml"/><Relationship Id="rId3" Type="http://schemas.openxmlformats.org/officeDocument/2006/relationships/slideLayout" Target="../slideLayouts/slideLayout78.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5" Type="http://schemas.openxmlformats.org/officeDocument/2006/relationships/slideLayout" Target="../slideLayouts/slideLayout100.xml"/><Relationship Id="rId33" Type="http://schemas.openxmlformats.org/officeDocument/2006/relationships/slideLayout" Target="../slideLayouts/slideLayout108.xml"/><Relationship Id="rId38" Type="http://schemas.openxmlformats.org/officeDocument/2006/relationships/slideLayout" Target="../slideLayouts/slideLayout113.xml"/><Relationship Id="rId46" Type="http://schemas.openxmlformats.org/officeDocument/2006/relationships/slideLayout" Target="../slideLayouts/slideLayout121.xml"/><Relationship Id="rId20" Type="http://schemas.openxmlformats.org/officeDocument/2006/relationships/slideLayout" Target="../slideLayouts/slideLayout95.xml"/><Relationship Id="rId41" Type="http://schemas.openxmlformats.org/officeDocument/2006/relationships/slideLayout" Target="../slideLayouts/slideLayout116.xml"/><Relationship Id="rId54" Type="http://schemas.openxmlformats.org/officeDocument/2006/relationships/theme" Target="../theme/theme5.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5" Type="http://schemas.openxmlformats.org/officeDocument/2006/relationships/slideLayout" Target="../slideLayouts/slideLayout90.xml"/><Relationship Id="rId23" Type="http://schemas.openxmlformats.org/officeDocument/2006/relationships/slideLayout" Target="../slideLayouts/slideLayout98.xml"/><Relationship Id="rId28" Type="http://schemas.openxmlformats.org/officeDocument/2006/relationships/slideLayout" Target="../slideLayouts/slideLayout103.xml"/><Relationship Id="rId36" Type="http://schemas.openxmlformats.org/officeDocument/2006/relationships/slideLayout" Target="../slideLayouts/slideLayout111.xml"/><Relationship Id="rId49" Type="http://schemas.openxmlformats.org/officeDocument/2006/relationships/slideLayout" Target="../slideLayouts/slideLayout12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wmf"/><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ags" Target="../tags/tag8.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theme" Target="../theme/theme6.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960967" y="-1"/>
            <a:ext cx="7871884" cy="1080000"/>
          </a:xfrm>
          <a:prstGeom prst="rect">
            <a:avLst/>
          </a:prstGeom>
        </p:spPr>
        <p:txBody>
          <a:bodyPr vert="horz" lIns="0" tIns="0" rIns="0" bIns="0" rtlCol="0" anchor="ctr">
            <a:normAutofit/>
          </a:bodyPr>
          <a:lstStyle/>
          <a:p>
            <a:r>
              <a:rPr lang="en-US"/>
              <a:t>Click to edit Master title style</a:t>
            </a:r>
            <a:endParaRPr lang="en-GB"/>
          </a:p>
        </p:txBody>
      </p:sp>
      <p:cxnSp>
        <p:nvCxnSpPr>
          <p:cNvPr id="81" name="Straight Connector 80"/>
          <p:cNvCxnSpPr/>
          <p:nvPr/>
        </p:nvCxnSpPr>
        <p:spPr bwMode="auto">
          <a:xfrm>
            <a:off x="-4110" y="6480000"/>
            <a:ext cx="12196111"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960969" y="1439863"/>
            <a:ext cx="10272183" cy="45005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fld id="{20542AEE-3255-4276-B393-10BA06475851}" type="datetime1">
              <a:rPr lang="en-US" smtClean="0"/>
              <a:t>3/4/2025</a:t>
            </a:fld>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fld id="{71F9F866-B438-9445-8D9F-1F8FF6608833}" type="slidenum">
              <a:rPr lang="en-GB" smtClean="0"/>
              <a:pPr/>
              <a:t>‹#›</a:t>
            </a:fld>
            <a:endParaRPr lang="en-GB"/>
          </a:p>
        </p:txBody>
      </p:sp>
      <p:pic>
        <p:nvPicPr>
          <p:cNvPr id="10" name="Picture 9"/>
          <p:cNvPicPr>
            <a:picLocks/>
          </p:cNvPicPr>
          <p:nvPr/>
        </p:nvPicPr>
        <p:blipFill>
          <a:blip r:embed="rId53" cstate="screen">
            <a:extLst>
              <a:ext uri="{28A0092B-C50C-407E-A947-70E740481C1C}">
                <a14:useLocalDpi xmlns:a14="http://schemas.microsoft.com/office/drawing/2010/main"/>
              </a:ext>
            </a:extLst>
          </a:blip>
          <a:stretch>
            <a:fillRect/>
          </a:stretch>
        </p:blipFill>
        <p:spPr>
          <a:xfrm>
            <a:off x="10378621" y="126833"/>
            <a:ext cx="1562102" cy="821767"/>
          </a:xfrm>
          <a:prstGeom prst="rect">
            <a:avLst/>
          </a:prstGeom>
        </p:spPr>
      </p:pic>
      <p:grpSp>
        <p:nvGrpSpPr>
          <p:cNvPr id="11" name="Group 10"/>
          <p:cNvGrpSpPr/>
          <p:nvPr/>
        </p:nvGrpSpPr>
        <p:grpSpPr>
          <a:xfrm>
            <a:off x="-1204383" y="0"/>
            <a:ext cx="13203809" cy="7638450"/>
            <a:chOff x="-903288" y="0"/>
            <a:chExt cx="9902857" cy="7638450"/>
          </a:xfrm>
        </p:grpSpPr>
        <p:cxnSp>
          <p:nvCxnSpPr>
            <p:cNvPr id="12" name="Straight Connector 11"/>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cxnSp>
        <p:nvCxnSpPr>
          <p:cNvPr id="63" name="Straight Connector 62">
            <a:extLst>
              <a:ext uri="{FF2B5EF4-FFF2-40B4-BE49-F238E27FC236}">
                <a16:creationId xmlns:a16="http://schemas.microsoft.com/office/drawing/2014/main" id="{53B8B07F-42C5-A245-B240-512779B90F9B}"/>
              </a:ext>
            </a:extLst>
          </p:cNvPr>
          <p:cNvCxnSpPr>
            <a:cxnSpLocks/>
          </p:cNvCxnSpPr>
          <p:nvPr userDrawn="1"/>
        </p:nvCxnSpPr>
        <p:spPr bwMode="auto">
          <a:xfrm>
            <a:off x="-4111" y="643565"/>
            <a:ext cx="10243264" cy="0"/>
          </a:xfrm>
          <a:prstGeom prst="line">
            <a:avLst/>
          </a:prstGeom>
          <a:ln w="3175"/>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987" r:id="rId1"/>
    <p:sldLayoutId id="2147483980" r:id="rId2"/>
    <p:sldLayoutId id="2147483981" r:id="rId3"/>
    <p:sldLayoutId id="2147483886" r:id="rId4"/>
    <p:sldLayoutId id="2147483988" r:id="rId5"/>
    <p:sldLayoutId id="2147483825" r:id="rId6"/>
    <p:sldLayoutId id="2147483935" r:id="rId7"/>
    <p:sldLayoutId id="2147483949" r:id="rId8"/>
    <p:sldLayoutId id="2147483826" r:id="rId9"/>
    <p:sldLayoutId id="2147484002" r:id="rId10"/>
    <p:sldLayoutId id="2147484003" r:id="rId11"/>
    <p:sldLayoutId id="2147484004" r:id="rId12"/>
    <p:sldLayoutId id="2147484005" r:id="rId13"/>
    <p:sldLayoutId id="2147483953" r:id="rId14"/>
    <p:sldLayoutId id="2147483954" r:id="rId15"/>
    <p:sldLayoutId id="2147483952" r:id="rId16"/>
    <p:sldLayoutId id="2147483827" r:id="rId17"/>
    <p:sldLayoutId id="2147483937" r:id="rId18"/>
    <p:sldLayoutId id="2147483989" r:id="rId19"/>
    <p:sldLayoutId id="2147483974" r:id="rId20"/>
    <p:sldLayoutId id="2147483979" r:id="rId21"/>
    <p:sldLayoutId id="2147483992" r:id="rId22"/>
    <p:sldLayoutId id="2147483823" r:id="rId23"/>
    <p:sldLayoutId id="2147483943" r:id="rId24"/>
    <p:sldLayoutId id="2147483822" r:id="rId25"/>
    <p:sldLayoutId id="2147483966" r:id="rId26"/>
    <p:sldLayoutId id="2147483939" r:id="rId27"/>
    <p:sldLayoutId id="2147483824" r:id="rId28"/>
    <p:sldLayoutId id="2147483940" r:id="rId29"/>
    <p:sldLayoutId id="2147483888" r:id="rId30"/>
    <p:sldLayoutId id="2147483892" r:id="rId31"/>
    <p:sldLayoutId id="2147483887" r:id="rId32"/>
    <p:sldLayoutId id="2147483889" r:id="rId33"/>
    <p:sldLayoutId id="2147483891" r:id="rId34"/>
    <p:sldLayoutId id="2147483890" r:id="rId35"/>
    <p:sldLayoutId id="2147483934" r:id="rId36"/>
    <p:sldLayoutId id="2147483918" r:id="rId37"/>
    <p:sldLayoutId id="2147483912" r:id="rId38"/>
    <p:sldLayoutId id="2147483913" r:id="rId39"/>
    <p:sldLayoutId id="2147483911" r:id="rId40"/>
    <p:sldLayoutId id="2147483915" r:id="rId41"/>
    <p:sldLayoutId id="2147483914" r:id="rId42"/>
    <p:sldLayoutId id="2147483916" r:id="rId43"/>
    <p:sldLayoutId id="2147483833" r:id="rId44"/>
    <p:sldLayoutId id="2147483993" r:id="rId45"/>
    <p:sldLayoutId id="2147483968" r:id="rId46"/>
    <p:sldLayoutId id="2147483969" r:id="rId47"/>
    <p:sldLayoutId id="2147483970" r:id="rId48"/>
    <p:sldLayoutId id="2147483971" r:id="rId49"/>
    <p:sldLayoutId id="2147483972" r:id="rId50"/>
    <p:sldLayoutId id="2147483973" r:id="rId51"/>
  </p:sldLayoutIdLst>
  <p:hf hdr="0"/>
  <p:txStyles>
    <p:titleStyle>
      <a:lvl1pPr algn="l" rtl="0" eaLnBrk="1" fontAlgn="base" hangingPunct="1">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p:titleStyle>
    <p:bodyStyle>
      <a:lvl1pPr marL="0" indent="0" algn="l" rtl="0" eaLnBrk="1" fontAlgn="base" hangingPunct="1">
        <a:lnSpc>
          <a:spcPct val="100000"/>
        </a:lnSpc>
        <a:spcBef>
          <a:spcPts val="0"/>
        </a:spcBef>
        <a:spcAft>
          <a:spcPts val="1200"/>
        </a:spcAft>
        <a:buClrTx/>
        <a:buFontTx/>
        <a:buNone/>
        <a:defRPr lang="en-US" sz="20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1" fontAlgn="base" latinLnBrk="0" hangingPunct="1">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3" name="Picture 2" descr="Z:\852_General presentation_update_2017\02_ARTWORK\IMAGES\HI RES\background1280x960.jpg"/>
          <p:cNvPicPr>
            <a:picLocks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51694" y="0"/>
            <a:ext cx="12343695" cy="6883400"/>
          </a:xfrm>
          <a:prstGeom prst="rect">
            <a:avLst/>
          </a:prstGeom>
          <a:noFill/>
          <a:extLst>
            <a:ext uri="{909E8E84-426E-40DD-AFC4-6F175D3DCCD1}">
              <a14:hiddenFill xmlns:a14="http://schemas.microsoft.com/office/drawing/2010/main">
                <a:solidFill>
                  <a:srgbClr val="FFFFFF"/>
                </a:solidFill>
              </a14:hiddenFill>
            </a:ext>
          </a:extLst>
        </p:spPr>
      </p:pic>
      <p:sp>
        <p:nvSpPr>
          <p:cNvPr id="57" name="Footer Placeholder 4"/>
          <p:cNvSpPr>
            <a:spLocks noGrp="1"/>
          </p:cNvSpPr>
          <p:nvPr>
            <p:ph type="ftr" sz="quarter" idx="3"/>
            <p:custDataLst>
              <p:tags r:id="rId5"/>
            </p:custDataLst>
          </p:nvPr>
        </p:nvSpPr>
        <p:spPr>
          <a:xfrm>
            <a:off x="0" y="6480000"/>
            <a:ext cx="12192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2" name="Title Placeholder 1" descr="Ideally your title should fit on one line." title="Slide title"/>
          <p:cNvSpPr>
            <a:spLocks noGrp="1"/>
          </p:cNvSpPr>
          <p:nvPr>
            <p:ph type="title"/>
          </p:nvPr>
        </p:nvSpPr>
        <p:spPr>
          <a:xfrm>
            <a:off x="960967" y="-1"/>
            <a:ext cx="7871884" cy="1080000"/>
          </a:xfrm>
          <a:prstGeom prst="rect">
            <a:avLst/>
          </a:prstGeom>
        </p:spPr>
        <p:txBody>
          <a:bodyPr vert="horz" lIns="0" tIns="0" rIns="0" bIns="0" rtlCol="0" anchor="ctr">
            <a:normAutofit/>
          </a:bodyPr>
          <a:lstStyle/>
          <a:p>
            <a:r>
              <a:rPr lang="en-US"/>
              <a:t>Click to edit Master title style</a:t>
            </a:r>
            <a:endParaRPr lang="en-GB"/>
          </a:p>
        </p:txBody>
      </p:sp>
      <p:cxnSp>
        <p:nvCxnSpPr>
          <p:cNvPr id="70" name="Straight Connector 69"/>
          <p:cNvCxnSpPr/>
          <p:nvPr/>
        </p:nvCxnSpPr>
        <p:spPr bwMode="auto">
          <a:xfrm>
            <a:off x="-4111" y="1079500"/>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4110" y="6480000"/>
            <a:ext cx="12196111"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960969" y="1800225"/>
            <a:ext cx="10272183" cy="4140200"/>
          </a:xfrm>
          <a:prstGeom prst="rect">
            <a:avLst/>
          </a:prstGeom>
        </p:spPr>
        <p:txBody>
          <a:bodyPr vert="horz" lIns="0" tIns="0" rIns="0" bIns="0" rtlCol="0">
            <a:noAutofit/>
          </a:bodyPr>
          <a:lstStyle/>
          <a:p>
            <a:pPr lvl="0"/>
            <a:r>
              <a:rPr lang="en-US"/>
              <a:t>Click to edit Master text styles</a:t>
            </a:r>
          </a:p>
          <a:p>
            <a:pPr lvl="1"/>
            <a:r>
              <a:rPr lang="en-US"/>
              <a:t>Second level</a:t>
            </a:r>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bg1"/>
                </a:solidFill>
                <a:latin typeface="Franklin Gothic Book"/>
                <a:cs typeface="Franklin Gothic Book"/>
              </a:defRPr>
            </a:lvl1pPr>
          </a:lstStyle>
          <a:p>
            <a:fld id="{4ACAFCF8-1FCC-492E-AA86-319B7BB8CF2B}" type="datetime1">
              <a:rPr lang="en-US" smtClean="0"/>
              <a:t>3/4/2025</a:t>
            </a:fld>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bg1"/>
                </a:solidFill>
                <a:latin typeface="Franklin Gothic Book"/>
                <a:cs typeface="Franklin Gothic Book"/>
              </a:defRPr>
            </a:lvl1pPr>
          </a:lstStyle>
          <a:p>
            <a:fld id="{71F9F866-B438-9445-8D9F-1F8FF6608833}" type="slidenum">
              <a:rPr lang="en-GB" smtClean="0"/>
              <a:pPr/>
              <a:t>‹#›</a:t>
            </a:fld>
            <a:endParaRPr lang="en-GB"/>
          </a:p>
        </p:txBody>
      </p:sp>
      <p:grpSp>
        <p:nvGrpSpPr>
          <p:cNvPr id="11" name="Group 10"/>
          <p:cNvGrpSpPr/>
          <p:nvPr/>
        </p:nvGrpSpPr>
        <p:grpSpPr>
          <a:xfrm>
            <a:off x="-1204383" y="0"/>
            <a:ext cx="13203809" cy="7638450"/>
            <a:chOff x="-903288" y="0"/>
            <a:chExt cx="9902857" cy="7638450"/>
          </a:xfrm>
        </p:grpSpPr>
        <p:cxnSp>
          <p:nvCxnSpPr>
            <p:cNvPr id="12" name="Straight Connector 11"/>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pic>
        <p:nvPicPr>
          <p:cNvPr id="4" name="Picture 3"/>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468904" y="-6848"/>
            <a:ext cx="1953290" cy="1044000"/>
          </a:xfrm>
          <a:prstGeom prst="rect">
            <a:avLst/>
          </a:prstGeom>
        </p:spPr>
      </p:pic>
    </p:spTree>
    <p:extLst>
      <p:ext uri="{BB962C8B-B14F-4D97-AF65-F5344CB8AC3E}">
        <p14:creationId xmlns:p14="http://schemas.microsoft.com/office/powerpoint/2010/main" val="3657292037"/>
      </p:ext>
    </p:extLst>
  </p:cSld>
  <p:clrMap bg1="lt1" tx1="dk1" bg2="lt2" tx2="dk2" accent1="accent1" accent2="accent2" accent3="accent3" accent4="accent4" accent5="accent5" accent6="accent6" hlink="hlink" folHlink="folHlink"/>
  <p:sldLayoutIdLst>
    <p:sldLayoutId id="2147484481" r:id="rId1"/>
    <p:sldLayoutId id="2147484482" r:id="rId2"/>
    <p:sldLayoutId id="2147484483" r:id="rId3"/>
  </p:sldLayoutIdLst>
  <p:hf hdr="0"/>
  <p:txStyles>
    <p:titleStyle>
      <a:lvl1pPr algn="l" rtl="0" eaLnBrk="1" fontAlgn="base" hangingPunct="1">
        <a:spcBef>
          <a:spcPct val="0"/>
        </a:spcBef>
        <a:spcAft>
          <a:spcPct val="0"/>
        </a:spcAft>
        <a:defRPr sz="2800" b="0" i="0" kern="1200">
          <a:solidFill>
            <a:schemeClr val="bg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p:titleStyle>
    <p:bodyStyle>
      <a:lvl1pPr marL="0" indent="0" algn="ctr" rtl="0" eaLnBrk="1" fontAlgn="base" hangingPunct="1">
        <a:lnSpc>
          <a:spcPct val="100000"/>
        </a:lnSpc>
        <a:spcBef>
          <a:spcPts val="0"/>
        </a:spcBef>
        <a:spcAft>
          <a:spcPts val="0"/>
        </a:spcAft>
        <a:buClrTx/>
        <a:buFontTx/>
        <a:buNone/>
        <a:defRPr lang="en-US" sz="2800" kern="1200" smtClean="0">
          <a:solidFill>
            <a:schemeClr val="bg1"/>
          </a:solidFill>
          <a:latin typeface="Franklin Gothic Medium" panose="020B0603020102020204" pitchFamily="34" charset="0"/>
          <a:ea typeface="ＭＳ Ｐゴシック" charset="0"/>
          <a:cs typeface="Franklin Gothic Medium" panose="020B0603020102020204" pitchFamily="34" charset="0"/>
        </a:defRPr>
      </a:lvl1pPr>
      <a:lvl2pPr marL="0" marR="0" indent="0" algn="ctr" defTabSz="914400" rtl="0" eaLnBrk="1" fontAlgn="base" latinLnBrk="0" hangingPunct="1">
        <a:lnSpc>
          <a:spcPct val="100000"/>
        </a:lnSpc>
        <a:spcBef>
          <a:spcPts val="0"/>
        </a:spcBef>
        <a:spcAft>
          <a:spcPts val="1200"/>
        </a:spcAft>
        <a:buClr>
          <a:srgbClr val="00539B"/>
        </a:buClr>
        <a:buSzTx/>
        <a:buFont typeface="Arial" charset="0"/>
        <a:buNone/>
        <a:tabLst/>
        <a:defRPr lang="en-US" sz="2800" kern="1200" smtClean="0">
          <a:solidFill>
            <a:schemeClr val="bg1"/>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smtClean="0">
          <a:solidFill>
            <a:schemeClr val="bg1"/>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bg1"/>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960967" y="-1"/>
            <a:ext cx="7871884" cy="835661"/>
          </a:xfrm>
          <a:prstGeom prst="rect">
            <a:avLst/>
          </a:prstGeom>
        </p:spPr>
        <p:txBody>
          <a:bodyPr vert="horz" lIns="0" tIns="0" rIns="0" bIns="0" rtlCol="0" anchor="ctr">
            <a:normAutofit/>
          </a:bodyPr>
          <a:lstStyle/>
          <a:p>
            <a:r>
              <a:rPr lang="en-US"/>
              <a:t>Click to edit Master title style</a:t>
            </a:r>
            <a:endParaRPr lang="en-GB"/>
          </a:p>
        </p:txBody>
      </p:sp>
      <p:cxnSp>
        <p:nvCxnSpPr>
          <p:cNvPr id="70" name="Straight Connector 69"/>
          <p:cNvCxnSpPr/>
          <p:nvPr/>
        </p:nvCxnSpPr>
        <p:spPr bwMode="auto">
          <a:xfrm>
            <a:off x="-4111" y="835660"/>
            <a:ext cx="12192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4110" y="6480000"/>
            <a:ext cx="12196111"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960969" y="1800225"/>
            <a:ext cx="10272183" cy="41402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fld id="{78AAD661-91C4-4EB4-837E-AB0322CB6CFF}" type="datetime1">
              <a:rPr lang="en-US" smtClean="0"/>
              <a:t>3/4/2025</a:t>
            </a:fld>
            <a:endParaRPr lang="en-GB"/>
          </a:p>
        </p:txBody>
      </p:sp>
      <p:sp>
        <p:nvSpPr>
          <p:cNvPr id="57" name="Footer Placeholder 4"/>
          <p:cNvSpPr>
            <a:spLocks noGrp="1"/>
          </p:cNvSpPr>
          <p:nvPr>
            <p:ph type="ftr" sz="quarter" idx="3"/>
            <p:custDataLst>
              <p:tags r:id="rId12"/>
            </p:custDataLst>
          </p:nvPr>
        </p:nvSpPr>
        <p:spPr>
          <a:xfrm>
            <a:off x="0" y="6480000"/>
            <a:ext cx="12192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2624119142"/>
      </p:ext>
    </p:extLst>
  </p:cSld>
  <p:clrMap bg1="lt1" tx1="dk1" bg2="lt2" tx2="dk2" accent1="accent1" accent2="accent2" accent3="accent3" accent4="accent4" accent5="accent5" accent6="accent6" hlink="hlink" folHlink="folHlink"/>
  <p:sldLayoutIdLst>
    <p:sldLayoutId id="2147484078" r:id="rId1"/>
    <p:sldLayoutId id="2147484484" r:id="rId2"/>
    <p:sldLayoutId id="2147484478" r:id="rId3"/>
    <p:sldLayoutId id="2147484075" r:id="rId4"/>
    <p:sldLayoutId id="2147484076" r:id="rId5"/>
    <p:sldLayoutId id="2147484485" r:id="rId6"/>
    <p:sldLayoutId id="2147484486" r:id="rId7"/>
    <p:sldLayoutId id="2147484499" r:id="rId8"/>
    <p:sldLayoutId id="2147484514" r:id="rId9"/>
    <p:sldLayoutId id="2147484581" r:id="rId10"/>
  </p:sldLayoutIdLst>
  <p:hf hdr="0"/>
  <p:txStyles>
    <p:titleStyle>
      <a:lvl1pPr algn="l" rtl="0" eaLnBrk="0" fontAlgn="base" hangingPunct="0">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0" indent="0" algn="l" rtl="0" eaLnBrk="0" fontAlgn="base" hangingPunct="0">
        <a:lnSpc>
          <a:spcPct val="100000"/>
        </a:lnSpc>
        <a:spcBef>
          <a:spcPts val="0"/>
        </a:spcBef>
        <a:spcAft>
          <a:spcPts val="1200"/>
        </a:spcAft>
        <a:buClrTx/>
        <a:buFontTx/>
        <a:buNone/>
        <a:defRPr lang="en-US" sz="20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EC4234-D52D-064F-8BB7-9609B432C6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8EE6AC-F856-3E48-926E-E87C56EE8F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948871-1489-F742-9735-E372E5BD45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Franklin Gothic Book" panose="020B0503020102020204" pitchFamily="34" charset="0"/>
              </a:defRPr>
            </a:lvl1pPr>
          </a:lstStyle>
          <a:p>
            <a:fld id="{DE7B27BB-1636-41AE-AB63-394E6FDC784D}" type="datetime1">
              <a:rPr lang="en-US" smtClean="0"/>
              <a:t>3/4/2025</a:t>
            </a:fld>
            <a:endParaRPr lang="en-US">
              <a:latin typeface="Franklin Gothic Book" panose="020B0503020102020204" pitchFamily="34" charset="0"/>
            </a:endParaRPr>
          </a:p>
        </p:txBody>
      </p:sp>
      <p:sp>
        <p:nvSpPr>
          <p:cNvPr id="5" name="Footer Placeholder 4">
            <a:extLst>
              <a:ext uri="{FF2B5EF4-FFF2-40B4-BE49-F238E27FC236}">
                <a16:creationId xmlns:a16="http://schemas.microsoft.com/office/drawing/2014/main" id="{F5D8DED4-93F3-9A4F-A23B-B1EA2EE2DD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9076C1-9F40-EC4D-A43C-DB665F06BD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3FA761-7187-6B43-A8FA-0A94B43FDE93}" type="slidenum">
              <a:rPr lang="en-US" smtClean="0"/>
              <a:t>‹#›</a:t>
            </a:fld>
            <a:endParaRPr lang="en-US"/>
          </a:p>
        </p:txBody>
      </p:sp>
      <p:pic>
        <p:nvPicPr>
          <p:cNvPr id="7" name="Picture 6">
            <a:extLst>
              <a:ext uri="{FF2B5EF4-FFF2-40B4-BE49-F238E27FC236}">
                <a16:creationId xmlns:a16="http://schemas.microsoft.com/office/drawing/2014/main" id="{07DF4244-96EA-3244-A3ED-2529ACA827B5}"/>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0489725" y="425233"/>
            <a:ext cx="1369715" cy="720000"/>
          </a:xfrm>
          <a:prstGeom prst="rect">
            <a:avLst/>
          </a:prstGeom>
        </p:spPr>
      </p:pic>
      <p:cxnSp>
        <p:nvCxnSpPr>
          <p:cNvPr id="8" name="Straight Connector 7">
            <a:extLst>
              <a:ext uri="{FF2B5EF4-FFF2-40B4-BE49-F238E27FC236}">
                <a16:creationId xmlns:a16="http://schemas.microsoft.com/office/drawing/2014/main" id="{B106B8BA-89AD-E244-A73A-BB07EAFBBA00}"/>
              </a:ext>
            </a:extLst>
          </p:cNvPr>
          <p:cNvCxnSpPr>
            <a:cxnSpLocks/>
          </p:cNvCxnSpPr>
          <p:nvPr userDrawn="1"/>
        </p:nvCxnSpPr>
        <p:spPr bwMode="auto">
          <a:xfrm>
            <a:off x="-4111" y="643565"/>
            <a:ext cx="10243264"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5649070"/>
      </p:ext>
    </p:extLst>
  </p:cSld>
  <p:clrMap bg1="lt1" tx1="dk1" bg2="lt2" tx2="dk2" accent1="accent1" accent2="accent2" accent3="accent3" accent4="accent4" accent5="accent5" accent6="accent6" hlink="hlink" folHlink="folHlink"/>
  <p:sldLayoutIdLst>
    <p:sldLayoutId id="2147484488" r:id="rId1"/>
    <p:sldLayoutId id="2147484489" r:id="rId2"/>
    <p:sldLayoutId id="2147484490" r:id="rId3"/>
    <p:sldLayoutId id="2147484491" r:id="rId4"/>
    <p:sldLayoutId id="2147484492" r:id="rId5"/>
    <p:sldLayoutId id="2147484493" r:id="rId6"/>
    <p:sldLayoutId id="2147484494" r:id="rId7"/>
    <p:sldLayoutId id="2147484495" r:id="rId8"/>
    <p:sldLayoutId id="2147484496" r:id="rId9"/>
    <p:sldLayoutId id="2147484497" r:id="rId10"/>
    <p:sldLayoutId id="2147484498" r:id="rId11"/>
  </p:sldLayoutIdLst>
  <p:hf hdr="0"/>
  <p:txStyles>
    <p:titleStyle>
      <a:lvl1pPr algn="l" defTabSz="914400" rtl="0" eaLnBrk="1" latinLnBrk="0" hangingPunct="1">
        <a:lnSpc>
          <a:spcPct val="90000"/>
        </a:lnSpc>
        <a:spcBef>
          <a:spcPct val="0"/>
        </a:spcBef>
        <a:buNone/>
        <a:defRPr sz="4400" kern="1200">
          <a:solidFill>
            <a:schemeClr val="tx1"/>
          </a:solidFill>
          <a:latin typeface="Franklin Gothic Book" panose="020B05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960967" y="-1"/>
            <a:ext cx="7871884" cy="1080000"/>
          </a:xfrm>
          <a:prstGeom prst="rect">
            <a:avLst/>
          </a:prstGeom>
        </p:spPr>
        <p:txBody>
          <a:bodyPr vert="horz" lIns="0" tIns="0" rIns="0" bIns="0" rtlCol="0" anchor="ctr">
            <a:normAutofit/>
          </a:bodyPr>
          <a:lstStyle/>
          <a:p>
            <a:r>
              <a:rPr lang="en-US"/>
              <a:t>Click to edit Master title style</a:t>
            </a:r>
            <a:endParaRPr lang="en-GB"/>
          </a:p>
        </p:txBody>
      </p:sp>
      <p:cxnSp>
        <p:nvCxnSpPr>
          <p:cNvPr id="81" name="Straight Connector 80"/>
          <p:cNvCxnSpPr/>
          <p:nvPr/>
        </p:nvCxnSpPr>
        <p:spPr bwMode="auto">
          <a:xfrm>
            <a:off x="-4110" y="6480000"/>
            <a:ext cx="12196111"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960969" y="1439863"/>
            <a:ext cx="10272183" cy="45005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fld id="{71F9F866-B438-9445-8D9F-1F8FF6608833}" type="slidenum">
              <a:rPr lang="en-GB" smtClean="0"/>
              <a:pPr/>
              <a:t>‹#›</a:t>
            </a:fld>
            <a:endParaRPr lang="en-GB"/>
          </a:p>
        </p:txBody>
      </p:sp>
      <p:pic>
        <p:nvPicPr>
          <p:cNvPr id="10" name="Picture 9"/>
          <p:cNvPicPr>
            <a:picLocks/>
          </p:cNvPicPr>
          <p:nvPr/>
        </p:nvPicPr>
        <p:blipFill>
          <a:blip r:embed="rId55" cstate="screen">
            <a:extLst>
              <a:ext uri="{28A0092B-C50C-407E-A947-70E740481C1C}">
                <a14:useLocalDpi xmlns:a14="http://schemas.microsoft.com/office/drawing/2010/main"/>
              </a:ext>
            </a:extLst>
          </a:blip>
          <a:stretch>
            <a:fillRect/>
          </a:stretch>
        </p:blipFill>
        <p:spPr>
          <a:xfrm>
            <a:off x="10378621" y="126833"/>
            <a:ext cx="1562102" cy="821767"/>
          </a:xfrm>
          <a:prstGeom prst="rect">
            <a:avLst/>
          </a:prstGeom>
        </p:spPr>
      </p:pic>
      <p:grpSp>
        <p:nvGrpSpPr>
          <p:cNvPr id="11" name="Group 10"/>
          <p:cNvGrpSpPr/>
          <p:nvPr/>
        </p:nvGrpSpPr>
        <p:grpSpPr>
          <a:xfrm>
            <a:off x="-1204383" y="0"/>
            <a:ext cx="13203809" cy="7638450"/>
            <a:chOff x="-903288" y="0"/>
            <a:chExt cx="9902857" cy="7638450"/>
          </a:xfrm>
        </p:grpSpPr>
        <p:cxnSp>
          <p:nvCxnSpPr>
            <p:cNvPr id="12" name="Straight Connector 11"/>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cxnSp>
        <p:nvCxnSpPr>
          <p:cNvPr id="63" name="Straight Connector 62">
            <a:extLst>
              <a:ext uri="{FF2B5EF4-FFF2-40B4-BE49-F238E27FC236}">
                <a16:creationId xmlns:a16="http://schemas.microsoft.com/office/drawing/2014/main" id="{53B8B07F-42C5-A245-B240-512779B90F9B}"/>
              </a:ext>
            </a:extLst>
          </p:cNvPr>
          <p:cNvCxnSpPr>
            <a:cxnSpLocks/>
          </p:cNvCxnSpPr>
          <p:nvPr userDrawn="1"/>
        </p:nvCxnSpPr>
        <p:spPr bwMode="auto">
          <a:xfrm>
            <a:off x="-4111" y="643565"/>
            <a:ext cx="10243264"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2438630"/>
      </p:ext>
    </p:extLst>
  </p:cSld>
  <p:clrMap bg1="lt1" tx1="dk1" bg2="lt2" tx2="dk2" accent1="accent1" accent2="accent2" accent3="accent3" accent4="accent4" accent5="accent5" accent6="accent6" hlink="hlink" folHlink="folHlink"/>
  <p:sldLayoutIdLst>
    <p:sldLayoutId id="2147484517" r:id="rId1"/>
    <p:sldLayoutId id="2147484518" r:id="rId2"/>
    <p:sldLayoutId id="2147484519" r:id="rId3"/>
    <p:sldLayoutId id="2147484520" r:id="rId4"/>
    <p:sldLayoutId id="2147484521" r:id="rId5"/>
    <p:sldLayoutId id="2147484522" r:id="rId6"/>
    <p:sldLayoutId id="2147484523" r:id="rId7"/>
    <p:sldLayoutId id="2147484524" r:id="rId8"/>
    <p:sldLayoutId id="2147484525" r:id="rId9"/>
    <p:sldLayoutId id="2147484526" r:id="rId10"/>
    <p:sldLayoutId id="2147484527" r:id="rId11"/>
    <p:sldLayoutId id="2147484528" r:id="rId12"/>
    <p:sldLayoutId id="2147484529" r:id="rId13"/>
    <p:sldLayoutId id="2147484530" r:id="rId14"/>
    <p:sldLayoutId id="2147484531" r:id="rId15"/>
    <p:sldLayoutId id="2147484532" r:id="rId16"/>
    <p:sldLayoutId id="2147484533" r:id="rId17"/>
    <p:sldLayoutId id="2147484534" r:id="rId18"/>
    <p:sldLayoutId id="2147484535" r:id="rId19"/>
    <p:sldLayoutId id="2147484536" r:id="rId20"/>
    <p:sldLayoutId id="2147484537" r:id="rId21"/>
    <p:sldLayoutId id="2147484538" r:id="rId22"/>
    <p:sldLayoutId id="2147484539" r:id="rId23"/>
    <p:sldLayoutId id="2147484540" r:id="rId24"/>
    <p:sldLayoutId id="2147484541" r:id="rId25"/>
    <p:sldLayoutId id="2147484542" r:id="rId26"/>
    <p:sldLayoutId id="2147484543" r:id="rId27"/>
    <p:sldLayoutId id="2147484544" r:id="rId28"/>
    <p:sldLayoutId id="2147484545" r:id="rId29"/>
    <p:sldLayoutId id="2147484546" r:id="rId30"/>
    <p:sldLayoutId id="2147484547" r:id="rId31"/>
    <p:sldLayoutId id="2147484548" r:id="rId32"/>
    <p:sldLayoutId id="2147484549" r:id="rId33"/>
    <p:sldLayoutId id="2147484550" r:id="rId34"/>
    <p:sldLayoutId id="2147484551" r:id="rId35"/>
    <p:sldLayoutId id="2147484552" r:id="rId36"/>
    <p:sldLayoutId id="2147484553" r:id="rId37"/>
    <p:sldLayoutId id="2147484554" r:id="rId38"/>
    <p:sldLayoutId id="2147484555" r:id="rId39"/>
    <p:sldLayoutId id="2147484556" r:id="rId40"/>
    <p:sldLayoutId id="2147484557" r:id="rId41"/>
    <p:sldLayoutId id="2147484558" r:id="rId42"/>
    <p:sldLayoutId id="2147484559" r:id="rId43"/>
    <p:sldLayoutId id="2147484560" r:id="rId44"/>
    <p:sldLayoutId id="2147484561" r:id="rId45"/>
    <p:sldLayoutId id="2147484562" r:id="rId46"/>
    <p:sldLayoutId id="2147484563" r:id="rId47"/>
    <p:sldLayoutId id="2147484564" r:id="rId48"/>
    <p:sldLayoutId id="2147484565" r:id="rId49"/>
    <p:sldLayoutId id="2147484566" r:id="rId50"/>
    <p:sldLayoutId id="2147484567" r:id="rId51"/>
    <p:sldLayoutId id="2147484568" r:id="rId52"/>
    <p:sldLayoutId id="2147484569" r:id="rId53"/>
  </p:sldLayoutIdLst>
  <p:hf hdr="0" ftr="0" dt="0"/>
  <p:txStyles>
    <p:titleStyle>
      <a:lvl1pPr algn="l" rtl="0" eaLnBrk="1" fontAlgn="base" hangingPunct="1">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p:titleStyle>
    <p:bodyStyle>
      <a:lvl1pPr marL="0" indent="0" algn="l" rtl="0" eaLnBrk="1" fontAlgn="base" hangingPunct="1">
        <a:lnSpc>
          <a:spcPct val="100000"/>
        </a:lnSpc>
        <a:spcBef>
          <a:spcPts val="0"/>
        </a:spcBef>
        <a:spcAft>
          <a:spcPts val="1200"/>
        </a:spcAft>
        <a:buClrTx/>
        <a:buFontTx/>
        <a:buNone/>
        <a:defRPr lang="en-US" sz="20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1" fontAlgn="base" latinLnBrk="0" hangingPunct="1">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960967" y="-1"/>
            <a:ext cx="7871884" cy="1080000"/>
          </a:xfrm>
          <a:prstGeom prst="rect">
            <a:avLst/>
          </a:prstGeom>
        </p:spPr>
        <p:txBody>
          <a:bodyPr vert="horz" lIns="0" tIns="0" rIns="0" bIns="0" rtlCol="0" anchor="ctr">
            <a:normAutofit/>
          </a:bodyPr>
          <a:lstStyle/>
          <a:p>
            <a:r>
              <a:rPr lang="en-US"/>
              <a:t>Click to edit Master title style</a:t>
            </a:r>
            <a:endParaRPr lang="en-GB"/>
          </a:p>
        </p:txBody>
      </p:sp>
      <p:cxnSp>
        <p:nvCxnSpPr>
          <p:cNvPr id="70" name="Straight Connector 69"/>
          <p:cNvCxnSpPr/>
          <p:nvPr/>
        </p:nvCxnSpPr>
        <p:spPr bwMode="auto">
          <a:xfrm>
            <a:off x="-4111" y="1079500"/>
            <a:ext cx="12192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4110" y="6480000"/>
            <a:ext cx="12196111"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960969" y="1800225"/>
            <a:ext cx="10272183" cy="41402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fld id="{78AAD661-91C4-4EB4-837E-AB0322CB6CFF}" type="datetime1">
              <a:rPr lang="en-US" smtClean="0"/>
              <a:t>3/4/2025</a:t>
            </a:fld>
            <a:endParaRPr lang="en-GB"/>
          </a:p>
        </p:txBody>
      </p:sp>
      <p:sp>
        <p:nvSpPr>
          <p:cNvPr id="57" name="Footer Placeholder 4"/>
          <p:cNvSpPr>
            <a:spLocks noGrp="1"/>
          </p:cNvSpPr>
          <p:nvPr>
            <p:ph type="ftr" sz="quarter" idx="3"/>
            <p:custDataLst>
              <p:tags r:id="rId12"/>
            </p:custDataLst>
          </p:nvPr>
        </p:nvSpPr>
        <p:spPr>
          <a:xfrm>
            <a:off x="0" y="6480000"/>
            <a:ext cx="12192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fld id="{71F9F866-B438-9445-8D9F-1F8FF6608833}" type="slidenum">
              <a:rPr lang="en-GB" smtClean="0"/>
              <a:pPr/>
              <a:t>‹#›</a:t>
            </a:fld>
            <a:endParaRPr lang="en-GB"/>
          </a:p>
        </p:txBody>
      </p:sp>
      <p:pic>
        <p:nvPicPr>
          <p:cNvPr id="11" name="Picture 10"/>
          <p:cNvPicPr>
            <a:picLocks/>
          </p:cNvPicPr>
          <p:nvPr userDrawn="1"/>
        </p:nvPicPr>
        <p:blipFill>
          <a:blip r:embed="rId13" cstate="screen">
            <a:extLst>
              <a:ext uri="{28A0092B-C50C-407E-A947-70E740481C1C}">
                <a14:useLocalDpi xmlns:a14="http://schemas.microsoft.com/office/drawing/2010/main"/>
              </a:ext>
            </a:extLst>
          </a:blip>
          <a:stretch>
            <a:fillRect/>
          </a:stretch>
        </p:blipFill>
        <p:spPr>
          <a:xfrm>
            <a:off x="9864500" y="228600"/>
            <a:ext cx="1368652" cy="720000"/>
          </a:xfrm>
          <a:prstGeom prst="rect">
            <a:avLst/>
          </a:prstGeom>
        </p:spPr>
      </p:pic>
    </p:spTree>
    <p:extLst>
      <p:ext uri="{BB962C8B-B14F-4D97-AF65-F5344CB8AC3E}">
        <p14:creationId xmlns:p14="http://schemas.microsoft.com/office/powerpoint/2010/main" val="667971265"/>
      </p:ext>
    </p:extLst>
  </p:cSld>
  <p:clrMap bg1="lt1" tx1="dk1" bg2="lt2" tx2="dk2" accent1="accent1" accent2="accent2" accent3="accent3" accent4="accent4" accent5="accent5" accent6="accent6" hlink="hlink" folHlink="folHlink"/>
  <p:sldLayoutIdLst>
    <p:sldLayoutId id="2147484571" r:id="rId1"/>
    <p:sldLayoutId id="2147484572" r:id="rId2"/>
    <p:sldLayoutId id="2147484573" r:id="rId3"/>
    <p:sldLayoutId id="2147484574" r:id="rId4"/>
    <p:sldLayoutId id="2147484575" r:id="rId5"/>
    <p:sldLayoutId id="2147484576" r:id="rId6"/>
    <p:sldLayoutId id="2147484577" r:id="rId7"/>
    <p:sldLayoutId id="2147484578" r:id="rId8"/>
    <p:sldLayoutId id="2147484579" r:id="rId9"/>
    <p:sldLayoutId id="2147484580" r:id="rId10"/>
  </p:sldLayoutIdLst>
  <p:hf hdr="0"/>
  <p:txStyles>
    <p:titleStyle>
      <a:lvl1pPr algn="l" rtl="0" eaLnBrk="0" fontAlgn="base" hangingPunct="0">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0" indent="0" algn="l" rtl="0" eaLnBrk="0" fontAlgn="base" hangingPunct="0">
        <a:lnSpc>
          <a:spcPct val="100000"/>
        </a:lnSpc>
        <a:spcBef>
          <a:spcPts val="0"/>
        </a:spcBef>
        <a:spcAft>
          <a:spcPts val="1200"/>
        </a:spcAft>
        <a:buClrTx/>
        <a:buFontTx/>
        <a:buNone/>
        <a:defRPr lang="en-US" sz="20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62.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62.xml"/><Relationship Id="rId4" Type="http://schemas.openxmlformats.org/officeDocument/2006/relationships/image" Target="../media/image29.svg"/></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62.xml"/><Relationship Id="rId4" Type="http://schemas.openxmlformats.org/officeDocument/2006/relationships/image" Target="../media/image31.sv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4.xml"/><Relationship Id="rId1" Type="http://schemas.openxmlformats.org/officeDocument/2006/relationships/tags" Target="../tags/tag10.xml"/><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62.xml"/><Relationship Id="rId4" Type="http://schemas.openxmlformats.org/officeDocument/2006/relationships/image" Target="../media/image34.sv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64.xml"/><Relationship Id="rId4" Type="http://schemas.openxmlformats.org/officeDocument/2006/relationships/image" Target="../media/image36.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A28E2-81C7-3453-B04E-57782DE0909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FEF6F59-0819-18A0-D6F8-29A4EE822AA2}"/>
              </a:ext>
            </a:extLst>
          </p:cNvPr>
          <p:cNvSpPr>
            <a:spLocks noGrp="1"/>
          </p:cNvSpPr>
          <p:nvPr>
            <p:ph type="title"/>
          </p:nvPr>
        </p:nvSpPr>
        <p:spPr>
          <a:xfrm>
            <a:off x="346526" y="254271"/>
            <a:ext cx="10710357" cy="2735986"/>
          </a:xfrm>
          <a:effectLst>
            <a:outerShdw blurRad="50800" dist="38100" dir="2700000" algn="tl" rotWithShape="0">
              <a:prstClr val="black">
                <a:alpha val="40000"/>
              </a:prstClr>
            </a:outerShdw>
          </a:effectLst>
        </p:spPr>
        <p:txBody>
          <a:bodyPr>
            <a:noAutofit/>
          </a:bodyPr>
          <a:lstStyle/>
          <a:p>
            <a:r>
              <a:rPr lang="en-GB" sz="4800" b="1">
                <a:solidFill>
                  <a:schemeClr val="bg1"/>
                </a:solidFill>
                <a:latin typeface="Bodoni MT"/>
                <a:ea typeface="ＭＳ Ｐゴシック"/>
              </a:rPr>
              <a:t>Institutional Change: </a:t>
            </a:r>
            <a:br>
              <a:rPr lang="en-GB" sz="4800" b="1">
                <a:solidFill>
                  <a:schemeClr val="bg1"/>
                </a:solidFill>
                <a:latin typeface="Bodoni MT"/>
                <a:ea typeface="ＭＳ Ｐゴシック"/>
              </a:rPr>
            </a:br>
            <a:r>
              <a:rPr lang="en-GB" sz="4800" b="1">
                <a:solidFill>
                  <a:schemeClr val="bg1"/>
                </a:solidFill>
                <a:latin typeface="Bodoni MT"/>
                <a:ea typeface="ＭＳ Ｐゴシック"/>
              </a:rPr>
              <a:t>Can Independent Evaluation be the bridge over troubled waters?</a:t>
            </a:r>
            <a:br>
              <a:rPr lang="en-US"/>
            </a:br>
            <a:endParaRPr lang="en-US" sz="3600">
              <a:solidFill>
                <a:schemeClr val="bg1"/>
              </a:solidFill>
            </a:endParaRPr>
          </a:p>
        </p:txBody>
      </p:sp>
      <p:sp>
        <p:nvSpPr>
          <p:cNvPr id="6" name="Text Placeholder 2">
            <a:extLst>
              <a:ext uri="{FF2B5EF4-FFF2-40B4-BE49-F238E27FC236}">
                <a16:creationId xmlns:a16="http://schemas.microsoft.com/office/drawing/2014/main" id="{CA251961-DDD6-05DB-5848-52DDE32F5099}"/>
              </a:ext>
            </a:extLst>
          </p:cNvPr>
          <p:cNvSpPr txBox="1">
            <a:spLocks/>
          </p:cNvSpPr>
          <p:nvPr/>
        </p:nvSpPr>
        <p:spPr>
          <a:xfrm>
            <a:off x="187557" y="5601023"/>
            <a:ext cx="7718425" cy="1256977"/>
          </a:xfrm>
          <a:prstGeom prst="rect">
            <a:avLst/>
          </a:prstGeom>
        </p:spPr>
        <p:txBody>
          <a:bodyPr vert="horz" lIns="0" tIns="0" rIns="0" bIns="0" rtlCol="0" anchor="t">
            <a:noAutofit/>
          </a:bodyPr>
          <a:lstStyle>
            <a:lvl1pPr marL="0" indent="0" algn="l" rtl="0" eaLnBrk="0" fontAlgn="base" hangingPunct="0">
              <a:lnSpc>
                <a:spcPct val="100000"/>
              </a:lnSpc>
              <a:spcBef>
                <a:spcPts val="0"/>
              </a:spcBef>
              <a:spcAft>
                <a:spcPts val="0"/>
              </a:spcAft>
              <a:buClrTx/>
              <a:buFontTx/>
              <a:buNone/>
              <a:defRPr lang="en-US" sz="2000" kern="1200">
                <a:solidFill>
                  <a:srgbClr val="00AE9E"/>
                </a:solidFill>
                <a:latin typeface="Bodoni MT" panose="02070603080606020203" pitchFamily="18" charset="0"/>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GB" sz="2400" b="1">
                <a:latin typeface="Bodoni MT"/>
                <a:ea typeface="ＭＳ Ｐゴシック"/>
              </a:rPr>
              <a:t>ECG Spring Meeting 2025</a:t>
            </a:r>
            <a:endParaRPr lang="en-GB"/>
          </a:p>
        </p:txBody>
      </p:sp>
    </p:spTree>
    <p:extLst>
      <p:ext uri="{BB962C8B-B14F-4D97-AF65-F5344CB8AC3E}">
        <p14:creationId xmlns:p14="http://schemas.microsoft.com/office/powerpoint/2010/main" val="237203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92EB9130-CA3A-D84F-8736-1E1C7770BFBE}"/>
              </a:ext>
            </a:extLst>
          </p:cNvPr>
          <p:cNvSpPr/>
          <p:nvPr/>
        </p:nvSpPr>
        <p:spPr>
          <a:xfrm>
            <a:off x="467631" y="66792"/>
            <a:ext cx="9539844" cy="745012"/>
          </a:xfrm>
          <a:prstGeom prst="rect">
            <a:avLst/>
          </a:prstGeom>
          <a:noFill/>
        </p:spPr>
        <p:txBody>
          <a:bodyPr wrap="square">
            <a:spAutoFit/>
          </a:bodyPr>
          <a:lstStyle/>
          <a:p>
            <a:pPr>
              <a:lnSpc>
                <a:spcPct val="110000"/>
              </a:lnSpc>
            </a:pPr>
            <a:r>
              <a:rPr lang="en-GB" sz="4000" b="1">
                <a:solidFill>
                  <a:schemeClr val="accent2"/>
                </a:solidFill>
                <a:latin typeface="Bodoni MT" panose="02070603080606020203" pitchFamily="18" charset="77"/>
              </a:rPr>
              <a:t>Table of Contents</a:t>
            </a:r>
          </a:p>
        </p:txBody>
      </p:sp>
      <p:sp>
        <p:nvSpPr>
          <p:cNvPr id="2" name="Slide Number Placeholder 1"/>
          <p:cNvSpPr>
            <a:spLocks noGrp="1"/>
          </p:cNvSpPr>
          <p:nvPr>
            <p:ph type="sldNum" sz="quarter" idx="4"/>
          </p:nvPr>
        </p:nvSpPr>
        <p:spPr/>
        <p:txBody>
          <a:bodyPr/>
          <a:lstStyle/>
          <a:p>
            <a:fld id="{71F9F866-B438-9445-8D9F-1F8FF6608833}" type="slidenum">
              <a:rPr lang="en-GB" smtClean="0"/>
              <a:pPr/>
              <a:t>2</a:t>
            </a:fld>
            <a:endParaRPr lang="en-GB"/>
          </a:p>
        </p:txBody>
      </p:sp>
      <p:grpSp>
        <p:nvGrpSpPr>
          <p:cNvPr id="15" name="Group 14">
            <a:extLst>
              <a:ext uri="{FF2B5EF4-FFF2-40B4-BE49-F238E27FC236}">
                <a16:creationId xmlns:a16="http://schemas.microsoft.com/office/drawing/2014/main" id="{480DCD04-9F62-4EB8-9CB0-CA78DA87C4DC}"/>
              </a:ext>
            </a:extLst>
          </p:cNvPr>
          <p:cNvGrpSpPr/>
          <p:nvPr/>
        </p:nvGrpSpPr>
        <p:grpSpPr>
          <a:xfrm>
            <a:off x="3517900" y="1063692"/>
            <a:ext cx="5055400" cy="5059472"/>
            <a:chOff x="1227646" y="1010997"/>
            <a:chExt cx="7220550" cy="7226365"/>
          </a:xfrm>
        </p:grpSpPr>
        <p:sp>
          <p:nvSpPr>
            <p:cNvPr id="14" name="Oval 13">
              <a:extLst>
                <a:ext uri="{FF2B5EF4-FFF2-40B4-BE49-F238E27FC236}">
                  <a16:creationId xmlns:a16="http://schemas.microsoft.com/office/drawing/2014/main" id="{5CE51D88-F467-8558-8C97-95F32A2EBA8B}"/>
                </a:ext>
              </a:extLst>
            </p:cNvPr>
            <p:cNvSpPr/>
            <p:nvPr/>
          </p:nvSpPr>
          <p:spPr>
            <a:xfrm>
              <a:off x="1245262" y="1186732"/>
              <a:ext cx="7027200" cy="7027200"/>
            </a:xfrm>
            <a:prstGeom prst="ellipse">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a:p>
          </p:txBody>
        </p:sp>
        <p:pic>
          <p:nvPicPr>
            <p:cNvPr id="6" name="Graphic 5">
              <a:extLst>
                <a:ext uri="{FF2B5EF4-FFF2-40B4-BE49-F238E27FC236}">
                  <a16:creationId xmlns:a16="http://schemas.microsoft.com/office/drawing/2014/main" id="{88628EB5-66A0-74ED-B90F-2B894E9E288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582001" y="1010997"/>
              <a:ext cx="3866195" cy="3866197"/>
            </a:xfrm>
            <a:prstGeom prst="rect">
              <a:avLst/>
            </a:prstGeom>
          </p:spPr>
        </p:pic>
        <p:pic>
          <p:nvPicPr>
            <p:cNvPr id="8" name="Graphic 7">
              <a:extLst>
                <a:ext uri="{FF2B5EF4-FFF2-40B4-BE49-F238E27FC236}">
                  <a16:creationId xmlns:a16="http://schemas.microsoft.com/office/drawing/2014/main" id="{67BFB6D6-DA18-5795-54BA-2CCD907A5E98}"/>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227646" y="4722637"/>
              <a:ext cx="3514725" cy="3514725"/>
            </a:xfrm>
            <a:prstGeom prst="rect">
              <a:avLst/>
            </a:prstGeom>
          </p:spPr>
        </p:pic>
        <p:pic>
          <p:nvPicPr>
            <p:cNvPr id="10" name="Graphic 9">
              <a:extLst>
                <a:ext uri="{FF2B5EF4-FFF2-40B4-BE49-F238E27FC236}">
                  <a16:creationId xmlns:a16="http://schemas.microsoft.com/office/drawing/2014/main" id="{DC4BC45C-52D2-CF74-37BE-97975952F023}"/>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4757737" y="4699207"/>
              <a:ext cx="3514725" cy="3514725"/>
            </a:xfrm>
            <a:prstGeom prst="rect">
              <a:avLst/>
            </a:prstGeom>
          </p:spPr>
        </p:pic>
        <p:pic>
          <p:nvPicPr>
            <p:cNvPr id="12" name="Graphic 11">
              <a:extLst>
                <a:ext uri="{FF2B5EF4-FFF2-40B4-BE49-F238E27FC236}">
                  <a16:creationId xmlns:a16="http://schemas.microsoft.com/office/drawing/2014/main" id="{E7F5D023-2D54-61B8-A6FD-FCDE9BB49447}"/>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257073" y="1186731"/>
              <a:ext cx="3514725" cy="3514725"/>
            </a:xfrm>
            <a:prstGeom prst="rect">
              <a:avLst/>
            </a:prstGeom>
          </p:spPr>
        </p:pic>
      </p:grpSp>
      <p:sp>
        <p:nvSpPr>
          <p:cNvPr id="20" name="TextBox 19">
            <a:extLst>
              <a:ext uri="{FF2B5EF4-FFF2-40B4-BE49-F238E27FC236}">
                <a16:creationId xmlns:a16="http://schemas.microsoft.com/office/drawing/2014/main" id="{B5DF52C4-1AC8-6B96-0775-D2CA0250F014}"/>
              </a:ext>
            </a:extLst>
          </p:cNvPr>
          <p:cNvSpPr txBox="1"/>
          <p:nvPr/>
        </p:nvSpPr>
        <p:spPr>
          <a:xfrm>
            <a:off x="467631" y="1223996"/>
            <a:ext cx="3561670" cy="1600438"/>
          </a:xfrm>
          <a:prstGeom prst="rect">
            <a:avLst/>
          </a:prstGeom>
          <a:noFill/>
        </p:spPr>
        <p:txBody>
          <a:bodyPr wrap="square" lIns="91440" tIns="45720" rIns="91440" bIns="45720" anchor="t">
            <a:spAutoFit/>
          </a:bodyPr>
          <a:lstStyle/>
          <a:p>
            <a:pPr>
              <a:lnSpc>
                <a:spcPct val="80000"/>
              </a:lnSpc>
              <a:spcAft>
                <a:spcPts val="1200"/>
              </a:spcAft>
            </a:pPr>
            <a:r>
              <a:rPr lang="en-GB" sz="4000" b="1">
                <a:solidFill>
                  <a:srgbClr val="8B1E41"/>
                </a:solidFill>
                <a:latin typeface="Bodoni MT"/>
                <a:ea typeface="ＭＳ Ｐゴシック"/>
                <a:cs typeface="Arial"/>
              </a:rPr>
              <a:t>Foundations of the bridge: </a:t>
            </a:r>
            <a:endParaRPr lang="en-GB" sz="2000" b="1">
              <a:solidFill>
                <a:srgbClr val="8B1E41"/>
              </a:solidFill>
              <a:latin typeface="Bodoni MT"/>
              <a:ea typeface="ＭＳ Ｐゴシック"/>
              <a:cs typeface="Arial"/>
            </a:endParaRPr>
          </a:p>
          <a:p>
            <a:r>
              <a:rPr lang="en-GB" sz="2400">
                <a:solidFill>
                  <a:schemeClr val="accent6"/>
                </a:solidFill>
                <a:latin typeface="Franklin Gothic Book"/>
                <a:ea typeface="ＭＳ Ｐゴシック"/>
                <a:cs typeface="Arial"/>
              </a:rPr>
              <a:t>The anchors we have</a:t>
            </a:r>
          </a:p>
        </p:txBody>
      </p:sp>
      <p:sp>
        <p:nvSpPr>
          <p:cNvPr id="21" name="TextBox 20">
            <a:extLst>
              <a:ext uri="{FF2B5EF4-FFF2-40B4-BE49-F238E27FC236}">
                <a16:creationId xmlns:a16="http://schemas.microsoft.com/office/drawing/2014/main" id="{15C96076-F222-16AB-FFFD-AC809296B78E}"/>
              </a:ext>
            </a:extLst>
          </p:cNvPr>
          <p:cNvSpPr txBox="1"/>
          <p:nvPr/>
        </p:nvSpPr>
        <p:spPr>
          <a:xfrm>
            <a:off x="7985148" y="1223996"/>
            <a:ext cx="4015011" cy="1969770"/>
          </a:xfrm>
          <a:prstGeom prst="rect">
            <a:avLst/>
          </a:prstGeom>
          <a:noFill/>
        </p:spPr>
        <p:txBody>
          <a:bodyPr wrap="square" lIns="91440" tIns="45720" rIns="91440" bIns="45720" anchor="t">
            <a:spAutoFit/>
          </a:bodyPr>
          <a:lstStyle/>
          <a:p>
            <a:pPr algn="r">
              <a:lnSpc>
                <a:spcPct val="80000"/>
              </a:lnSpc>
              <a:spcAft>
                <a:spcPts val="1200"/>
              </a:spcAft>
            </a:pPr>
            <a:r>
              <a:rPr lang="en-GB" sz="4000" b="1">
                <a:solidFill>
                  <a:srgbClr val="007279"/>
                </a:solidFill>
                <a:latin typeface="Bodoni MT"/>
                <a:ea typeface="ＭＳ Ｐゴシック"/>
                <a:cs typeface="Arial"/>
              </a:rPr>
              <a:t>The materials we choose</a:t>
            </a:r>
          </a:p>
          <a:p>
            <a:pPr algn="r"/>
            <a:r>
              <a:rPr lang="en-GB" sz="2400">
                <a:solidFill>
                  <a:schemeClr val="accent6"/>
                </a:solidFill>
                <a:latin typeface="Franklin Gothic Book"/>
                <a:ea typeface="ＭＳ Ｐゴシック"/>
                <a:cs typeface="Arial"/>
              </a:rPr>
              <a:t>The methods and products we use</a:t>
            </a:r>
          </a:p>
        </p:txBody>
      </p:sp>
      <p:sp>
        <p:nvSpPr>
          <p:cNvPr id="22" name="TextBox 21">
            <a:extLst>
              <a:ext uri="{FF2B5EF4-FFF2-40B4-BE49-F238E27FC236}">
                <a16:creationId xmlns:a16="http://schemas.microsoft.com/office/drawing/2014/main" id="{0E131926-6249-B34F-DEA0-55AB0998C092}"/>
              </a:ext>
            </a:extLst>
          </p:cNvPr>
          <p:cNvSpPr txBox="1"/>
          <p:nvPr/>
        </p:nvSpPr>
        <p:spPr>
          <a:xfrm>
            <a:off x="467631" y="4050228"/>
            <a:ext cx="3561670" cy="1600438"/>
          </a:xfrm>
          <a:prstGeom prst="rect">
            <a:avLst/>
          </a:prstGeom>
          <a:noFill/>
        </p:spPr>
        <p:txBody>
          <a:bodyPr wrap="square">
            <a:spAutoFit/>
          </a:bodyPr>
          <a:lstStyle/>
          <a:p>
            <a:pPr>
              <a:lnSpc>
                <a:spcPct val="80000"/>
              </a:lnSpc>
              <a:spcAft>
                <a:spcPts val="1200"/>
              </a:spcAft>
            </a:pPr>
            <a:r>
              <a:rPr lang="en-GB" sz="4000" b="1">
                <a:solidFill>
                  <a:srgbClr val="D67A0F"/>
                </a:solidFill>
                <a:latin typeface="Bodoni MT" panose="02070603080606020203" pitchFamily="18" charset="0"/>
              </a:rPr>
              <a:t>The</a:t>
            </a:r>
            <a:br>
              <a:rPr lang="en-GB" sz="4000" b="1">
                <a:solidFill>
                  <a:srgbClr val="D67A0F"/>
                </a:solidFill>
                <a:latin typeface="Bodoni MT" panose="02070603080606020203" pitchFamily="18" charset="0"/>
              </a:rPr>
            </a:br>
            <a:r>
              <a:rPr lang="en-GB" sz="4000" b="1">
                <a:solidFill>
                  <a:srgbClr val="D67A0F"/>
                </a:solidFill>
                <a:latin typeface="Bodoni MT" panose="02070603080606020203" pitchFamily="18" charset="0"/>
              </a:rPr>
              <a:t>construction</a:t>
            </a:r>
            <a:endParaRPr lang="en-GB" sz="2000" b="1">
              <a:solidFill>
                <a:srgbClr val="D67A0F"/>
              </a:solidFill>
              <a:latin typeface="Bodoni MT" panose="02070603080606020203" pitchFamily="18" charset="0"/>
            </a:endParaRPr>
          </a:p>
          <a:p>
            <a:r>
              <a:rPr lang="en-GB" sz="2400">
                <a:solidFill>
                  <a:schemeClr val="accent6"/>
                </a:solidFill>
                <a:latin typeface="Franklin Gothic Book" panose="020B0503020102020204" pitchFamily="34" charset="0"/>
              </a:rPr>
              <a:t>Walking the walk</a:t>
            </a:r>
          </a:p>
        </p:txBody>
      </p:sp>
      <p:sp>
        <p:nvSpPr>
          <p:cNvPr id="23" name="TextBox 22">
            <a:extLst>
              <a:ext uri="{FF2B5EF4-FFF2-40B4-BE49-F238E27FC236}">
                <a16:creationId xmlns:a16="http://schemas.microsoft.com/office/drawing/2014/main" id="{10C8F8A0-2AB8-7084-EFB3-9DAF6A584B03}"/>
              </a:ext>
            </a:extLst>
          </p:cNvPr>
          <p:cNvSpPr txBox="1"/>
          <p:nvPr/>
        </p:nvSpPr>
        <p:spPr>
          <a:xfrm>
            <a:off x="7695781" y="4050228"/>
            <a:ext cx="3561670" cy="1600438"/>
          </a:xfrm>
          <a:prstGeom prst="rect">
            <a:avLst/>
          </a:prstGeom>
          <a:noFill/>
        </p:spPr>
        <p:txBody>
          <a:bodyPr wrap="square">
            <a:spAutoFit/>
          </a:bodyPr>
          <a:lstStyle/>
          <a:p>
            <a:pPr algn="r">
              <a:lnSpc>
                <a:spcPct val="80000"/>
              </a:lnSpc>
              <a:spcAft>
                <a:spcPts val="1200"/>
              </a:spcAft>
            </a:pPr>
            <a:r>
              <a:rPr lang="en-GB" sz="4000" b="1">
                <a:solidFill>
                  <a:srgbClr val="4A96D2"/>
                </a:solidFill>
                <a:latin typeface="Bodoni MT" panose="02070603080606020203" pitchFamily="18" charset="0"/>
              </a:rPr>
              <a:t>Eyes on</a:t>
            </a:r>
            <a:br>
              <a:rPr lang="en-GB" sz="4000" b="1">
                <a:solidFill>
                  <a:srgbClr val="4A96D2"/>
                </a:solidFill>
                <a:latin typeface="Bodoni MT" panose="02070603080606020203" pitchFamily="18" charset="0"/>
              </a:rPr>
            </a:br>
            <a:r>
              <a:rPr lang="en-GB" sz="4000" b="1">
                <a:solidFill>
                  <a:srgbClr val="4A96D2"/>
                </a:solidFill>
                <a:latin typeface="Bodoni MT" panose="02070603080606020203" pitchFamily="18" charset="0"/>
              </a:rPr>
              <a:t>the horizon</a:t>
            </a:r>
            <a:endParaRPr lang="en-GB" sz="2000" b="1">
              <a:solidFill>
                <a:srgbClr val="4A96D2"/>
              </a:solidFill>
              <a:latin typeface="Bodoni MT" panose="02070603080606020203" pitchFamily="18" charset="0"/>
            </a:endParaRPr>
          </a:p>
          <a:p>
            <a:pPr algn="r"/>
            <a:r>
              <a:rPr lang="en-GB" sz="2400">
                <a:solidFill>
                  <a:schemeClr val="accent6"/>
                </a:solidFill>
                <a:latin typeface="Franklin Gothic Book" panose="020B0503020102020204" pitchFamily="34" charset="0"/>
              </a:rPr>
              <a:t>What lies ahead</a:t>
            </a:r>
          </a:p>
        </p:txBody>
      </p:sp>
      <p:sp>
        <p:nvSpPr>
          <p:cNvPr id="24" name="TextBox 23">
            <a:extLst>
              <a:ext uri="{FF2B5EF4-FFF2-40B4-BE49-F238E27FC236}">
                <a16:creationId xmlns:a16="http://schemas.microsoft.com/office/drawing/2014/main" id="{14201969-1E49-4EA0-5D05-4F6DBDBFACE9}"/>
              </a:ext>
            </a:extLst>
          </p:cNvPr>
          <p:cNvSpPr txBox="1"/>
          <p:nvPr/>
        </p:nvSpPr>
        <p:spPr>
          <a:xfrm>
            <a:off x="4009840" y="1351039"/>
            <a:ext cx="720000" cy="720000"/>
          </a:xfrm>
          <a:prstGeom prst="ellipse">
            <a:avLst/>
          </a:prstGeom>
          <a:solidFill>
            <a:srgbClr val="8B1E41"/>
          </a:solidFill>
        </p:spPr>
        <p:txBody>
          <a:bodyPr wrap="square" lIns="72000" tIns="72000" rIns="72000" bIns="72000">
            <a:noAutofit/>
          </a:bodyPr>
          <a:lstStyle/>
          <a:p>
            <a:pPr algn="ctr"/>
            <a:r>
              <a:rPr lang="en-GB" sz="2800" b="1">
                <a:latin typeface="Bodoni MT" panose="02070603080606020203" pitchFamily="18" charset="0"/>
              </a:rPr>
              <a:t>1</a:t>
            </a:r>
            <a:endParaRPr lang="en-GB" sz="1400" b="1">
              <a:latin typeface="Bodoni MT" panose="02070603080606020203" pitchFamily="18" charset="0"/>
            </a:endParaRPr>
          </a:p>
        </p:txBody>
      </p:sp>
      <p:sp>
        <p:nvSpPr>
          <p:cNvPr id="26" name="TextBox 25">
            <a:extLst>
              <a:ext uri="{FF2B5EF4-FFF2-40B4-BE49-F238E27FC236}">
                <a16:creationId xmlns:a16="http://schemas.microsoft.com/office/drawing/2014/main" id="{21851CE4-E938-05B8-E4E6-434682305756}"/>
              </a:ext>
            </a:extLst>
          </p:cNvPr>
          <p:cNvSpPr txBox="1"/>
          <p:nvPr/>
        </p:nvSpPr>
        <p:spPr>
          <a:xfrm>
            <a:off x="4009840" y="5225044"/>
            <a:ext cx="720000" cy="720000"/>
          </a:xfrm>
          <a:prstGeom prst="ellipse">
            <a:avLst/>
          </a:prstGeom>
          <a:solidFill>
            <a:srgbClr val="D67A0F"/>
          </a:solidFill>
        </p:spPr>
        <p:txBody>
          <a:bodyPr wrap="square" lIns="72000" tIns="72000" rIns="72000" bIns="72000">
            <a:noAutofit/>
          </a:bodyPr>
          <a:lstStyle/>
          <a:p>
            <a:pPr algn="ctr"/>
            <a:r>
              <a:rPr lang="en-GB" sz="2800" b="1">
                <a:latin typeface="Bodoni MT" panose="02070603080606020203" pitchFamily="18" charset="0"/>
              </a:rPr>
              <a:t>3</a:t>
            </a:r>
            <a:endParaRPr lang="en-GB" sz="1400" b="1">
              <a:latin typeface="Bodoni MT" panose="02070603080606020203" pitchFamily="18" charset="0"/>
            </a:endParaRPr>
          </a:p>
        </p:txBody>
      </p:sp>
      <p:sp>
        <p:nvSpPr>
          <p:cNvPr id="27" name="TextBox 26">
            <a:extLst>
              <a:ext uri="{FF2B5EF4-FFF2-40B4-BE49-F238E27FC236}">
                <a16:creationId xmlns:a16="http://schemas.microsoft.com/office/drawing/2014/main" id="{E9CA5590-5E62-A096-20A5-F423732F7F92}"/>
              </a:ext>
            </a:extLst>
          </p:cNvPr>
          <p:cNvSpPr txBox="1"/>
          <p:nvPr/>
        </p:nvSpPr>
        <p:spPr>
          <a:xfrm>
            <a:off x="7247071" y="5225044"/>
            <a:ext cx="720000" cy="720000"/>
          </a:xfrm>
          <a:prstGeom prst="ellipse">
            <a:avLst/>
          </a:prstGeom>
          <a:solidFill>
            <a:srgbClr val="4A96D2"/>
          </a:solidFill>
        </p:spPr>
        <p:txBody>
          <a:bodyPr wrap="square" lIns="72000" tIns="72000" rIns="72000" bIns="72000">
            <a:noAutofit/>
          </a:bodyPr>
          <a:lstStyle/>
          <a:p>
            <a:pPr algn="ctr"/>
            <a:r>
              <a:rPr lang="en-GB" sz="2800" b="1">
                <a:latin typeface="Bodoni MT" panose="02070603080606020203" pitchFamily="18" charset="0"/>
              </a:rPr>
              <a:t>4</a:t>
            </a:r>
            <a:endParaRPr lang="en-GB" sz="1400" b="1">
              <a:latin typeface="Bodoni MT" panose="02070603080606020203" pitchFamily="18" charset="0"/>
            </a:endParaRPr>
          </a:p>
        </p:txBody>
      </p:sp>
      <p:sp>
        <p:nvSpPr>
          <p:cNvPr id="29" name="TextBox 28">
            <a:extLst>
              <a:ext uri="{FF2B5EF4-FFF2-40B4-BE49-F238E27FC236}">
                <a16:creationId xmlns:a16="http://schemas.microsoft.com/office/drawing/2014/main" id="{81C8BFEC-3865-4901-80F4-B30E86015010}"/>
              </a:ext>
            </a:extLst>
          </p:cNvPr>
          <p:cNvSpPr txBox="1"/>
          <p:nvPr/>
        </p:nvSpPr>
        <p:spPr>
          <a:xfrm>
            <a:off x="7247071" y="1351039"/>
            <a:ext cx="720000" cy="720000"/>
          </a:xfrm>
          <a:prstGeom prst="ellipse">
            <a:avLst/>
          </a:prstGeom>
          <a:solidFill>
            <a:srgbClr val="007279"/>
          </a:solidFill>
        </p:spPr>
        <p:txBody>
          <a:bodyPr wrap="square" lIns="72000" tIns="72000" rIns="72000" bIns="72000">
            <a:noAutofit/>
          </a:bodyPr>
          <a:lstStyle/>
          <a:p>
            <a:pPr algn="ctr"/>
            <a:r>
              <a:rPr lang="en-GB" sz="2800" b="1">
                <a:latin typeface="Bodoni MT" panose="02070603080606020203" pitchFamily="18" charset="0"/>
              </a:rPr>
              <a:t>2</a:t>
            </a:r>
            <a:endParaRPr lang="en-GB" sz="1400" b="1">
              <a:latin typeface="Bodoni MT" panose="02070603080606020203" pitchFamily="18" charset="0"/>
            </a:endParaRPr>
          </a:p>
        </p:txBody>
      </p:sp>
    </p:spTree>
    <p:extLst>
      <p:ext uri="{BB962C8B-B14F-4D97-AF65-F5344CB8AC3E}">
        <p14:creationId xmlns:p14="http://schemas.microsoft.com/office/powerpoint/2010/main" val="617485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1F9F866-B438-9445-8D9F-1F8FF6608833}" type="slidenum">
              <a:rPr lang="en-GB" smtClean="0"/>
              <a:pPr/>
              <a:t>3</a:t>
            </a:fld>
            <a:endParaRPr lang="en-GB"/>
          </a:p>
        </p:txBody>
      </p:sp>
      <p:sp>
        <p:nvSpPr>
          <p:cNvPr id="7" name="TextBox 6">
            <a:extLst>
              <a:ext uri="{FF2B5EF4-FFF2-40B4-BE49-F238E27FC236}">
                <a16:creationId xmlns:a16="http://schemas.microsoft.com/office/drawing/2014/main" id="{76B66974-A11F-B855-7B54-5CFD0DC3985E}"/>
              </a:ext>
            </a:extLst>
          </p:cNvPr>
          <p:cNvSpPr txBox="1"/>
          <p:nvPr/>
        </p:nvSpPr>
        <p:spPr>
          <a:xfrm>
            <a:off x="467631" y="2261257"/>
            <a:ext cx="9609075" cy="3970318"/>
          </a:xfrm>
          <a:prstGeom prst="rect">
            <a:avLst/>
          </a:prstGeom>
          <a:noFill/>
        </p:spPr>
        <p:txBody>
          <a:bodyPr wrap="square" lIns="91440" tIns="45720" rIns="91440" bIns="45720" rtlCol="0" anchor="t">
            <a:spAutoFit/>
          </a:bodyPr>
          <a:lstStyle/>
          <a:p>
            <a:pPr marL="457200" indent="-457200">
              <a:buClr>
                <a:srgbClr val="8B1E41"/>
              </a:buClr>
              <a:buFont typeface="Arial" panose="020B0604020202020204" pitchFamily="34" charset="0"/>
              <a:buChar char="•"/>
            </a:pPr>
            <a:r>
              <a:rPr lang="en-GB" sz="2400">
                <a:solidFill>
                  <a:schemeClr val="tx1"/>
                </a:solidFill>
                <a:latin typeface="Franklin Gothic Book"/>
                <a:ea typeface="ＭＳ Ｐゴシック"/>
                <a:cs typeface="Arial"/>
              </a:rPr>
              <a:t>EBRD Evaluation Policy (2023) to guide evaluation principles and responsibilities in the organisation</a:t>
            </a:r>
            <a:endParaRPr lang="en-US" sz="2400">
              <a:solidFill>
                <a:schemeClr val="tx1"/>
              </a:solidFill>
            </a:endParaRPr>
          </a:p>
          <a:p>
            <a:pPr marL="457200" indent="-457200">
              <a:buClr>
                <a:srgbClr val="8B1E41"/>
              </a:buClr>
              <a:buFont typeface="Arial" panose="020B0604020202020204" pitchFamily="34" charset="0"/>
              <a:buChar char="•"/>
            </a:pPr>
            <a:endParaRPr lang="en-GB" sz="2400">
              <a:solidFill>
                <a:schemeClr val="tx1"/>
              </a:solidFill>
              <a:latin typeface="Franklin Gothic Book"/>
              <a:ea typeface="ＭＳ Ｐゴシック"/>
              <a:cs typeface="Arial"/>
            </a:endParaRPr>
          </a:p>
          <a:p>
            <a:pPr marL="457200" indent="-457200">
              <a:buClr>
                <a:srgbClr val="8B1E41"/>
              </a:buClr>
              <a:buFont typeface="Arial" panose="020B0604020202020204" pitchFamily="34" charset="0"/>
              <a:buChar char="•"/>
            </a:pPr>
            <a:r>
              <a:rPr lang="en-GB" sz="2400">
                <a:solidFill>
                  <a:schemeClr val="tx1"/>
                </a:solidFill>
                <a:latin typeface="Franklin Gothic Book"/>
                <a:ea typeface="ＭＳ Ｐゴシック"/>
                <a:cs typeface="Arial"/>
              </a:rPr>
              <a:t>Independent role bridging accountability &amp; learning </a:t>
            </a:r>
            <a:endParaRPr lang="en-GB" sz="2400">
              <a:solidFill>
                <a:schemeClr val="tx1"/>
              </a:solidFill>
            </a:endParaRPr>
          </a:p>
          <a:p>
            <a:pPr marL="457200" indent="-457200" algn="l">
              <a:buClr>
                <a:srgbClr val="8B1E41"/>
              </a:buClr>
              <a:buFont typeface="Arial" panose="020B0604020202020204" pitchFamily="34" charset="0"/>
              <a:buChar char="•"/>
            </a:pPr>
            <a:endParaRPr lang="en-GB" sz="2400">
              <a:solidFill>
                <a:schemeClr val="tx1"/>
              </a:solidFill>
              <a:latin typeface="Franklin Gothic Book" panose="020B0503020102020204" pitchFamily="34" charset="0"/>
            </a:endParaRPr>
          </a:p>
          <a:p>
            <a:pPr marL="457200" indent="-457200">
              <a:buClr>
                <a:srgbClr val="8B1E41"/>
              </a:buClr>
              <a:buFont typeface="Arial" panose="020B0604020202020204" pitchFamily="34" charset="0"/>
              <a:buChar char="•"/>
            </a:pPr>
            <a:r>
              <a:rPr lang="en-GB" sz="2400">
                <a:solidFill>
                  <a:schemeClr val="tx1"/>
                </a:solidFill>
                <a:latin typeface="Franklin Gothic Book"/>
                <a:ea typeface="ＭＳ Ｐゴシック"/>
                <a:cs typeface="Arial"/>
              </a:rPr>
              <a:t>Policies and principles may provide safeguard although management of issues which arise require deliberations  </a:t>
            </a:r>
          </a:p>
          <a:p>
            <a:pPr marL="457200" indent="-457200">
              <a:buClr>
                <a:srgbClr val="8B1E41"/>
              </a:buClr>
              <a:buFont typeface="Arial" panose="020B0604020202020204" pitchFamily="34" charset="0"/>
              <a:buChar char="•"/>
            </a:pPr>
            <a:endParaRPr lang="en-GB" sz="2400"/>
          </a:p>
          <a:p>
            <a:pPr marL="457200" indent="-457200">
              <a:buClr>
                <a:srgbClr val="8B1E41"/>
              </a:buClr>
              <a:buFont typeface="Arial,Sans-Serif" panose="020B0604020202020204" pitchFamily="34" charset="0"/>
              <a:buChar char="•"/>
            </a:pPr>
            <a:r>
              <a:rPr lang="en-GB" sz="2400">
                <a:solidFill>
                  <a:schemeClr val="accent6"/>
                </a:solidFill>
                <a:latin typeface="Franklin Gothic Book"/>
                <a:ea typeface="ＭＳ Ｐゴシック"/>
                <a:cs typeface="Arial"/>
              </a:rPr>
              <a:t>EBRD mandate focused on private sector might open opportunities for evaluating sensitive topics </a:t>
            </a:r>
            <a:endParaRPr lang="en-US" sz="2400">
              <a:solidFill>
                <a:schemeClr val="accent6"/>
              </a:solidFill>
              <a:latin typeface="Franklin Gothic Book"/>
              <a:ea typeface="ＭＳ Ｐゴシック"/>
              <a:cs typeface="Arial"/>
            </a:endParaRPr>
          </a:p>
          <a:p>
            <a:pPr marL="457200" indent="-457200">
              <a:buClr>
                <a:srgbClr val="8B1E41"/>
              </a:buClr>
              <a:buFont typeface="Arial" panose="020B0604020202020204" pitchFamily="34" charset="0"/>
              <a:buChar char="•"/>
            </a:pPr>
            <a:endParaRPr lang="en-GB"/>
          </a:p>
        </p:txBody>
      </p:sp>
      <p:sp>
        <p:nvSpPr>
          <p:cNvPr id="8" name="Rectangle 7">
            <a:extLst>
              <a:ext uri="{FF2B5EF4-FFF2-40B4-BE49-F238E27FC236}">
                <a16:creationId xmlns:a16="http://schemas.microsoft.com/office/drawing/2014/main" id="{F6AF5093-843D-6396-B34A-6F9BA9C3044D}"/>
              </a:ext>
            </a:extLst>
          </p:cNvPr>
          <p:cNvSpPr/>
          <p:nvPr/>
        </p:nvSpPr>
        <p:spPr>
          <a:xfrm>
            <a:off x="467631" y="1073806"/>
            <a:ext cx="9858145" cy="1077218"/>
          </a:xfrm>
          <a:prstGeom prst="rect">
            <a:avLst/>
          </a:prstGeom>
          <a:noFill/>
        </p:spPr>
        <p:txBody>
          <a:bodyPr wrap="square" lIns="91440" tIns="45720" rIns="91440" bIns="45720" anchor="t">
            <a:spAutoFit/>
          </a:bodyPr>
          <a:lstStyle/>
          <a:p>
            <a:r>
              <a:rPr lang="en-GB" sz="3200" b="1">
                <a:solidFill>
                  <a:schemeClr val="tx1"/>
                </a:solidFill>
                <a:latin typeface="Bodoni MT"/>
                <a:ea typeface="ＭＳ Ｐゴシック"/>
                <a:cs typeface="Arial"/>
              </a:rPr>
              <a:t>Foundations of the bridge contribute to resilience in the face of crisis</a:t>
            </a:r>
          </a:p>
        </p:txBody>
      </p:sp>
      <p:sp>
        <p:nvSpPr>
          <p:cNvPr id="2" name="Rectangle 1">
            <a:extLst>
              <a:ext uri="{FF2B5EF4-FFF2-40B4-BE49-F238E27FC236}">
                <a16:creationId xmlns:a16="http://schemas.microsoft.com/office/drawing/2014/main" id="{2E5E89DE-2BA1-048C-C434-6B66189E491A}"/>
              </a:ext>
            </a:extLst>
          </p:cNvPr>
          <p:cNvSpPr/>
          <p:nvPr/>
        </p:nvSpPr>
        <p:spPr>
          <a:xfrm>
            <a:off x="1245688" y="83560"/>
            <a:ext cx="8819843" cy="679738"/>
          </a:xfrm>
          <a:prstGeom prst="rect">
            <a:avLst/>
          </a:prstGeom>
          <a:noFill/>
        </p:spPr>
        <p:txBody>
          <a:bodyPr wrap="square">
            <a:spAutoFit/>
          </a:bodyPr>
          <a:lstStyle/>
          <a:p>
            <a:pPr>
              <a:lnSpc>
                <a:spcPct val="110000"/>
              </a:lnSpc>
            </a:pPr>
            <a:r>
              <a:rPr lang="en-GB" sz="3600" b="1">
                <a:solidFill>
                  <a:srgbClr val="8B1E41"/>
                </a:solidFill>
                <a:latin typeface="Bodoni MT" panose="02070603080606020203" pitchFamily="18" charset="77"/>
              </a:rPr>
              <a:t>Foundations of the bridge </a:t>
            </a:r>
          </a:p>
        </p:txBody>
      </p:sp>
      <p:sp>
        <p:nvSpPr>
          <p:cNvPr id="4" name="TextBox 3">
            <a:extLst>
              <a:ext uri="{FF2B5EF4-FFF2-40B4-BE49-F238E27FC236}">
                <a16:creationId xmlns:a16="http://schemas.microsoft.com/office/drawing/2014/main" id="{A89B4D06-26D1-0161-956B-89565D52DAC8}"/>
              </a:ext>
            </a:extLst>
          </p:cNvPr>
          <p:cNvSpPr txBox="1"/>
          <p:nvPr/>
        </p:nvSpPr>
        <p:spPr>
          <a:xfrm>
            <a:off x="467631" y="115298"/>
            <a:ext cx="648000" cy="648000"/>
          </a:xfrm>
          <a:prstGeom prst="ellipse">
            <a:avLst/>
          </a:prstGeom>
          <a:solidFill>
            <a:srgbClr val="8B1E41"/>
          </a:solidFill>
        </p:spPr>
        <p:txBody>
          <a:bodyPr wrap="square" lIns="72000" tIns="72000" rIns="72000" bIns="72000" anchor="ctr" anchorCtr="0">
            <a:noAutofit/>
          </a:bodyPr>
          <a:lstStyle/>
          <a:p>
            <a:pPr algn="ctr"/>
            <a:r>
              <a:rPr lang="en-GB" sz="2800" b="1">
                <a:latin typeface="Bodoni MT" panose="02070603080606020203" pitchFamily="18" charset="0"/>
              </a:rPr>
              <a:t>1</a:t>
            </a:r>
            <a:endParaRPr lang="en-GB" sz="1400" b="1">
              <a:latin typeface="Bodoni MT" panose="02070603080606020203" pitchFamily="18" charset="0"/>
            </a:endParaRPr>
          </a:p>
        </p:txBody>
      </p:sp>
      <p:pic>
        <p:nvPicPr>
          <p:cNvPr id="6" name="Graphic 5">
            <a:extLst>
              <a:ext uri="{FF2B5EF4-FFF2-40B4-BE49-F238E27FC236}">
                <a16:creationId xmlns:a16="http://schemas.microsoft.com/office/drawing/2014/main" id="{89739E38-F518-2311-2294-80089637F1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02431" y="1221381"/>
            <a:ext cx="3489569" cy="3489569"/>
          </a:xfrm>
          <a:prstGeom prst="rect">
            <a:avLst/>
          </a:prstGeom>
        </p:spPr>
      </p:pic>
    </p:spTree>
    <p:extLst>
      <p:ext uri="{BB962C8B-B14F-4D97-AF65-F5344CB8AC3E}">
        <p14:creationId xmlns:p14="http://schemas.microsoft.com/office/powerpoint/2010/main" val="3007817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1F9F866-B438-9445-8D9F-1F8FF6608833}" type="slidenum">
              <a:rPr lang="en-GB" smtClean="0"/>
              <a:pPr/>
              <a:t>4</a:t>
            </a:fld>
            <a:endParaRPr lang="en-GB"/>
          </a:p>
        </p:txBody>
      </p:sp>
      <p:sp>
        <p:nvSpPr>
          <p:cNvPr id="7" name="TextBox 6">
            <a:extLst>
              <a:ext uri="{FF2B5EF4-FFF2-40B4-BE49-F238E27FC236}">
                <a16:creationId xmlns:a16="http://schemas.microsoft.com/office/drawing/2014/main" id="{76B66974-A11F-B855-7B54-5CFD0DC3985E}"/>
              </a:ext>
            </a:extLst>
          </p:cNvPr>
          <p:cNvSpPr txBox="1"/>
          <p:nvPr/>
        </p:nvSpPr>
        <p:spPr>
          <a:xfrm>
            <a:off x="467631" y="2485511"/>
            <a:ext cx="7541563" cy="4955203"/>
          </a:xfrm>
          <a:prstGeom prst="rect">
            <a:avLst/>
          </a:prstGeom>
          <a:noFill/>
        </p:spPr>
        <p:txBody>
          <a:bodyPr wrap="square" lIns="91440" tIns="45720" rIns="91440" bIns="45720" rtlCol="0" anchor="t">
            <a:spAutoFit/>
          </a:bodyPr>
          <a:lstStyle/>
          <a:p>
            <a:pPr marL="457200" indent="-457200">
              <a:buClr>
                <a:srgbClr val="007279"/>
              </a:buClr>
              <a:buFont typeface="Arial" panose="020B0604020202020204" pitchFamily="34" charset="0"/>
              <a:buChar char="•"/>
            </a:pPr>
            <a:r>
              <a:rPr lang="en-GB" sz="2400" dirty="0">
                <a:solidFill>
                  <a:schemeClr val="tx1"/>
                </a:solidFill>
                <a:latin typeface="Franklin Gothic Book"/>
                <a:ea typeface="ＭＳ Ｐゴシック"/>
                <a:cs typeface="Arial"/>
              </a:rPr>
              <a:t>Selection of sensitive issues which many may consider avoiding means sticking to </a:t>
            </a:r>
            <a:r>
              <a:rPr lang="en-GB" sz="2400" dirty="0" err="1">
                <a:solidFill>
                  <a:schemeClr val="tx1"/>
                </a:solidFill>
                <a:latin typeface="Franklin Gothic Book"/>
                <a:ea typeface="ＭＳ Ｐゴシック"/>
                <a:cs typeface="Arial"/>
              </a:rPr>
              <a:t>IEvD</a:t>
            </a:r>
            <a:r>
              <a:rPr lang="en-GB" sz="2400" dirty="0">
                <a:solidFill>
                  <a:schemeClr val="tx1"/>
                </a:solidFill>
                <a:latin typeface="Franklin Gothic Book"/>
                <a:ea typeface="ＭＳ Ｐゴシック"/>
                <a:cs typeface="Arial"/>
              </a:rPr>
              <a:t> role of providing the facts, leaving the rest to the board  (Ex: MREL)</a:t>
            </a:r>
            <a:endParaRPr lang="en-GB" sz="2400" dirty="0">
              <a:solidFill>
                <a:schemeClr val="tx1"/>
              </a:solidFill>
            </a:endParaRPr>
          </a:p>
          <a:p>
            <a:pPr marL="457200" indent="-457200" algn="l">
              <a:buClr>
                <a:srgbClr val="007279"/>
              </a:buClr>
              <a:buFont typeface="Arial" panose="020B0604020202020204" pitchFamily="34" charset="0"/>
              <a:buChar char="•"/>
            </a:pPr>
            <a:endParaRPr lang="en-GB" sz="2400">
              <a:solidFill>
                <a:schemeClr val="tx1"/>
              </a:solidFill>
              <a:latin typeface="Franklin Gothic Book" panose="020B0503020102020204" pitchFamily="34" charset="0"/>
            </a:endParaRPr>
          </a:p>
          <a:p>
            <a:pPr marL="457200" indent="-457200">
              <a:buClr>
                <a:srgbClr val="007279"/>
              </a:buClr>
              <a:buFont typeface="Arial" panose="020B0604020202020204" pitchFamily="34" charset="0"/>
              <a:buChar char="•"/>
            </a:pPr>
            <a:r>
              <a:rPr lang="en-GB" sz="2400" dirty="0">
                <a:solidFill>
                  <a:schemeClr val="tx1"/>
                </a:solidFill>
                <a:latin typeface="Franklin Gothic Book"/>
                <a:ea typeface="ＭＳ Ｐゴシック"/>
                <a:cs typeface="Arial"/>
              </a:rPr>
              <a:t>Complex and politically sensitive evaluation themes require careful and novel methodological approaches (Ex: SCF)  </a:t>
            </a:r>
          </a:p>
          <a:p>
            <a:pPr marL="457200" indent="-457200">
              <a:buClr>
                <a:srgbClr val="007279"/>
              </a:buClr>
              <a:buFont typeface="Arial" panose="020B0604020202020204" pitchFamily="34" charset="0"/>
              <a:buChar char="•"/>
            </a:pPr>
            <a:endParaRPr lang="en-GB" sz="2400" dirty="0">
              <a:solidFill>
                <a:schemeClr val="tx1"/>
              </a:solidFill>
              <a:latin typeface="Franklin Gothic Book"/>
              <a:ea typeface="ＭＳ Ｐゴシック"/>
              <a:cs typeface="Arial"/>
            </a:endParaRPr>
          </a:p>
          <a:p>
            <a:pPr marL="457200" indent="-457200">
              <a:buClr>
                <a:srgbClr val="007279"/>
              </a:buClr>
              <a:buFont typeface="Arial" panose="020B0604020202020204" pitchFamily="34" charset="0"/>
              <a:buChar char="•"/>
            </a:pPr>
            <a:r>
              <a:rPr lang="en-GB" sz="2400" dirty="0">
                <a:solidFill>
                  <a:schemeClr val="tx1"/>
                </a:solidFill>
                <a:latin typeface="Franklin Gothic Book"/>
                <a:ea typeface="ＭＳ Ｐゴシック"/>
                <a:cs typeface="Arial"/>
              </a:rPr>
              <a:t>Types of evaluations can lean into different utility opportunities (Ex: Rapid Assessment)</a:t>
            </a:r>
            <a:endParaRPr lang="en-GB" sz="2400" dirty="0">
              <a:solidFill>
                <a:schemeClr val="tx1"/>
              </a:solidFill>
              <a:latin typeface="Franklin Gothic Book" panose="020B0503020102020204" pitchFamily="34" charset="0"/>
            </a:endParaRPr>
          </a:p>
          <a:p>
            <a:pPr marL="457200" indent="-457200" algn="l">
              <a:buClr>
                <a:srgbClr val="007279"/>
              </a:buClr>
              <a:buFont typeface="Arial" panose="020B0604020202020204" pitchFamily="34" charset="0"/>
              <a:buChar char="•"/>
            </a:pPr>
            <a:endParaRPr lang="en-GB" sz="2400">
              <a:solidFill>
                <a:schemeClr val="tx1"/>
              </a:solidFill>
              <a:latin typeface="Franklin Gothic Book" panose="020B0503020102020204" pitchFamily="34" charset="0"/>
            </a:endParaRPr>
          </a:p>
          <a:p>
            <a:pPr marL="457200" indent="-457200">
              <a:buClr>
                <a:srgbClr val="007279"/>
              </a:buClr>
              <a:buFont typeface="Arial" panose="020B0604020202020204" pitchFamily="34" charset="0"/>
              <a:buChar char="•"/>
            </a:pPr>
            <a:endParaRPr lang="en-GB" sz="2800">
              <a:solidFill>
                <a:schemeClr val="tx1"/>
              </a:solidFill>
              <a:latin typeface="Franklin Gothic Book" panose="020B0503020102020204" pitchFamily="34" charset="0"/>
            </a:endParaRPr>
          </a:p>
        </p:txBody>
      </p:sp>
      <p:sp>
        <p:nvSpPr>
          <p:cNvPr id="2" name="Rectangle 1">
            <a:extLst>
              <a:ext uri="{FF2B5EF4-FFF2-40B4-BE49-F238E27FC236}">
                <a16:creationId xmlns:a16="http://schemas.microsoft.com/office/drawing/2014/main" id="{8A842701-E7E6-6AFE-1050-7D77B38F29B0}"/>
              </a:ext>
            </a:extLst>
          </p:cNvPr>
          <p:cNvSpPr/>
          <p:nvPr/>
        </p:nvSpPr>
        <p:spPr>
          <a:xfrm>
            <a:off x="1245688" y="83560"/>
            <a:ext cx="8819843" cy="679738"/>
          </a:xfrm>
          <a:prstGeom prst="rect">
            <a:avLst/>
          </a:prstGeom>
          <a:noFill/>
        </p:spPr>
        <p:txBody>
          <a:bodyPr wrap="square">
            <a:spAutoFit/>
          </a:bodyPr>
          <a:lstStyle/>
          <a:p>
            <a:pPr>
              <a:lnSpc>
                <a:spcPct val="110000"/>
              </a:lnSpc>
            </a:pPr>
            <a:r>
              <a:rPr lang="en-GB" sz="3600" b="1">
                <a:solidFill>
                  <a:schemeClr val="accent5"/>
                </a:solidFill>
                <a:latin typeface="Bodoni MT" panose="02070603080606020203" pitchFamily="18" charset="77"/>
              </a:rPr>
              <a:t>The materials we choose</a:t>
            </a:r>
          </a:p>
        </p:txBody>
      </p:sp>
      <p:sp>
        <p:nvSpPr>
          <p:cNvPr id="4" name="TextBox 3">
            <a:extLst>
              <a:ext uri="{FF2B5EF4-FFF2-40B4-BE49-F238E27FC236}">
                <a16:creationId xmlns:a16="http://schemas.microsoft.com/office/drawing/2014/main" id="{ED620FA2-2D3A-289D-81B6-D746DDE80F81}"/>
              </a:ext>
            </a:extLst>
          </p:cNvPr>
          <p:cNvSpPr txBox="1"/>
          <p:nvPr/>
        </p:nvSpPr>
        <p:spPr>
          <a:xfrm>
            <a:off x="467631" y="115298"/>
            <a:ext cx="648000" cy="648000"/>
          </a:xfrm>
          <a:prstGeom prst="ellipse">
            <a:avLst/>
          </a:prstGeom>
          <a:solidFill>
            <a:srgbClr val="007279"/>
          </a:solidFill>
        </p:spPr>
        <p:txBody>
          <a:bodyPr wrap="square" lIns="72000" tIns="72000" rIns="72000" bIns="72000" anchor="ctr" anchorCtr="0">
            <a:noAutofit/>
          </a:bodyPr>
          <a:lstStyle/>
          <a:p>
            <a:pPr algn="ctr"/>
            <a:r>
              <a:rPr lang="en-GB" sz="2800" b="1">
                <a:latin typeface="Bodoni MT" panose="02070603080606020203" pitchFamily="18" charset="0"/>
              </a:rPr>
              <a:t>2</a:t>
            </a:r>
            <a:endParaRPr lang="en-GB" sz="1400" b="1">
              <a:latin typeface="Bodoni MT" panose="02070603080606020203" pitchFamily="18" charset="0"/>
            </a:endParaRPr>
          </a:p>
        </p:txBody>
      </p:sp>
      <p:sp>
        <p:nvSpPr>
          <p:cNvPr id="5" name="Rectangle 4">
            <a:extLst>
              <a:ext uri="{FF2B5EF4-FFF2-40B4-BE49-F238E27FC236}">
                <a16:creationId xmlns:a16="http://schemas.microsoft.com/office/drawing/2014/main" id="{AFA2D81E-E433-7E93-3121-2A1AEEF0BACA}"/>
              </a:ext>
            </a:extLst>
          </p:cNvPr>
          <p:cNvSpPr/>
          <p:nvPr/>
        </p:nvSpPr>
        <p:spPr>
          <a:xfrm>
            <a:off x="467631" y="1176605"/>
            <a:ext cx="10708885" cy="1077218"/>
          </a:xfrm>
          <a:prstGeom prst="rect">
            <a:avLst/>
          </a:prstGeom>
          <a:noFill/>
        </p:spPr>
        <p:txBody>
          <a:bodyPr wrap="square" lIns="91440" tIns="45720" rIns="91440" bIns="45720" anchor="t">
            <a:spAutoFit/>
          </a:bodyPr>
          <a:lstStyle/>
          <a:p>
            <a:r>
              <a:rPr lang="en-GB" sz="3200" b="1">
                <a:solidFill>
                  <a:schemeClr val="tx1"/>
                </a:solidFill>
                <a:latin typeface="Bodoni MT"/>
                <a:ea typeface="ＭＳ Ｐゴシック"/>
                <a:cs typeface="Arial"/>
              </a:rPr>
              <a:t>Methods and products chosen for building the bridge help us navigate political dynamics </a:t>
            </a:r>
          </a:p>
        </p:txBody>
      </p:sp>
      <p:pic>
        <p:nvPicPr>
          <p:cNvPr id="9" name="Graphic 8">
            <a:extLst>
              <a:ext uri="{FF2B5EF4-FFF2-40B4-BE49-F238E27FC236}">
                <a16:creationId xmlns:a16="http://schemas.microsoft.com/office/drawing/2014/main" id="{8EB2EAC7-CBBF-A5CF-29C9-909299761D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09906" y="233549"/>
            <a:ext cx="4754234" cy="5654779"/>
          </a:xfrm>
          <a:prstGeom prst="rect">
            <a:avLst/>
          </a:prstGeom>
        </p:spPr>
      </p:pic>
    </p:spTree>
    <p:extLst>
      <p:ext uri="{BB962C8B-B14F-4D97-AF65-F5344CB8AC3E}">
        <p14:creationId xmlns:p14="http://schemas.microsoft.com/office/powerpoint/2010/main" val="2083635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DA20974D-9FD5-CCCB-9F84-0055C6CC12FD}"/>
              </a:ext>
            </a:extLst>
          </p:cNvPr>
          <p:cNvSpPr>
            <a:spLocks noGrp="1"/>
          </p:cNvSpPr>
          <p:nvPr>
            <p:ph type="ftr" sz="quarter" idx="11"/>
            <p:custDataLst>
              <p:tags r:id="rId1"/>
            </p:custDataLst>
          </p:nvPr>
        </p:nvSpPr>
        <p:spPr/>
        <p:txBody>
          <a:bodyPr/>
          <a:lstStyle/>
          <a:p>
            <a:r>
              <a:rPr lang="en-GB" sz="900">
                <a:solidFill>
                  <a:srgbClr val="0000FF"/>
                </a:solidFill>
                <a:latin typeface="Arial" panose="020B0604020202020204" pitchFamily="34" charset="0"/>
              </a:rPr>
              <a:t>OFFICIAL USE</a:t>
            </a:r>
            <a:r>
              <a:rPr lang="en-GB" sz="900">
                <a:solidFill>
                  <a:srgbClr val="000000"/>
                </a:solidFill>
                <a:latin typeface="Arial" panose="020B0604020202020204" pitchFamily="34" charset="0"/>
              </a:rPr>
              <a:t> </a:t>
            </a:r>
          </a:p>
        </p:txBody>
      </p:sp>
      <p:pic>
        <p:nvPicPr>
          <p:cNvPr id="172" name="Picture 171">
            <a:extLst>
              <a:ext uri="{FF2B5EF4-FFF2-40B4-BE49-F238E27FC236}">
                <a16:creationId xmlns:a16="http://schemas.microsoft.com/office/drawing/2014/main" id="{C301039A-C4A0-0BC6-FCED-2CC1FF194F15}"/>
              </a:ext>
            </a:extLst>
          </p:cNvPr>
          <p:cNvPicPr>
            <a:picLocks noChangeAspect="1"/>
          </p:cNvPicPr>
          <p:nvPr/>
        </p:nvPicPr>
        <p:blipFill>
          <a:blip r:embed="rId4"/>
          <a:stretch>
            <a:fillRect/>
          </a:stretch>
        </p:blipFill>
        <p:spPr>
          <a:xfrm>
            <a:off x="0" y="1779723"/>
            <a:ext cx="8034391" cy="4962980"/>
          </a:xfrm>
          <a:prstGeom prst="rect">
            <a:avLst/>
          </a:prstGeom>
        </p:spPr>
      </p:pic>
      <p:sp>
        <p:nvSpPr>
          <p:cNvPr id="3" name="TextBox 2">
            <a:extLst>
              <a:ext uri="{FF2B5EF4-FFF2-40B4-BE49-F238E27FC236}">
                <a16:creationId xmlns:a16="http://schemas.microsoft.com/office/drawing/2014/main" id="{899BA35C-E54F-1820-A39C-D3A91485E873}"/>
              </a:ext>
            </a:extLst>
          </p:cNvPr>
          <p:cNvSpPr txBox="1"/>
          <p:nvPr/>
        </p:nvSpPr>
        <p:spPr>
          <a:xfrm>
            <a:off x="467631" y="911012"/>
            <a:ext cx="4263254" cy="815608"/>
          </a:xfrm>
          <a:prstGeom prst="rect">
            <a:avLst/>
          </a:prstGeom>
          <a:noFill/>
          <a:ln>
            <a:solidFill>
              <a:srgbClr val="00A48D"/>
            </a:solidFill>
          </a:ln>
        </p:spPr>
        <p:txBody>
          <a:bodyPr wrap="square">
            <a:spAutoFit/>
          </a:bodyPr>
          <a:lstStyle/>
          <a:p>
            <a:pPr algn="ctr" defTabSz="914400" fontAlgn="base">
              <a:spcBef>
                <a:spcPts val="600"/>
              </a:spcBef>
              <a:spcAft>
                <a:spcPct val="0"/>
              </a:spcAft>
              <a:buClr>
                <a:srgbClr val="00539B"/>
              </a:buClr>
              <a:buSzPct val="100000"/>
            </a:pPr>
            <a:r>
              <a:rPr lang="en-GB" sz="2400" dirty="0">
                <a:solidFill>
                  <a:srgbClr val="00A48D"/>
                </a:solidFill>
                <a:latin typeface="Franklin Gothic Demi" panose="020B0703020102020204" pitchFamily="34" charset="0"/>
                <a:ea typeface="Lato"/>
                <a:cs typeface="Lato"/>
              </a:rPr>
              <a:t>Three-spheres approach </a:t>
            </a:r>
          </a:p>
          <a:p>
            <a:pPr algn="ctr" defTabSz="914400" fontAlgn="base">
              <a:spcBef>
                <a:spcPts val="600"/>
              </a:spcBef>
              <a:spcAft>
                <a:spcPct val="0"/>
              </a:spcAft>
              <a:buClr>
                <a:srgbClr val="00539B"/>
              </a:buClr>
              <a:buSzPct val="100000"/>
            </a:pPr>
            <a:r>
              <a:rPr lang="en-GB" sz="1800" dirty="0">
                <a:solidFill>
                  <a:schemeClr val="accent6"/>
                </a:solidFill>
                <a:latin typeface="Franklin Gothic Book" panose="020B0503020102020204" pitchFamily="34" charset="0"/>
                <a:ea typeface="Lato"/>
                <a:cs typeface="Lato"/>
              </a:rPr>
              <a:t>stylised forward-looking theory of change</a:t>
            </a:r>
          </a:p>
        </p:txBody>
      </p:sp>
      <p:sp>
        <p:nvSpPr>
          <p:cNvPr id="5" name="TextBox 4">
            <a:extLst>
              <a:ext uri="{FF2B5EF4-FFF2-40B4-BE49-F238E27FC236}">
                <a16:creationId xmlns:a16="http://schemas.microsoft.com/office/drawing/2014/main" id="{D7793CB0-0007-28AA-03C1-173F173D17B6}"/>
              </a:ext>
            </a:extLst>
          </p:cNvPr>
          <p:cNvSpPr txBox="1"/>
          <p:nvPr/>
        </p:nvSpPr>
        <p:spPr>
          <a:xfrm>
            <a:off x="8527551" y="1666998"/>
            <a:ext cx="3517166" cy="4154984"/>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en-GB" sz="2400" dirty="0">
                <a:solidFill>
                  <a:schemeClr val="tx1"/>
                </a:solidFill>
                <a:latin typeface="Franklin Gothic Book"/>
                <a:ea typeface="Lato"/>
                <a:cs typeface="Lato"/>
              </a:rPr>
              <a:t>Bank’s actions and resources are either:  (</a:t>
            </a:r>
            <a:r>
              <a:rPr lang="en-GB" sz="2400" err="1">
                <a:solidFill>
                  <a:schemeClr val="tx1"/>
                </a:solidFill>
                <a:latin typeface="Franklin Gothic Book"/>
                <a:ea typeface="Lato"/>
                <a:cs typeface="Lato"/>
              </a:rPr>
              <a:t>i</a:t>
            </a:r>
            <a:r>
              <a:rPr lang="en-GB" sz="2400" dirty="0">
                <a:solidFill>
                  <a:schemeClr val="tx1"/>
                </a:solidFill>
                <a:latin typeface="Franklin Gothic Book"/>
                <a:ea typeface="Lato"/>
                <a:cs typeface="Lato"/>
              </a:rPr>
              <a:t>) within its control;   (ii) within sphere of influence; or              (iii) sphere of interest</a:t>
            </a:r>
          </a:p>
          <a:p>
            <a:pPr marL="342900" indent="-342900">
              <a:buFont typeface="Arial" panose="020B0604020202020204" pitchFamily="34" charset="0"/>
              <a:buChar char="•"/>
            </a:pPr>
            <a:endParaRPr lang="en-GB" sz="2400" dirty="0">
              <a:solidFill>
                <a:schemeClr val="tx1"/>
              </a:solidFill>
              <a:latin typeface="Franklin Gothic Book" panose="020B0503020102020204" pitchFamily="34" charset="0"/>
              <a:ea typeface="Lato"/>
              <a:cs typeface="Lato"/>
            </a:endParaRPr>
          </a:p>
          <a:p>
            <a:pPr marL="342900" indent="-342900">
              <a:buFont typeface="Arial" panose="020B0604020202020204" pitchFamily="34" charset="0"/>
              <a:buChar char="•"/>
            </a:pPr>
            <a:r>
              <a:rPr lang="en-GB" sz="2400" b="1" dirty="0">
                <a:solidFill>
                  <a:schemeClr val="tx1"/>
                </a:solidFill>
                <a:latin typeface="Franklin Gothic Book"/>
                <a:ea typeface="Lato"/>
                <a:cs typeface="Lato"/>
              </a:rPr>
              <a:t>This model </a:t>
            </a:r>
            <a:r>
              <a:rPr lang="en-GB" sz="2400" dirty="0">
                <a:solidFill>
                  <a:schemeClr val="tx1"/>
                </a:solidFill>
                <a:latin typeface="Franklin Gothic Book"/>
                <a:ea typeface="Lato"/>
                <a:cs typeface="Lato"/>
              </a:rPr>
              <a:t>helps in prioritisation and assessing the actual progress</a:t>
            </a:r>
          </a:p>
        </p:txBody>
      </p:sp>
      <p:sp>
        <p:nvSpPr>
          <p:cNvPr id="2" name="Rectangle 1">
            <a:extLst>
              <a:ext uri="{FF2B5EF4-FFF2-40B4-BE49-F238E27FC236}">
                <a16:creationId xmlns:a16="http://schemas.microsoft.com/office/drawing/2014/main" id="{B341A113-DC47-0EBF-7A7F-EF5950234DE6}"/>
              </a:ext>
            </a:extLst>
          </p:cNvPr>
          <p:cNvSpPr/>
          <p:nvPr/>
        </p:nvSpPr>
        <p:spPr>
          <a:xfrm>
            <a:off x="1245688" y="83560"/>
            <a:ext cx="8819843" cy="679738"/>
          </a:xfrm>
          <a:prstGeom prst="rect">
            <a:avLst/>
          </a:prstGeom>
          <a:noFill/>
        </p:spPr>
        <p:txBody>
          <a:bodyPr wrap="square" lIns="91440" tIns="45720" rIns="91440" bIns="45720" anchor="t">
            <a:spAutoFit/>
          </a:bodyPr>
          <a:lstStyle/>
          <a:p>
            <a:pPr>
              <a:lnSpc>
                <a:spcPct val="110000"/>
              </a:lnSpc>
            </a:pPr>
            <a:r>
              <a:rPr lang="en-GB" sz="3600" b="1" dirty="0">
                <a:solidFill>
                  <a:schemeClr val="accent5"/>
                </a:solidFill>
                <a:latin typeface="Bodoni MT"/>
                <a:ea typeface="ＭＳ Ｐゴシック"/>
                <a:cs typeface="Arial"/>
              </a:rPr>
              <a:t>The materials we choose – Example of SCF </a:t>
            </a:r>
            <a:endParaRPr lang="en-GB" sz="3600" b="1" dirty="0">
              <a:solidFill>
                <a:schemeClr val="accent5"/>
              </a:solidFill>
              <a:latin typeface="Bodoni MT" panose="02070603080606020203" pitchFamily="18" charset="77"/>
            </a:endParaRPr>
          </a:p>
        </p:txBody>
      </p:sp>
      <p:sp>
        <p:nvSpPr>
          <p:cNvPr id="4" name="TextBox 3">
            <a:extLst>
              <a:ext uri="{FF2B5EF4-FFF2-40B4-BE49-F238E27FC236}">
                <a16:creationId xmlns:a16="http://schemas.microsoft.com/office/drawing/2014/main" id="{24247619-FA54-E40E-0C3F-E7D35F23AEC8}"/>
              </a:ext>
            </a:extLst>
          </p:cNvPr>
          <p:cNvSpPr txBox="1"/>
          <p:nvPr/>
        </p:nvSpPr>
        <p:spPr>
          <a:xfrm>
            <a:off x="467631" y="115298"/>
            <a:ext cx="648000" cy="648000"/>
          </a:xfrm>
          <a:prstGeom prst="ellipse">
            <a:avLst/>
          </a:prstGeom>
          <a:solidFill>
            <a:srgbClr val="007279"/>
          </a:solidFill>
        </p:spPr>
        <p:txBody>
          <a:bodyPr wrap="square" lIns="72000" tIns="72000" rIns="72000" bIns="72000" anchor="ctr" anchorCtr="0">
            <a:noAutofit/>
          </a:bodyPr>
          <a:lstStyle/>
          <a:p>
            <a:pPr algn="ctr"/>
            <a:r>
              <a:rPr lang="en-GB" sz="2800" b="1">
                <a:latin typeface="Bodoni MT" panose="02070603080606020203" pitchFamily="18" charset="0"/>
              </a:rPr>
              <a:t>2</a:t>
            </a:r>
            <a:endParaRPr lang="en-GB" sz="1400" b="1">
              <a:latin typeface="Bodoni MT" panose="02070603080606020203" pitchFamily="18" charset="0"/>
            </a:endParaRPr>
          </a:p>
        </p:txBody>
      </p:sp>
    </p:spTree>
    <p:extLst>
      <p:ext uri="{BB962C8B-B14F-4D97-AF65-F5344CB8AC3E}">
        <p14:creationId xmlns:p14="http://schemas.microsoft.com/office/powerpoint/2010/main" val="1310396335"/>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1F9F866-B438-9445-8D9F-1F8FF6608833}" type="slidenum">
              <a:rPr lang="en-GB" smtClean="0"/>
              <a:pPr/>
              <a:t>6</a:t>
            </a:fld>
            <a:endParaRPr lang="en-GB"/>
          </a:p>
        </p:txBody>
      </p:sp>
      <p:sp>
        <p:nvSpPr>
          <p:cNvPr id="7" name="TextBox 6">
            <a:extLst>
              <a:ext uri="{FF2B5EF4-FFF2-40B4-BE49-F238E27FC236}">
                <a16:creationId xmlns:a16="http://schemas.microsoft.com/office/drawing/2014/main" id="{76B66974-A11F-B855-7B54-5CFD0DC3985E}"/>
              </a:ext>
            </a:extLst>
          </p:cNvPr>
          <p:cNvSpPr txBox="1"/>
          <p:nvPr/>
        </p:nvSpPr>
        <p:spPr>
          <a:xfrm>
            <a:off x="467631" y="2793518"/>
            <a:ext cx="6582802" cy="1538883"/>
          </a:xfrm>
          <a:prstGeom prst="rect">
            <a:avLst/>
          </a:prstGeom>
          <a:noFill/>
        </p:spPr>
        <p:txBody>
          <a:bodyPr wrap="square" lIns="91440" tIns="45720" rIns="91440" bIns="45720" rtlCol="0" anchor="t">
            <a:spAutoFit/>
          </a:bodyPr>
          <a:lstStyle/>
          <a:p>
            <a:pPr marL="457200" indent="-457200">
              <a:buClr>
                <a:srgbClr val="D67A0F"/>
              </a:buClr>
              <a:buFont typeface="Arial" panose="020B0604020202020204" pitchFamily="34" charset="0"/>
              <a:buChar char="•"/>
            </a:pPr>
            <a:endParaRPr lang="en-GB" dirty="0">
              <a:solidFill>
                <a:schemeClr val="tx1"/>
              </a:solidFill>
              <a:latin typeface="Franklin Gothic Book" panose="020B0503020102020204" pitchFamily="34" charset="0"/>
            </a:endParaRPr>
          </a:p>
          <a:p>
            <a:pPr marL="457200" indent="-457200">
              <a:buClr>
                <a:srgbClr val="D67A0F"/>
              </a:buClr>
              <a:buFont typeface="Arial" panose="020B0604020202020204" pitchFamily="34" charset="0"/>
              <a:buChar char="•"/>
            </a:pPr>
            <a:endParaRPr lang="en-GB" sz="2400" dirty="0">
              <a:solidFill>
                <a:schemeClr val="tx1"/>
              </a:solidFill>
              <a:latin typeface="Franklin Gothic Book"/>
              <a:ea typeface="ＭＳ Ｐゴシック"/>
              <a:cs typeface="Arial"/>
            </a:endParaRPr>
          </a:p>
          <a:p>
            <a:pPr marL="457200" indent="-457200">
              <a:buClr>
                <a:srgbClr val="D67A0F"/>
              </a:buClr>
              <a:buFont typeface="Arial" panose="020B0604020202020204" pitchFamily="34" charset="0"/>
              <a:buChar char="•"/>
            </a:pPr>
            <a:endParaRPr lang="en-GB" sz="1000" dirty="0">
              <a:solidFill>
                <a:schemeClr val="tx1"/>
              </a:solidFill>
              <a:latin typeface="Franklin Gothic Book" panose="020B0503020102020204" pitchFamily="34" charset="0"/>
            </a:endParaRPr>
          </a:p>
          <a:p>
            <a:pPr marL="457200" indent="-457200">
              <a:buClr>
                <a:srgbClr val="D67A0F"/>
              </a:buClr>
              <a:buFont typeface="Arial" panose="020B0604020202020204" pitchFamily="34" charset="0"/>
              <a:buChar char="•"/>
            </a:pPr>
            <a:r>
              <a:rPr lang="en-GB" sz="2400" dirty="0">
                <a:solidFill>
                  <a:schemeClr val="tx1"/>
                </a:solidFill>
                <a:latin typeface="Franklin Gothic Book"/>
                <a:ea typeface="ＭＳ Ｐゴシック"/>
                <a:cs typeface="Arial"/>
              </a:rPr>
              <a:t>Does political fragmentation generate more challenges to delivery? (Example: Gender) </a:t>
            </a:r>
          </a:p>
        </p:txBody>
      </p:sp>
      <p:sp>
        <p:nvSpPr>
          <p:cNvPr id="2" name="Rectangle 1">
            <a:extLst>
              <a:ext uri="{FF2B5EF4-FFF2-40B4-BE49-F238E27FC236}">
                <a16:creationId xmlns:a16="http://schemas.microsoft.com/office/drawing/2014/main" id="{50474C0F-B8CE-418C-4995-3A8AA5FE2CDE}"/>
              </a:ext>
            </a:extLst>
          </p:cNvPr>
          <p:cNvSpPr/>
          <p:nvPr/>
        </p:nvSpPr>
        <p:spPr>
          <a:xfrm>
            <a:off x="1245688" y="83560"/>
            <a:ext cx="8819843" cy="679738"/>
          </a:xfrm>
          <a:prstGeom prst="rect">
            <a:avLst/>
          </a:prstGeom>
          <a:noFill/>
        </p:spPr>
        <p:txBody>
          <a:bodyPr wrap="square">
            <a:spAutoFit/>
          </a:bodyPr>
          <a:lstStyle/>
          <a:p>
            <a:pPr>
              <a:lnSpc>
                <a:spcPct val="110000"/>
              </a:lnSpc>
            </a:pPr>
            <a:r>
              <a:rPr lang="en-GB" sz="3600" b="1">
                <a:solidFill>
                  <a:srgbClr val="D67A0F"/>
                </a:solidFill>
                <a:latin typeface="Bodoni MT" panose="02070603080606020203" pitchFamily="18" charset="77"/>
              </a:rPr>
              <a:t>The construction</a:t>
            </a:r>
          </a:p>
        </p:txBody>
      </p:sp>
      <p:sp>
        <p:nvSpPr>
          <p:cNvPr id="4" name="TextBox 3">
            <a:extLst>
              <a:ext uri="{FF2B5EF4-FFF2-40B4-BE49-F238E27FC236}">
                <a16:creationId xmlns:a16="http://schemas.microsoft.com/office/drawing/2014/main" id="{41038205-4596-A4EC-7FF2-BA052B21F436}"/>
              </a:ext>
            </a:extLst>
          </p:cNvPr>
          <p:cNvSpPr txBox="1"/>
          <p:nvPr/>
        </p:nvSpPr>
        <p:spPr>
          <a:xfrm>
            <a:off x="467631" y="115298"/>
            <a:ext cx="648000" cy="648000"/>
          </a:xfrm>
          <a:prstGeom prst="ellipse">
            <a:avLst/>
          </a:prstGeom>
          <a:solidFill>
            <a:srgbClr val="D67A0F"/>
          </a:solidFill>
        </p:spPr>
        <p:txBody>
          <a:bodyPr wrap="square" lIns="72000" tIns="72000" rIns="72000" bIns="72000" anchor="ctr" anchorCtr="0">
            <a:noAutofit/>
          </a:bodyPr>
          <a:lstStyle/>
          <a:p>
            <a:pPr algn="ctr"/>
            <a:r>
              <a:rPr lang="en-GB" sz="2800" b="1">
                <a:latin typeface="Bodoni MT" panose="02070603080606020203" pitchFamily="18" charset="0"/>
              </a:rPr>
              <a:t>3</a:t>
            </a:r>
            <a:endParaRPr lang="en-GB" sz="1400" b="1">
              <a:latin typeface="Bodoni MT" panose="02070603080606020203" pitchFamily="18" charset="0"/>
            </a:endParaRPr>
          </a:p>
        </p:txBody>
      </p:sp>
      <p:sp>
        <p:nvSpPr>
          <p:cNvPr id="5" name="Rectangle 4">
            <a:extLst>
              <a:ext uri="{FF2B5EF4-FFF2-40B4-BE49-F238E27FC236}">
                <a16:creationId xmlns:a16="http://schemas.microsoft.com/office/drawing/2014/main" id="{1FD4BFDE-2812-8A0E-4039-92DB232B1607}"/>
              </a:ext>
            </a:extLst>
          </p:cNvPr>
          <p:cNvSpPr/>
          <p:nvPr/>
        </p:nvSpPr>
        <p:spPr>
          <a:xfrm>
            <a:off x="467631" y="1072521"/>
            <a:ext cx="7051285" cy="1569660"/>
          </a:xfrm>
          <a:prstGeom prst="rect">
            <a:avLst/>
          </a:prstGeom>
          <a:noFill/>
        </p:spPr>
        <p:txBody>
          <a:bodyPr wrap="square" lIns="91440" tIns="45720" rIns="91440" bIns="45720" anchor="t">
            <a:spAutoFit/>
          </a:bodyPr>
          <a:lstStyle/>
          <a:p>
            <a:r>
              <a:rPr lang="en-GB" sz="3200" b="1">
                <a:solidFill>
                  <a:schemeClr val="tx1"/>
                </a:solidFill>
                <a:latin typeface="Bodoni MT"/>
                <a:ea typeface="ＭＳ Ｐゴシック"/>
                <a:cs typeface="Arial"/>
              </a:rPr>
              <a:t>Constructing the bridge – managing evaluation process at a time of political sensitivity</a:t>
            </a:r>
          </a:p>
        </p:txBody>
      </p:sp>
      <p:pic>
        <p:nvPicPr>
          <p:cNvPr id="11" name="Graphic 10">
            <a:extLst>
              <a:ext uri="{FF2B5EF4-FFF2-40B4-BE49-F238E27FC236}">
                <a16:creationId xmlns:a16="http://schemas.microsoft.com/office/drawing/2014/main" id="{23C5BE6C-8924-1870-E946-C5123F5E7468}"/>
              </a:ext>
            </a:extLst>
          </p:cNvPr>
          <p:cNvPicPr>
            <a:picLocks noChangeAspect="1"/>
          </p:cNvPicPr>
          <p:nvPr/>
        </p:nvPicPr>
        <p:blipFill>
          <a:blip r:embed="rId3">
            <a:extLst>
              <a:ext uri="{96DAC541-7B7A-43D3-8B79-37D633B846F1}">
                <asvg:svgBlip xmlns:asvg="http://schemas.microsoft.com/office/drawing/2016/SVG/main" r:embed="rId4"/>
              </a:ext>
            </a:extLst>
          </a:blip>
          <a:srcRect r="35515"/>
          <a:stretch/>
        </p:blipFill>
        <p:spPr>
          <a:xfrm>
            <a:off x="6500637" y="-1721171"/>
            <a:ext cx="5691363" cy="8825917"/>
          </a:xfrm>
          <a:prstGeom prst="rect">
            <a:avLst/>
          </a:prstGeom>
        </p:spPr>
      </p:pic>
    </p:spTree>
    <p:extLst>
      <p:ext uri="{BB962C8B-B14F-4D97-AF65-F5344CB8AC3E}">
        <p14:creationId xmlns:p14="http://schemas.microsoft.com/office/powerpoint/2010/main" val="301593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9DF65-5BCA-3D29-F560-76D33557A323}"/>
            </a:ext>
          </a:extLst>
        </p:cNvPr>
        <p:cNvGrpSpPr/>
        <p:nvPr/>
      </p:nvGrpSpPr>
      <p:grpSpPr>
        <a:xfrm>
          <a:off x="0" y="0"/>
          <a:ext cx="0" cy="0"/>
          <a:chOff x="0" y="0"/>
          <a:chExt cx="0" cy="0"/>
        </a:xfrm>
      </p:grpSpPr>
      <p:sp>
        <p:nvSpPr>
          <p:cNvPr id="61" name="Rectangle 60">
            <a:extLst>
              <a:ext uri="{FF2B5EF4-FFF2-40B4-BE49-F238E27FC236}">
                <a16:creationId xmlns:a16="http://schemas.microsoft.com/office/drawing/2014/main" id="{4155AC3F-A227-3B29-FEC2-DBF9A2F219E2}"/>
              </a:ext>
            </a:extLst>
          </p:cNvPr>
          <p:cNvSpPr/>
          <p:nvPr/>
        </p:nvSpPr>
        <p:spPr>
          <a:xfrm>
            <a:off x="145308" y="958160"/>
            <a:ext cx="86305" cy="3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25580A6F-E129-C6D0-FB55-605BE236D293}"/>
              </a:ext>
            </a:extLst>
          </p:cNvPr>
          <p:cNvSpPr txBox="1"/>
          <p:nvPr/>
        </p:nvSpPr>
        <p:spPr>
          <a:xfrm>
            <a:off x="997515" y="799251"/>
            <a:ext cx="9811148" cy="5260796"/>
          </a:xfrm>
          <a:prstGeom prst="rect">
            <a:avLst/>
          </a:prstGeom>
          <a:noFill/>
        </p:spPr>
        <p:txBody>
          <a:bodyPr wrap="square" lIns="91440" tIns="45720" rIns="91440" bIns="45720" rtlCol="0" anchor="t">
            <a:noAutofit/>
          </a:bodyPr>
          <a:lstStyle/>
          <a:p>
            <a:pPr algn="ctr">
              <a:spcAft>
                <a:spcPts val="1800"/>
              </a:spcAft>
              <a:buClr>
                <a:srgbClr val="4A96D2"/>
              </a:buClr>
            </a:pPr>
            <a:r>
              <a:rPr lang="en-GB" sz="2800" dirty="0">
                <a:solidFill>
                  <a:schemeClr val="tx1"/>
                </a:solidFill>
                <a:latin typeface="Franklin Gothic Book"/>
                <a:ea typeface="ＭＳ Ｐゴシック"/>
                <a:cs typeface="Arial"/>
              </a:rPr>
              <a:t>Is independent evaluation a bridge, or in the water?</a:t>
            </a:r>
            <a:endParaRPr lang="en-US" dirty="0">
              <a:solidFill>
                <a:schemeClr val="tx1"/>
              </a:solidFill>
            </a:endParaRPr>
          </a:p>
          <a:p>
            <a:pPr algn="ctr">
              <a:spcAft>
                <a:spcPts val="1800"/>
              </a:spcAft>
            </a:pPr>
            <a:r>
              <a:rPr lang="en-US" sz="2800" dirty="0">
                <a:solidFill>
                  <a:schemeClr val="tx1"/>
                </a:solidFill>
                <a:latin typeface="Franklin Gothic Book"/>
                <a:ea typeface="ＭＳ Ｐゴシック"/>
                <a:cs typeface="Arial"/>
              </a:rPr>
              <a:t>Should we expect increased political fragmentation to bring increased number of incidents that risk our delivery?</a:t>
            </a:r>
          </a:p>
          <a:p>
            <a:pPr algn="ctr">
              <a:spcAft>
                <a:spcPts val="1800"/>
              </a:spcAft>
            </a:pPr>
            <a:r>
              <a:rPr lang="en-GB" sz="2800" dirty="0">
                <a:solidFill>
                  <a:schemeClr val="tx1"/>
                </a:solidFill>
                <a:latin typeface="Franklin Gothic Book"/>
                <a:ea typeface="ＭＳ Ｐゴシック"/>
                <a:cs typeface="Arial"/>
              </a:rPr>
              <a:t>Linking independent evaluation to the institution’s operational risk framework?</a:t>
            </a:r>
            <a:endParaRPr lang="en-GB" dirty="0">
              <a:solidFill>
                <a:schemeClr val="tx1"/>
              </a:solidFill>
            </a:endParaRPr>
          </a:p>
          <a:p>
            <a:pPr algn="ctr">
              <a:spcAft>
                <a:spcPts val="1800"/>
              </a:spcAft>
              <a:buClr>
                <a:srgbClr val="4A96D2"/>
              </a:buClr>
            </a:pPr>
            <a:r>
              <a:rPr lang="en-GB" sz="2800" dirty="0">
                <a:solidFill>
                  <a:schemeClr val="tx1"/>
                </a:solidFill>
                <a:latin typeface="Franklin Gothic Book"/>
                <a:ea typeface="ＭＳ Ｐゴシック"/>
                <a:cs typeface="Arial"/>
              </a:rPr>
              <a:t>How to remain the independent evaluation unit, without overstepping?</a:t>
            </a:r>
          </a:p>
        </p:txBody>
      </p:sp>
      <p:sp>
        <p:nvSpPr>
          <p:cNvPr id="3" name="Rectangle 2">
            <a:extLst>
              <a:ext uri="{FF2B5EF4-FFF2-40B4-BE49-F238E27FC236}">
                <a16:creationId xmlns:a16="http://schemas.microsoft.com/office/drawing/2014/main" id="{044C10C4-2E29-B1E4-40BC-D423566DF7FF}"/>
              </a:ext>
            </a:extLst>
          </p:cNvPr>
          <p:cNvSpPr/>
          <p:nvPr/>
        </p:nvSpPr>
        <p:spPr>
          <a:xfrm>
            <a:off x="1245688" y="83560"/>
            <a:ext cx="8819843" cy="679738"/>
          </a:xfrm>
          <a:prstGeom prst="rect">
            <a:avLst/>
          </a:prstGeom>
          <a:noFill/>
        </p:spPr>
        <p:txBody>
          <a:bodyPr wrap="square">
            <a:spAutoFit/>
          </a:bodyPr>
          <a:lstStyle/>
          <a:p>
            <a:pPr>
              <a:lnSpc>
                <a:spcPct val="110000"/>
              </a:lnSpc>
            </a:pPr>
            <a:r>
              <a:rPr lang="en-GB" sz="3600" b="1">
                <a:solidFill>
                  <a:srgbClr val="4A96D2"/>
                </a:solidFill>
                <a:latin typeface="Bodoni MT" panose="02070603080606020203" pitchFamily="18" charset="77"/>
              </a:rPr>
              <a:t>Eyes on the horizon</a:t>
            </a:r>
          </a:p>
        </p:txBody>
      </p:sp>
      <p:sp>
        <p:nvSpPr>
          <p:cNvPr id="4" name="TextBox 3">
            <a:extLst>
              <a:ext uri="{FF2B5EF4-FFF2-40B4-BE49-F238E27FC236}">
                <a16:creationId xmlns:a16="http://schemas.microsoft.com/office/drawing/2014/main" id="{F1D4E469-EC49-52A1-6B9E-273990A68B1E}"/>
              </a:ext>
            </a:extLst>
          </p:cNvPr>
          <p:cNvSpPr txBox="1"/>
          <p:nvPr/>
        </p:nvSpPr>
        <p:spPr>
          <a:xfrm>
            <a:off x="467631" y="115298"/>
            <a:ext cx="648000" cy="648000"/>
          </a:xfrm>
          <a:prstGeom prst="ellipse">
            <a:avLst/>
          </a:prstGeom>
          <a:solidFill>
            <a:srgbClr val="4A96D2"/>
          </a:solidFill>
        </p:spPr>
        <p:txBody>
          <a:bodyPr wrap="square" lIns="72000" tIns="72000" rIns="72000" bIns="72000" anchor="ctr" anchorCtr="0">
            <a:noAutofit/>
          </a:bodyPr>
          <a:lstStyle/>
          <a:p>
            <a:pPr algn="ctr"/>
            <a:r>
              <a:rPr lang="en-GB" sz="2800" b="1">
                <a:latin typeface="Bodoni MT" panose="02070603080606020203" pitchFamily="18" charset="0"/>
              </a:rPr>
              <a:t>4</a:t>
            </a:r>
            <a:endParaRPr lang="en-GB" sz="1400" b="1">
              <a:latin typeface="Bodoni MT" panose="02070603080606020203" pitchFamily="18" charset="0"/>
            </a:endParaRPr>
          </a:p>
        </p:txBody>
      </p:sp>
      <p:pic>
        <p:nvPicPr>
          <p:cNvPr id="6" name="Graphic 5">
            <a:extLst>
              <a:ext uri="{FF2B5EF4-FFF2-40B4-BE49-F238E27FC236}">
                <a16:creationId xmlns:a16="http://schemas.microsoft.com/office/drawing/2014/main" id="{CD43E932-9D87-02A9-8CA4-4CED4D42C302}"/>
              </a:ext>
            </a:extLst>
          </p:cNvPr>
          <p:cNvPicPr>
            <a:picLocks noChangeAspect="1"/>
          </p:cNvPicPr>
          <p:nvPr/>
        </p:nvPicPr>
        <p:blipFill>
          <a:blip r:embed="rId3">
            <a:extLst>
              <a:ext uri="{96DAC541-7B7A-43D3-8B79-37D633B846F1}">
                <asvg:svgBlip xmlns:asvg="http://schemas.microsoft.com/office/drawing/2016/SVG/main" r:embed="rId4"/>
              </a:ext>
            </a:extLst>
          </a:blip>
          <a:srcRect l="2513" t="28708" b="11924"/>
          <a:stretch/>
        </p:blipFill>
        <p:spPr>
          <a:xfrm>
            <a:off x="2" y="2567019"/>
            <a:ext cx="12191998" cy="4503184"/>
          </a:xfrm>
          <a:prstGeom prst="rect">
            <a:avLst/>
          </a:prstGeom>
        </p:spPr>
      </p:pic>
    </p:spTree>
    <p:extLst>
      <p:ext uri="{BB962C8B-B14F-4D97-AF65-F5344CB8AC3E}">
        <p14:creationId xmlns:p14="http://schemas.microsoft.com/office/powerpoint/2010/main" val="3599952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E4C89-8839-034C-9DA3-E84FC882BF2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A81802D-6782-1921-702D-4E97F5AEAED7}"/>
              </a:ext>
            </a:extLst>
          </p:cNvPr>
          <p:cNvSpPr>
            <a:spLocks noGrp="1"/>
          </p:cNvSpPr>
          <p:nvPr>
            <p:ph type="title"/>
          </p:nvPr>
        </p:nvSpPr>
        <p:spPr>
          <a:xfrm>
            <a:off x="378057" y="-334309"/>
            <a:ext cx="8435437" cy="2735986"/>
          </a:xfrm>
          <a:effectLst>
            <a:outerShdw blurRad="50800" dist="38100" dir="2700000" algn="tl" rotWithShape="0">
              <a:prstClr val="black">
                <a:alpha val="40000"/>
              </a:prstClr>
            </a:outerShdw>
          </a:effectLst>
        </p:spPr>
        <p:txBody>
          <a:bodyPr>
            <a:noAutofit/>
          </a:bodyPr>
          <a:lstStyle/>
          <a:p>
            <a:r>
              <a:rPr lang="en-GB" sz="3600" b="1">
                <a:solidFill>
                  <a:schemeClr val="bg1"/>
                </a:solidFill>
                <a:latin typeface="Bodoni MT"/>
                <a:ea typeface="ＭＳ Ｐゴシック"/>
              </a:rPr>
              <a:t>Institutional Change: </a:t>
            </a:r>
            <a:br>
              <a:rPr lang="en-GB" sz="3600" b="1">
                <a:solidFill>
                  <a:schemeClr val="bg1"/>
                </a:solidFill>
                <a:latin typeface="Bodoni MT"/>
                <a:ea typeface="ＭＳ Ｐゴシック"/>
              </a:rPr>
            </a:br>
            <a:r>
              <a:rPr lang="en-GB" sz="3600" b="1">
                <a:solidFill>
                  <a:schemeClr val="bg1"/>
                </a:solidFill>
                <a:latin typeface="Bodoni MT"/>
                <a:ea typeface="ＭＳ Ｐゴシック"/>
              </a:rPr>
              <a:t>Can Independent Evaluation be the bridge over troubled waters?</a:t>
            </a:r>
            <a:br>
              <a:rPr lang="en-US" sz="3600"/>
            </a:br>
            <a:endParaRPr lang="en-US" sz="3600">
              <a:solidFill>
                <a:schemeClr val="bg1"/>
              </a:solidFill>
            </a:endParaRPr>
          </a:p>
        </p:txBody>
      </p:sp>
      <p:sp>
        <p:nvSpPr>
          <p:cNvPr id="6" name="Text Placeholder 2">
            <a:extLst>
              <a:ext uri="{FF2B5EF4-FFF2-40B4-BE49-F238E27FC236}">
                <a16:creationId xmlns:a16="http://schemas.microsoft.com/office/drawing/2014/main" id="{D5A0BC0B-7D9E-3BD2-1D40-3C84B1BDA74D}"/>
              </a:ext>
            </a:extLst>
          </p:cNvPr>
          <p:cNvSpPr txBox="1">
            <a:spLocks/>
          </p:cNvSpPr>
          <p:nvPr/>
        </p:nvSpPr>
        <p:spPr>
          <a:xfrm>
            <a:off x="187557" y="5601023"/>
            <a:ext cx="7718425" cy="1256977"/>
          </a:xfrm>
          <a:prstGeom prst="rect">
            <a:avLst/>
          </a:prstGeom>
        </p:spPr>
        <p:txBody>
          <a:bodyPr vert="horz" lIns="0" tIns="0" rIns="0" bIns="0" rtlCol="0" anchor="t">
            <a:noAutofit/>
          </a:bodyPr>
          <a:lstStyle>
            <a:lvl1pPr marL="0" indent="0" algn="l" rtl="0" eaLnBrk="0" fontAlgn="base" hangingPunct="0">
              <a:lnSpc>
                <a:spcPct val="100000"/>
              </a:lnSpc>
              <a:spcBef>
                <a:spcPts val="0"/>
              </a:spcBef>
              <a:spcAft>
                <a:spcPts val="0"/>
              </a:spcAft>
              <a:buClrTx/>
              <a:buFontTx/>
              <a:buNone/>
              <a:defRPr lang="en-US" sz="2000" kern="1200">
                <a:solidFill>
                  <a:srgbClr val="00AE9E"/>
                </a:solidFill>
                <a:latin typeface="Bodoni MT" panose="02070603080606020203" pitchFamily="18" charset="0"/>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GB" sz="2400" b="1">
                <a:latin typeface="Bodoni MT"/>
                <a:ea typeface="ＭＳ Ｐゴシック"/>
              </a:rPr>
              <a:t>ECG Spring Meeting 2025</a:t>
            </a:r>
            <a:endParaRPr lang="en-GB"/>
          </a:p>
        </p:txBody>
      </p:sp>
    </p:spTree>
    <p:extLst>
      <p:ext uri="{BB962C8B-B14F-4D97-AF65-F5344CB8AC3E}">
        <p14:creationId xmlns:p14="http://schemas.microsoft.com/office/powerpoint/2010/main" val="81638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 name="BJHEADERFOOTERTEXTMARKING" val="OFFICIAL USE "/>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 name="BJHEADERFOOTERTEXTMARKING" val="OFFICIAL USE "/>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 name="BJHEADERFOOTERTEXTMARKING" val="OFFICIAL USE "/>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 name="BJHEADERFOOTERTEXTMARKING" val="OFFICIAL USE "/>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 name="BJHEADERFOOTERTEXTMARKING" val="OFFICIAL USE "/>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 name="BJHEADERFOOTERTEXTMARKING" val="OFFICIAL USE "/>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Lst>
</file>

<file path=ppt/theme/theme1.xml><?xml version="1.0" encoding="utf-8"?>
<a:theme xmlns:a="http://schemas.openxmlformats.org/drawingml/2006/main" name="Presentations+template">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Custom 1">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25400">
          <a:solidFill>
            <a:schemeClr val="tx1"/>
          </a:solidFill>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l">
          <a:defRPr sz="1800" dirty="0">
            <a:solidFill>
              <a:schemeClr val="accent6"/>
            </a:solidFill>
            <a:latin typeface="+mn-lt"/>
          </a:defRPr>
        </a:defPPr>
      </a:lstStyle>
    </a:txDef>
  </a:objectDefaults>
  <a:extraClrSchemeLst/>
</a:theme>
</file>

<file path=ppt/theme/theme2.xml><?xml version="1.0" encoding="utf-8"?>
<a:theme xmlns:a="http://schemas.openxmlformats.org/drawingml/2006/main" name="1_template-english-4.3">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25400">
          <a:solidFill>
            <a:schemeClr val="tx1"/>
          </a:solidFill>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3.xml><?xml version="1.0" encoding="utf-8"?>
<a:theme xmlns:a="http://schemas.openxmlformats.org/drawingml/2006/main" name="Title and section slides">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Presentations+template">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Custom 1">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25400">
          <a:solidFill>
            <a:schemeClr val="tx1"/>
          </a:solidFill>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l">
          <a:defRPr sz="1800" dirty="0">
            <a:solidFill>
              <a:schemeClr val="accent6"/>
            </a:solidFill>
            <a:latin typeface="+mn-lt"/>
          </a:defRPr>
        </a:defPPr>
      </a:lstStyle>
    </a:txDef>
  </a:objectDefaults>
  <a:extraClrSchemeLst/>
</a:theme>
</file>

<file path=ppt/theme/theme6.xml><?xml version="1.0" encoding="utf-8"?>
<a:theme xmlns:a="http://schemas.openxmlformats.org/drawingml/2006/main" name="1_Title and section slides">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82978e8-6889-4a99-ae0d-73a216d7e4ab">
      <Terms xmlns="http://schemas.microsoft.com/office/infopath/2007/PartnerControls"/>
    </lcf76f155ced4ddcb4097134ff3c332f>
    <Link xmlns="782978e8-6889-4a99-ae0d-73a216d7e4ab">
      <Url xsi:nil="true"/>
      <Description xsi:nil="true"/>
    </Link>
    <TaxCatchAll xmlns="ac0f2cb4-908e-41c7-976c-eb68511c53a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A66D47FB4CFF74C9C46771490DF9B76" ma:contentTypeVersion="19" ma:contentTypeDescription="Create a new document." ma:contentTypeScope="" ma:versionID="8e5cc36193a631e9f45b142aeb0ac24e">
  <xsd:schema xmlns:xsd="http://www.w3.org/2001/XMLSchema" xmlns:xs="http://www.w3.org/2001/XMLSchema" xmlns:p="http://schemas.microsoft.com/office/2006/metadata/properties" xmlns:ns2="25e78811-d206-4c12-985f-79298629a0ab" xmlns:ns3="782978e8-6889-4a99-ae0d-73a216d7e4ab" xmlns:ns4="ac0f2cb4-908e-41c7-976c-eb68511c53aa" targetNamespace="http://schemas.microsoft.com/office/2006/metadata/properties" ma:root="true" ma:fieldsID="6adbaba78ca93811763a71344021326b" ns2:_="" ns3:_="" ns4:_="">
    <xsd:import namespace="25e78811-d206-4c12-985f-79298629a0ab"/>
    <xsd:import namespace="782978e8-6889-4a99-ae0d-73a216d7e4ab"/>
    <xsd:import namespace="ac0f2cb4-908e-41c7-976c-eb68511c53a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4:TaxCatchAll" minOccurs="0"/>
                <xsd:element ref="ns3:MediaServiceOCR" minOccurs="0"/>
                <xsd:element ref="ns3:MediaServiceLocation" minOccurs="0"/>
                <xsd:element ref="ns3:MediaServiceObjectDetectorVersions" minOccurs="0"/>
                <xsd:element ref="ns3:Link"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e78811-d206-4c12-985f-79298629a0a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82978e8-6889-4a99-ae0d-73a216d7e4a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0dd5f4a5-f25a-477f-9e2f-199529010064"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Link" ma:index="25"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0f2cb4-908e-41c7-976c-eb68511c53aa"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d106ca5f-b453-4f8d-9f60-e0f44b4a5c1a}" ma:internalName="TaxCatchAll" ma:showField="CatchAllData" ma:web="25e78811-d206-4c12-985f-79298629a0a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sisl xmlns:xsd="http://www.w3.org/2001/XMLSchema" xmlns:xsi="http://www.w3.org/2001/XMLSchema-instance" xmlns="http://www.boldonjames.com/2008/01/sie/internal/label" sislVersion="0" policy="1d45786f-a737-4735-8af6-df12fb6939a2" origin="userSelected">
  <element uid="id_classification_generalbusiness" value=""/>
  <element uid="214105f6-acd4-485a-afa0-a0b988f7534c" value=""/>
</sisl>
</file>

<file path=customXml/itemProps1.xml><?xml version="1.0" encoding="utf-8"?>
<ds:datastoreItem xmlns:ds="http://schemas.openxmlformats.org/officeDocument/2006/customXml" ds:itemID="{E23C1CAC-2D78-4644-817D-19FB55167C28}">
  <ds:schemaRefs>
    <ds:schemaRef ds:uri="http://schemas.microsoft.com/office/2006/documentManagement/types"/>
    <ds:schemaRef ds:uri="http://purl.org/dc/elements/1.1/"/>
    <ds:schemaRef ds:uri="http://schemas.openxmlformats.org/package/2006/metadata/core-properties"/>
    <ds:schemaRef ds:uri="http://purl.org/dc/terms/"/>
    <ds:schemaRef ds:uri="http://purl.org/dc/dcmitype/"/>
    <ds:schemaRef ds:uri="http://schemas.microsoft.com/office/2006/metadata/properties"/>
    <ds:schemaRef ds:uri="http://www.w3.org/XML/1998/namespace"/>
    <ds:schemaRef ds:uri="http://schemas.microsoft.com/office/infopath/2007/PartnerControls"/>
    <ds:schemaRef ds:uri="ac0f2cb4-908e-41c7-976c-eb68511c53aa"/>
    <ds:schemaRef ds:uri="782978e8-6889-4a99-ae0d-73a216d7e4ab"/>
    <ds:schemaRef ds:uri="25e78811-d206-4c12-985f-79298629a0ab"/>
  </ds:schemaRefs>
</ds:datastoreItem>
</file>

<file path=customXml/itemProps2.xml><?xml version="1.0" encoding="utf-8"?>
<ds:datastoreItem xmlns:ds="http://schemas.openxmlformats.org/officeDocument/2006/customXml" ds:itemID="{8CE8A8CD-AD41-4981-A400-293BCF3B304F}">
  <ds:schemaRefs>
    <ds:schemaRef ds:uri="http://schemas.microsoft.com/sharepoint/v3/contenttype/forms"/>
  </ds:schemaRefs>
</ds:datastoreItem>
</file>

<file path=customXml/itemProps3.xml><?xml version="1.0" encoding="utf-8"?>
<ds:datastoreItem xmlns:ds="http://schemas.openxmlformats.org/officeDocument/2006/customXml" ds:itemID="{A8E1035D-8C4F-4CF7-AA0E-1195919A5F99}">
  <ds:schemaRefs>
    <ds:schemaRef ds:uri="25e78811-d206-4c12-985f-79298629a0ab"/>
    <ds:schemaRef ds:uri="782978e8-6889-4a99-ae0d-73a216d7e4ab"/>
    <ds:schemaRef ds:uri="ac0f2cb4-908e-41c7-976c-eb68511c53a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B7FBF601-12B6-4D2A-B62A-439CA22B1E21}">
  <ds:schemaRefs>
    <ds:schemaRef ds:uri="http://www.boldonjames.com/2008/01/sie/internal/label"/>
    <ds:schemaRef ds:uri="http://www.w3.org/2001/XMLSchema"/>
  </ds:schemaRefs>
</ds:datastoreItem>
</file>

<file path=docMetadata/LabelInfo.xml><?xml version="1.0" encoding="utf-8"?>
<clbl:labelList xmlns:clbl="http://schemas.microsoft.com/office/2020/mipLabelMetadata">
  <clbl:label id="{1cb350ab-c2fd-4b20-a9d9-41f8e7e93f2e}" enabled="1" method="Standard" siteId="{172f4752-6874-4876-bad5-e6d61f991171}" removed="0"/>
</clbl:labelList>
</file>

<file path=docProps/app.xml><?xml version="1.0" encoding="utf-8"?>
<Properties xmlns="http://schemas.openxmlformats.org/officeDocument/2006/extended-properties" xmlns:vt="http://schemas.openxmlformats.org/officeDocument/2006/docPropsVTypes">
  <Template>Presentations+template</Template>
  <TotalTime>0</TotalTime>
  <Words>384</Words>
  <Application>Microsoft Office PowerPoint</Application>
  <PresentationFormat>Widescreen</PresentationFormat>
  <Paragraphs>75</Paragraphs>
  <Slides>8</Slides>
  <Notes>8</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8</vt:i4>
      </vt:variant>
    </vt:vector>
  </HeadingPairs>
  <TitlesOfParts>
    <vt:vector size="20" baseType="lpstr">
      <vt:lpstr>Arial</vt:lpstr>
      <vt:lpstr>Arial,Sans-Serif</vt:lpstr>
      <vt:lpstr>Bodoni MT</vt:lpstr>
      <vt:lpstr>Franklin Gothic Book</vt:lpstr>
      <vt:lpstr>Franklin Gothic Demi</vt:lpstr>
      <vt:lpstr>Franklin Gothic Medium</vt:lpstr>
      <vt:lpstr>Presentations+template</vt:lpstr>
      <vt:lpstr>1_template-english-4.3</vt:lpstr>
      <vt:lpstr>Title and section slides</vt:lpstr>
      <vt:lpstr>Custom Design</vt:lpstr>
      <vt:lpstr>1_Presentations+template</vt:lpstr>
      <vt:lpstr>1_Title and section slides</vt:lpstr>
      <vt:lpstr>Institutional Change:  Can Independent Evaluation be the bridge over troubled waters? </vt:lpstr>
      <vt:lpstr>PowerPoint Presentation</vt:lpstr>
      <vt:lpstr>PowerPoint Presentation</vt:lpstr>
      <vt:lpstr>PowerPoint Presentation</vt:lpstr>
      <vt:lpstr>PowerPoint Presentation</vt:lpstr>
      <vt:lpstr>PowerPoint Presentation</vt:lpstr>
      <vt:lpstr>PowerPoint Presentation</vt:lpstr>
      <vt:lpstr>Institutional Change:  Can Independent Evaluation be the bridge over troubled waters? </vt:lpstr>
    </vt:vector>
  </TitlesOfParts>
  <Company>EBRD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the EBRD</dc:title>
  <dc:creator>Dillon, Robert</dc:creator>
  <cp:keywords>[EBRD/OFFICIAL USE]</cp:keywords>
  <cp:lastModifiedBy>El-Wahab, Shireen</cp:lastModifiedBy>
  <cp:revision>11</cp:revision>
  <cp:lastPrinted>2024-10-23T12:33:39Z</cp:lastPrinted>
  <dcterms:created xsi:type="dcterms:W3CDTF">2017-10-12T08:50:33Z</dcterms:created>
  <dcterms:modified xsi:type="dcterms:W3CDTF">2025-03-04T22:38:38Z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e32bc1d9-1701-4e6b-9b12-ed32d432b877</vt:lpwstr>
  </property>
  <property fmtid="{D5CDD505-2E9C-101B-9397-08002B2CF9AE}" pid="3" name="bjSaver">
    <vt:lpwstr>+VyEgiTPZD3qRfLBjwXeeDHgZGrKM6Ez</vt:lpwstr>
  </property>
  <property fmtid="{D5CDD505-2E9C-101B-9397-08002B2CF9AE}" pid="4" name="bjDocumentSecurityLabel">
    <vt:lpwstr>OFFICIAL USE</vt:lpwstr>
  </property>
  <property fmtid="{D5CDD505-2E9C-101B-9397-08002B2CF9AE}" pid="5" name="ContentTypeId">
    <vt:lpwstr>0x0101009A66D47FB4CFF74C9C46771490DF9B76</vt:lpwstr>
  </property>
  <property fmtid="{D5CDD505-2E9C-101B-9397-08002B2CF9AE}" pid="6" name="MSIP_Label_1cb350ab-c2fd-4b20-a9d9-41f8e7e93f2e_Enabled">
    <vt:lpwstr>true</vt:lpwstr>
  </property>
  <property fmtid="{D5CDD505-2E9C-101B-9397-08002B2CF9AE}" pid="7" name="MSIP_Label_1cb350ab-c2fd-4b20-a9d9-41f8e7e93f2e_SetDate">
    <vt:lpwstr>2023-05-04T15:22:31Z</vt:lpwstr>
  </property>
  <property fmtid="{D5CDD505-2E9C-101B-9397-08002B2CF9AE}" pid="8" name="MSIP_Label_1cb350ab-c2fd-4b20-a9d9-41f8e7e93f2e_Method">
    <vt:lpwstr>Standard</vt:lpwstr>
  </property>
  <property fmtid="{D5CDD505-2E9C-101B-9397-08002B2CF9AE}" pid="9" name="MSIP_Label_1cb350ab-c2fd-4b20-a9d9-41f8e7e93f2e_Name">
    <vt:lpwstr>OFFICIAL USE</vt:lpwstr>
  </property>
  <property fmtid="{D5CDD505-2E9C-101B-9397-08002B2CF9AE}" pid="10" name="MSIP_Label_1cb350ab-c2fd-4b20-a9d9-41f8e7e93f2e_SiteId">
    <vt:lpwstr>172f4752-6874-4876-bad5-e6d61f991171</vt:lpwstr>
  </property>
  <property fmtid="{D5CDD505-2E9C-101B-9397-08002B2CF9AE}" pid="11" name="MSIP_Label_1cb350ab-c2fd-4b20-a9d9-41f8e7e93f2e_ActionId">
    <vt:lpwstr>62808a60-6965-47b1-9e2e-e23dda919454</vt:lpwstr>
  </property>
  <property fmtid="{D5CDD505-2E9C-101B-9397-08002B2CF9AE}" pid="12" name="MSIP_Label_1cb350ab-c2fd-4b20-a9d9-41f8e7e93f2e_ContentBits">
    <vt:lpwstr>0</vt:lpwstr>
  </property>
  <property fmtid="{D5CDD505-2E9C-101B-9397-08002B2CF9AE}" pid="13" name="MediaServiceImageTags">
    <vt:lpwstr/>
  </property>
  <property fmtid="{D5CDD505-2E9C-101B-9397-08002B2CF9AE}" pid="14" name="bjClsUserRVM">
    <vt:lpwstr>[]</vt:lpwstr>
  </property>
  <property fmtid="{D5CDD505-2E9C-101B-9397-08002B2CF9AE}" pid="15" name="bjDocumentLabelXML">
    <vt:lpwstr>&lt;?xml version="1.0" encoding="us-ascii"?&gt;&lt;sisl xmlns:xsd="http://www.w3.org/2001/XMLSchema" xmlns:xsi="http://www.w3.org/2001/XMLSchema-instance" sislVersion="0" policy="1d45786f-a737-4735-8af6-df12fb6939a2" origin="userSelected" xmlns="http://www.boldonj</vt:lpwstr>
  </property>
  <property fmtid="{D5CDD505-2E9C-101B-9397-08002B2CF9AE}" pid="16" name="bjDocumentLabelXML-0">
    <vt:lpwstr>ames.com/2008/01/sie/internal/label"&gt;&lt;element uid="id_classification_generalbusiness" value="" /&gt;&lt;element uid="214105f6-acd4-485a-afa0-a0b988f7534c" value="" /&gt;&lt;/sisl&gt;</vt:lpwstr>
  </property>
  <property fmtid="{D5CDD505-2E9C-101B-9397-08002B2CF9AE}" pid="17" name="j58bd6c1a5e04739961ec993afce87a7">
    <vt:lpwstr/>
  </property>
  <property fmtid="{D5CDD505-2E9C-101B-9397-08002B2CF9AE}" pid="18" name="Record_x0020_Status">
    <vt:lpwstr/>
  </property>
  <property fmtid="{D5CDD505-2E9C-101B-9397-08002B2CF9AE}" pid="19" name="Record Status">
    <vt:lpwstr/>
  </property>
</Properties>
</file>