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6"/>
    <p:sldMasterId id="2147483650" r:id="rId7"/>
    <p:sldMasterId id="2147483701" r:id="rId8"/>
  </p:sldMasterIdLst>
  <p:notesMasterIdLst>
    <p:notesMasterId r:id="rId24"/>
  </p:notesMasterIdLst>
  <p:handoutMasterIdLst>
    <p:handoutMasterId r:id="rId25"/>
  </p:handoutMasterIdLst>
  <p:sldIdLst>
    <p:sldId id="354" r:id="rId9"/>
    <p:sldId id="960" r:id="rId10"/>
    <p:sldId id="958" r:id="rId11"/>
    <p:sldId id="2134803692" r:id="rId12"/>
    <p:sldId id="3322" r:id="rId13"/>
    <p:sldId id="2134803695" r:id="rId14"/>
    <p:sldId id="3311" r:id="rId15"/>
    <p:sldId id="2134803691" r:id="rId16"/>
    <p:sldId id="2134803696" r:id="rId17"/>
    <p:sldId id="340" r:id="rId18"/>
    <p:sldId id="2134803701" r:id="rId19"/>
    <p:sldId id="2134803698" r:id="rId20"/>
    <p:sldId id="2134803699" r:id="rId21"/>
    <p:sldId id="2134803697" r:id="rId22"/>
    <p:sldId id="953" r:id="rId23"/>
  </p:sldIdLst>
  <p:sldSz cx="12192000" cy="6858000"/>
  <p:notesSz cx="7315200" cy="96012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408" userDrawn="1">
          <p15:clr>
            <a:srgbClr val="A4A3A4"/>
          </p15:clr>
        </p15:guide>
        <p15:guide id="3" orient="horz" pos="2904" userDrawn="1">
          <p15:clr>
            <a:srgbClr val="A4A3A4"/>
          </p15:clr>
        </p15:guide>
        <p15:guide id="4" orient="horz" pos="1512" userDrawn="1">
          <p15:clr>
            <a:srgbClr val="A4A3A4"/>
          </p15:clr>
        </p15:guide>
        <p15:guide id="5" pos="32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29ABE2"/>
    <a:srgbClr val="EF4137"/>
    <a:srgbClr val="003A5E"/>
    <a:srgbClr val="003A5C"/>
    <a:srgbClr val="000000"/>
    <a:srgbClr val="003C60"/>
    <a:srgbClr val="7F7F7F"/>
    <a:srgbClr val="AD8331"/>
    <a:srgbClr val="105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B3601-AC5E-4EAA-9C6A-391B8F70E6A0}" v="37" dt="2025-02-28T19:28:14.896"/>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372" autoAdjust="0"/>
  </p:normalViewPr>
  <p:slideViewPr>
    <p:cSldViewPr snapToGrid="0">
      <p:cViewPr varScale="1">
        <p:scale>
          <a:sx n="91" d="100"/>
          <a:sy n="91" d="100"/>
        </p:scale>
        <p:origin x="516" y="306"/>
      </p:cViewPr>
      <p:guideLst>
        <p:guide orient="horz" pos="600"/>
        <p:guide pos="408"/>
        <p:guide orient="horz" pos="2904"/>
        <p:guide orient="horz" pos="1512"/>
        <p:guide pos="3264"/>
      </p:guideLst>
    </p:cSldViewPr>
  </p:slideViewPr>
  <p:outlineViewPr>
    <p:cViewPr>
      <p:scale>
        <a:sx n="33" d="100"/>
        <a:sy n="33" d="100"/>
      </p:scale>
      <p:origin x="0" y="-3552"/>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1" d="2"/>
          <a:sy n="1" d="2"/>
        </p:scale>
        <p:origin x="2568" y="-2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lene Brady Christopher" userId="5c01e909-5008-4c89-b106-91afa289c1cc" providerId="ADAL" clId="{D01B3601-AC5E-4EAA-9C6A-391B8F70E6A0}"/>
    <pc:docChg chg="undo custSel addSld delSld modSld sldOrd">
      <pc:chgData name="Darlene Brady Christopher" userId="5c01e909-5008-4c89-b106-91afa289c1cc" providerId="ADAL" clId="{D01B3601-AC5E-4EAA-9C6A-391B8F70E6A0}" dt="2025-02-28T20:57:33.610" v="2264" actId="20577"/>
      <pc:docMkLst>
        <pc:docMk/>
      </pc:docMkLst>
      <pc:sldChg chg="del">
        <pc:chgData name="Darlene Brady Christopher" userId="5c01e909-5008-4c89-b106-91afa289c1cc" providerId="ADAL" clId="{D01B3601-AC5E-4EAA-9C6A-391B8F70E6A0}" dt="2025-02-27T23:26:12.357" v="105" actId="47"/>
        <pc:sldMkLst>
          <pc:docMk/>
          <pc:sldMk cId="3079400312" sldId="326"/>
        </pc:sldMkLst>
      </pc:sldChg>
      <pc:sldChg chg="del">
        <pc:chgData name="Darlene Brady Christopher" userId="5c01e909-5008-4c89-b106-91afa289c1cc" providerId="ADAL" clId="{D01B3601-AC5E-4EAA-9C6A-391B8F70E6A0}" dt="2025-02-28T18:59:30.825" v="1754" actId="47"/>
        <pc:sldMkLst>
          <pc:docMk/>
          <pc:sldMk cId="4277032867" sldId="329"/>
        </pc:sldMkLst>
      </pc:sldChg>
      <pc:sldChg chg="del">
        <pc:chgData name="Darlene Brady Christopher" userId="5c01e909-5008-4c89-b106-91afa289c1cc" providerId="ADAL" clId="{D01B3601-AC5E-4EAA-9C6A-391B8F70E6A0}" dt="2025-02-27T23:26:43.728" v="108" actId="47"/>
        <pc:sldMkLst>
          <pc:docMk/>
          <pc:sldMk cId="4215856255" sldId="333"/>
        </pc:sldMkLst>
      </pc:sldChg>
      <pc:sldChg chg="del">
        <pc:chgData name="Darlene Brady Christopher" userId="5c01e909-5008-4c89-b106-91afa289c1cc" providerId="ADAL" clId="{D01B3601-AC5E-4EAA-9C6A-391B8F70E6A0}" dt="2025-02-28T18:59:40.946" v="1762" actId="47"/>
        <pc:sldMkLst>
          <pc:docMk/>
          <pc:sldMk cId="2328834234" sldId="335"/>
        </pc:sldMkLst>
      </pc:sldChg>
      <pc:sldChg chg="modSp add del mod">
        <pc:chgData name="Darlene Brady Christopher" userId="5c01e909-5008-4c89-b106-91afa289c1cc" providerId="ADAL" clId="{D01B3601-AC5E-4EAA-9C6A-391B8F70E6A0}" dt="2025-02-28T20:51:49.469" v="2181" actId="1076"/>
        <pc:sldMkLst>
          <pc:docMk/>
          <pc:sldMk cId="2643187725" sldId="340"/>
        </pc:sldMkLst>
        <pc:spChg chg="mod">
          <ac:chgData name="Darlene Brady Christopher" userId="5c01e909-5008-4c89-b106-91afa289c1cc" providerId="ADAL" clId="{D01B3601-AC5E-4EAA-9C6A-391B8F70E6A0}" dt="2025-02-28T20:51:49.469" v="2181" actId="1076"/>
          <ac:spMkLst>
            <pc:docMk/>
            <pc:sldMk cId="2643187725" sldId="340"/>
            <ac:spMk id="2" creationId="{8FBCA105-C23C-608F-3A51-7C5EAB2382F2}"/>
          </ac:spMkLst>
        </pc:spChg>
        <pc:spChg chg="mod">
          <ac:chgData name="Darlene Brady Christopher" userId="5c01e909-5008-4c89-b106-91afa289c1cc" providerId="ADAL" clId="{D01B3601-AC5E-4EAA-9C6A-391B8F70E6A0}" dt="2025-02-27T23:43:51.241" v="379" actId="255"/>
          <ac:spMkLst>
            <pc:docMk/>
            <pc:sldMk cId="2643187725" sldId="340"/>
            <ac:spMk id="17" creationId="{00000000-0000-0000-0000-000000000000}"/>
          </ac:spMkLst>
        </pc:spChg>
        <pc:spChg chg="mod">
          <ac:chgData name="Darlene Brady Christopher" userId="5c01e909-5008-4c89-b106-91afa289c1cc" providerId="ADAL" clId="{D01B3601-AC5E-4EAA-9C6A-391B8F70E6A0}" dt="2025-02-27T23:44:54.157" v="391" actId="14100"/>
          <ac:spMkLst>
            <pc:docMk/>
            <pc:sldMk cId="2643187725" sldId="340"/>
            <ac:spMk id="20" creationId="{00000000-0000-0000-0000-000000000000}"/>
          </ac:spMkLst>
        </pc:spChg>
        <pc:spChg chg="mod">
          <ac:chgData name="Darlene Brady Christopher" userId="5c01e909-5008-4c89-b106-91afa289c1cc" providerId="ADAL" clId="{D01B3601-AC5E-4EAA-9C6A-391B8F70E6A0}" dt="2025-02-28T18:55:10.061" v="1681" actId="14100"/>
          <ac:spMkLst>
            <pc:docMk/>
            <pc:sldMk cId="2643187725" sldId="340"/>
            <ac:spMk id="21" creationId="{00000000-0000-0000-0000-000000000000}"/>
          </ac:spMkLst>
        </pc:spChg>
        <pc:spChg chg="mod">
          <ac:chgData name="Darlene Brady Christopher" userId="5c01e909-5008-4c89-b106-91afa289c1cc" providerId="ADAL" clId="{D01B3601-AC5E-4EAA-9C6A-391B8F70E6A0}" dt="2025-02-28T18:56:05.122" v="1695" actId="1076"/>
          <ac:spMkLst>
            <pc:docMk/>
            <pc:sldMk cId="2643187725" sldId="340"/>
            <ac:spMk id="22" creationId="{00000000-0000-0000-0000-000000000000}"/>
          </ac:spMkLst>
        </pc:spChg>
        <pc:spChg chg="mod">
          <ac:chgData name="Darlene Brady Christopher" userId="5c01e909-5008-4c89-b106-91afa289c1cc" providerId="ADAL" clId="{D01B3601-AC5E-4EAA-9C6A-391B8F70E6A0}" dt="2025-02-28T18:58:21.540" v="1735" actId="20577"/>
          <ac:spMkLst>
            <pc:docMk/>
            <pc:sldMk cId="2643187725" sldId="340"/>
            <ac:spMk id="24" creationId="{00000000-0000-0000-0000-000000000000}"/>
          </ac:spMkLst>
        </pc:spChg>
        <pc:spChg chg="mod">
          <ac:chgData name="Darlene Brady Christopher" userId="5c01e909-5008-4c89-b106-91afa289c1cc" providerId="ADAL" clId="{D01B3601-AC5E-4EAA-9C6A-391B8F70E6A0}" dt="2025-02-27T23:46:01.892" v="399" actId="20577"/>
          <ac:spMkLst>
            <pc:docMk/>
            <pc:sldMk cId="2643187725" sldId="340"/>
            <ac:spMk id="25" creationId="{00000000-0000-0000-0000-000000000000}"/>
          </ac:spMkLst>
        </pc:spChg>
        <pc:spChg chg="mod">
          <ac:chgData name="Darlene Brady Christopher" userId="5c01e909-5008-4c89-b106-91afa289c1cc" providerId="ADAL" clId="{D01B3601-AC5E-4EAA-9C6A-391B8F70E6A0}" dt="2025-02-28T18:57:35.729" v="1722" actId="20577"/>
          <ac:spMkLst>
            <pc:docMk/>
            <pc:sldMk cId="2643187725" sldId="340"/>
            <ac:spMk id="26" creationId="{00000000-0000-0000-0000-000000000000}"/>
          </ac:spMkLst>
        </pc:spChg>
        <pc:spChg chg="mod">
          <ac:chgData name="Darlene Brady Christopher" userId="5c01e909-5008-4c89-b106-91afa289c1cc" providerId="ADAL" clId="{D01B3601-AC5E-4EAA-9C6A-391B8F70E6A0}" dt="2025-02-28T18:57:18.805" v="1720" actId="20577"/>
          <ac:spMkLst>
            <pc:docMk/>
            <pc:sldMk cId="2643187725" sldId="340"/>
            <ac:spMk id="27" creationId="{00000000-0000-0000-0000-000000000000}"/>
          </ac:spMkLst>
        </pc:spChg>
        <pc:spChg chg="mod">
          <ac:chgData name="Darlene Brady Christopher" userId="5c01e909-5008-4c89-b106-91afa289c1cc" providerId="ADAL" clId="{D01B3601-AC5E-4EAA-9C6A-391B8F70E6A0}" dt="2025-02-27T23:47:13.812" v="433" actId="20577"/>
          <ac:spMkLst>
            <pc:docMk/>
            <pc:sldMk cId="2643187725" sldId="340"/>
            <ac:spMk id="34" creationId="{1397AC14-5425-414C-BCCB-A20AF0CE186B}"/>
          </ac:spMkLst>
        </pc:spChg>
      </pc:sldChg>
      <pc:sldChg chg="addSp delSp modSp del mod modClrScheme chgLayout">
        <pc:chgData name="Darlene Brady Christopher" userId="5c01e909-5008-4c89-b106-91afa289c1cc" providerId="ADAL" clId="{D01B3601-AC5E-4EAA-9C6A-391B8F70E6A0}" dt="2025-02-28T18:50:15.846" v="1668" actId="47"/>
        <pc:sldMkLst>
          <pc:docMk/>
          <pc:sldMk cId="4255308779" sldId="342"/>
        </pc:sldMkLst>
        <pc:spChg chg="mod ord">
          <ac:chgData name="Darlene Brady Christopher" userId="5c01e909-5008-4c89-b106-91afa289c1cc" providerId="ADAL" clId="{D01B3601-AC5E-4EAA-9C6A-391B8F70E6A0}" dt="2025-02-28T17:47:19.557" v="1029" actId="700"/>
          <ac:spMkLst>
            <pc:docMk/>
            <pc:sldMk cId="4255308779" sldId="342"/>
            <ac:spMk id="3" creationId="{7CA937A5-0DE7-44EB-A2F5-9DFCE909B5F6}"/>
          </ac:spMkLst>
        </pc:spChg>
        <pc:spChg chg="add del mod">
          <ac:chgData name="Darlene Brady Christopher" userId="5c01e909-5008-4c89-b106-91afa289c1cc" providerId="ADAL" clId="{D01B3601-AC5E-4EAA-9C6A-391B8F70E6A0}" dt="2025-02-28T17:42:18.560" v="929" actId="700"/>
          <ac:spMkLst>
            <pc:docMk/>
            <pc:sldMk cId="4255308779" sldId="342"/>
            <ac:spMk id="9" creationId="{55F33306-7C96-1D9C-E838-272EB9FE6B4F}"/>
          </ac:spMkLst>
        </pc:spChg>
        <pc:spChg chg="add del mod ord">
          <ac:chgData name="Darlene Brady Christopher" userId="5c01e909-5008-4c89-b106-91afa289c1cc" providerId="ADAL" clId="{D01B3601-AC5E-4EAA-9C6A-391B8F70E6A0}" dt="2025-02-28T17:47:19.557" v="1029" actId="700"/>
          <ac:spMkLst>
            <pc:docMk/>
            <pc:sldMk cId="4255308779" sldId="342"/>
            <ac:spMk id="12" creationId="{BF49DAC5-5CBE-5358-9DAD-13263711CF26}"/>
          </ac:spMkLst>
        </pc:spChg>
        <pc:spChg chg="add mod ord">
          <ac:chgData name="Darlene Brady Christopher" userId="5c01e909-5008-4c89-b106-91afa289c1cc" providerId="ADAL" clId="{D01B3601-AC5E-4EAA-9C6A-391B8F70E6A0}" dt="2025-02-28T17:47:19.557" v="1029" actId="700"/>
          <ac:spMkLst>
            <pc:docMk/>
            <pc:sldMk cId="4255308779" sldId="342"/>
            <ac:spMk id="13" creationId="{C3924B55-32A5-B88C-2548-0ED1E1188692}"/>
          </ac:spMkLst>
        </pc:spChg>
        <pc:picChg chg="del">
          <ac:chgData name="Darlene Brady Christopher" userId="5c01e909-5008-4c89-b106-91afa289c1cc" providerId="ADAL" clId="{D01B3601-AC5E-4EAA-9C6A-391B8F70E6A0}" dt="2025-02-28T16:58:02.601" v="594" actId="478"/>
          <ac:picMkLst>
            <pc:docMk/>
            <pc:sldMk cId="4255308779" sldId="342"/>
            <ac:picMk id="4" creationId="{D0FDDC77-D2AB-48A8-881C-583C8193AE1F}"/>
          </ac:picMkLst>
        </pc:picChg>
      </pc:sldChg>
      <pc:sldChg chg="del">
        <pc:chgData name="Darlene Brady Christopher" userId="5c01e909-5008-4c89-b106-91afa289c1cc" providerId="ADAL" clId="{D01B3601-AC5E-4EAA-9C6A-391B8F70E6A0}" dt="2025-02-28T18:59:20.145" v="1750" actId="47"/>
        <pc:sldMkLst>
          <pc:docMk/>
          <pc:sldMk cId="333369114" sldId="343"/>
        </pc:sldMkLst>
      </pc:sldChg>
      <pc:sldChg chg="del">
        <pc:chgData name="Darlene Brady Christopher" userId="5c01e909-5008-4c89-b106-91afa289c1cc" providerId="ADAL" clId="{D01B3601-AC5E-4EAA-9C6A-391B8F70E6A0}" dt="2025-02-28T18:59:22.234" v="1752" actId="47"/>
        <pc:sldMkLst>
          <pc:docMk/>
          <pc:sldMk cId="29017371" sldId="344"/>
        </pc:sldMkLst>
      </pc:sldChg>
      <pc:sldChg chg="del">
        <pc:chgData name="Darlene Brady Christopher" userId="5c01e909-5008-4c89-b106-91afa289c1cc" providerId="ADAL" clId="{D01B3601-AC5E-4EAA-9C6A-391B8F70E6A0}" dt="2025-02-28T18:59:32.329" v="1755" actId="47"/>
        <pc:sldMkLst>
          <pc:docMk/>
          <pc:sldMk cId="3412602390" sldId="345"/>
        </pc:sldMkLst>
      </pc:sldChg>
      <pc:sldChg chg="del">
        <pc:chgData name="Darlene Brady Christopher" userId="5c01e909-5008-4c89-b106-91afa289c1cc" providerId="ADAL" clId="{D01B3601-AC5E-4EAA-9C6A-391B8F70E6A0}" dt="2025-02-27T23:26:41.768" v="107" actId="47"/>
        <pc:sldMkLst>
          <pc:docMk/>
          <pc:sldMk cId="2189542865" sldId="347"/>
        </pc:sldMkLst>
      </pc:sldChg>
      <pc:sldChg chg="del">
        <pc:chgData name="Darlene Brady Christopher" userId="5c01e909-5008-4c89-b106-91afa289c1cc" providerId="ADAL" clId="{D01B3601-AC5E-4EAA-9C6A-391B8F70E6A0}" dt="2025-02-28T18:59:34.259" v="1757" actId="47"/>
        <pc:sldMkLst>
          <pc:docMk/>
          <pc:sldMk cId="2320963390" sldId="348"/>
        </pc:sldMkLst>
      </pc:sldChg>
      <pc:sldChg chg="del">
        <pc:chgData name="Darlene Brady Christopher" userId="5c01e909-5008-4c89-b106-91afa289c1cc" providerId="ADAL" clId="{D01B3601-AC5E-4EAA-9C6A-391B8F70E6A0}" dt="2025-02-28T18:59:35.419" v="1758" actId="47"/>
        <pc:sldMkLst>
          <pc:docMk/>
          <pc:sldMk cId="3386539318" sldId="352"/>
        </pc:sldMkLst>
      </pc:sldChg>
      <pc:sldChg chg="del">
        <pc:chgData name="Darlene Brady Christopher" userId="5c01e909-5008-4c89-b106-91afa289c1cc" providerId="ADAL" clId="{D01B3601-AC5E-4EAA-9C6A-391B8F70E6A0}" dt="2025-02-28T18:59:36.403" v="1759" actId="47"/>
        <pc:sldMkLst>
          <pc:docMk/>
          <pc:sldMk cId="2306465225" sldId="353"/>
        </pc:sldMkLst>
      </pc:sldChg>
      <pc:sldChg chg="addSp delSp modSp mod">
        <pc:chgData name="Darlene Brady Christopher" userId="5c01e909-5008-4c89-b106-91afa289c1cc" providerId="ADAL" clId="{D01B3601-AC5E-4EAA-9C6A-391B8F70E6A0}" dt="2025-02-28T17:46:03.713" v="1028" actId="255"/>
        <pc:sldMkLst>
          <pc:docMk/>
          <pc:sldMk cId="3283418197" sldId="354"/>
        </pc:sldMkLst>
        <pc:spChg chg="add del mod">
          <ac:chgData name="Darlene Brady Christopher" userId="5c01e909-5008-4c89-b106-91afa289c1cc" providerId="ADAL" clId="{D01B3601-AC5E-4EAA-9C6A-391B8F70E6A0}" dt="2025-02-27T23:23:10.475" v="2" actId="478"/>
          <ac:spMkLst>
            <pc:docMk/>
            <pc:sldMk cId="3283418197" sldId="354"/>
            <ac:spMk id="4" creationId="{860951BC-2C19-51F8-01F3-997006FABAB3}"/>
          </ac:spMkLst>
        </pc:spChg>
        <pc:spChg chg="mod">
          <ac:chgData name="Darlene Brady Christopher" userId="5c01e909-5008-4c89-b106-91afa289c1cc" providerId="ADAL" clId="{D01B3601-AC5E-4EAA-9C6A-391B8F70E6A0}" dt="2025-02-28T17:45:54.779" v="1027" actId="1076"/>
          <ac:spMkLst>
            <pc:docMk/>
            <pc:sldMk cId="3283418197" sldId="354"/>
            <ac:spMk id="13" creationId="{314E7609-4031-41AC-A65D-04396C8E076E}"/>
          </ac:spMkLst>
        </pc:spChg>
        <pc:spChg chg="mod">
          <ac:chgData name="Darlene Brady Christopher" userId="5c01e909-5008-4c89-b106-91afa289c1cc" providerId="ADAL" clId="{D01B3601-AC5E-4EAA-9C6A-391B8F70E6A0}" dt="2025-02-28T17:46:03.713" v="1028" actId="255"/>
          <ac:spMkLst>
            <pc:docMk/>
            <pc:sldMk cId="3283418197" sldId="354"/>
            <ac:spMk id="18" creationId="{67C49F09-6628-4B33-8E7F-00CFF522C656}"/>
          </ac:spMkLst>
        </pc:spChg>
        <pc:spChg chg="mod">
          <ac:chgData name="Darlene Brady Christopher" userId="5c01e909-5008-4c89-b106-91afa289c1cc" providerId="ADAL" clId="{D01B3601-AC5E-4EAA-9C6A-391B8F70E6A0}" dt="2025-02-28T17:45:07.551" v="1020" actId="20577"/>
          <ac:spMkLst>
            <pc:docMk/>
            <pc:sldMk cId="3283418197" sldId="354"/>
            <ac:spMk id="19" creationId="{5667791E-703B-4F23-905B-1A5826C2B29C}"/>
          </ac:spMkLst>
        </pc:spChg>
        <pc:spChg chg="del topLvl">
          <ac:chgData name="Darlene Brady Christopher" userId="5c01e909-5008-4c89-b106-91afa289c1cc" providerId="ADAL" clId="{D01B3601-AC5E-4EAA-9C6A-391B8F70E6A0}" dt="2025-02-27T23:23:13.115" v="3" actId="478"/>
          <ac:spMkLst>
            <pc:docMk/>
            <pc:sldMk cId="3283418197" sldId="354"/>
            <ac:spMk id="20" creationId="{D153A65E-A1D3-4878-B843-2B265FBB3FA4}"/>
          </ac:spMkLst>
        </pc:spChg>
        <pc:spChg chg="del">
          <ac:chgData name="Darlene Brady Christopher" userId="5c01e909-5008-4c89-b106-91afa289c1cc" providerId="ADAL" clId="{D01B3601-AC5E-4EAA-9C6A-391B8F70E6A0}" dt="2025-02-27T23:23:05.476" v="0" actId="478"/>
          <ac:spMkLst>
            <pc:docMk/>
            <pc:sldMk cId="3283418197" sldId="354"/>
            <ac:spMk id="22" creationId="{0B692C12-9A75-48BE-8095-B12067422C4D}"/>
          </ac:spMkLst>
        </pc:spChg>
        <pc:spChg chg="mod">
          <ac:chgData name="Darlene Brady Christopher" userId="5c01e909-5008-4c89-b106-91afa289c1cc" providerId="ADAL" clId="{D01B3601-AC5E-4EAA-9C6A-391B8F70E6A0}" dt="2025-02-28T17:45:29.204" v="1023" actId="1076"/>
          <ac:spMkLst>
            <pc:docMk/>
            <pc:sldMk cId="3283418197" sldId="354"/>
            <ac:spMk id="25" creationId="{E6F3D272-B56C-4EE4-8C69-FC77A377B9A5}"/>
          </ac:spMkLst>
        </pc:spChg>
        <pc:grpChg chg="del">
          <ac:chgData name="Darlene Brady Christopher" userId="5c01e909-5008-4c89-b106-91afa289c1cc" providerId="ADAL" clId="{D01B3601-AC5E-4EAA-9C6A-391B8F70E6A0}" dt="2025-02-27T23:23:13.115" v="3" actId="478"/>
          <ac:grpSpMkLst>
            <pc:docMk/>
            <pc:sldMk cId="3283418197" sldId="354"/>
            <ac:grpSpMk id="15" creationId="{ED0D09CE-C5D7-46AC-A84D-4FB96195B6ED}"/>
          </ac:grpSpMkLst>
        </pc:grpChg>
        <pc:grpChg chg="del">
          <ac:chgData name="Darlene Brady Christopher" userId="5c01e909-5008-4c89-b106-91afa289c1cc" providerId="ADAL" clId="{D01B3601-AC5E-4EAA-9C6A-391B8F70E6A0}" dt="2025-02-27T23:23:05.476" v="0" actId="478"/>
          <ac:grpSpMkLst>
            <pc:docMk/>
            <pc:sldMk cId="3283418197" sldId="354"/>
            <ac:grpSpMk id="16" creationId="{806090E0-91AE-4983-BB4C-800CE1D0741B}"/>
          </ac:grpSpMkLst>
        </pc:grpChg>
        <pc:picChg chg="add del">
          <ac:chgData name="Darlene Brady Christopher" userId="5c01e909-5008-4c89-b106-91afa289c1cc" providerId="ADAL" clId="{D01B3601-AC5E-4EAA-9C6A-391B8F70E6A0}" dt="2025-02-27T23:23:10.475" v="2" actId="478"/>
          <ac:picMkLst>
            <pc:docMk/>
            <pc:sldMk cId="3283418197" sldId="354"/>
            <ac:picMk id="11" creationId="{484A5403-BEF9-4385-8C7E-F1A5969B58AA}"/>
          </ac:picMkLst>
        </pc:picChg>
        <pc:picChg chg="del topLvl">
          <ac:chgData name="Darlene Brady Christopher" userId="5c01e909-5008-4c89-b106-91afa289c1cc" providerId="ADAL" clId="{D01B3601-AC5E-4EAA-9C6A-391B8F70E6A0}" dt="2025-02-27T23:23:16.051" v="4" actId="478"/>
          <ac:picMkLst>
            <pc:docMk/>
            <pc:sldMk cId="3283418197" sldId="354"/>
            <ac:picMk id="17" creationId="{40CA2432-73B2-4D89-81DE-A46E19C69661}"/>
          </ac:picMkLst>
        </pc:picChg>
      </pc:sldChg>
      <pc:sldChg chg="del">
        <pc:chgData name="Darlene Brady Christopher" userId="5c01e909-5008-4c89-b106-91afa289c1cc" providerId="ADAL" clId="{D01B3601-AC5E-4EAA-9C6A-391B8F70E6A0}" dt="2025-02-28T18:59:21.276" v="1751" actId="47"/>
        <pc:sldMkLst>
          <pc:docMk/>
          <pc:sldMk cId="1204197681" sldId="355"/>
        </pc:sldMkLst>
      </pc:sldChg>
      <pc:sldChg chg="del">
        <pc:chgData name="Darlene Brady Christopher" userId="5c01e909-5008-4c89-b106-91afa289c1cc" providerId="ADAL" clId="{D01B3601-AC5E-4EAA-9C6A-391B8F70E6A0}" dt="2025-02-28T18:59:28.707" v="1753" actId="47"/>
        <pc:sldMkLst>
          <pc:docMk/>
          <pc:sldMk cId="1416523882" sldId="946"/>
        </pc:sldMkLst>
      </pc:sldChg>
      <pc:sldChg chg="del">
        <pc:chgData name="Darlene Brady Christopher" userId="5c01e909-5008-4c89-b106-91afa289c1cc" providerId="ADAL" clId="{D01B3601-AC5E-4EAA-9C6A-391B8F70E6A0}" dt="2025-02-28T18:59:33.404" v="1756" actId="47"/>
        <pc:sldMkLst>
          <pc:docMk/>
          <pc:sldMk cId="2260332309" sldId="947"/>
        </pc:sldMkLst>
      </pc:sldChg>
      <pc:sldChg chg="del">
        <pc:chgData name="Darlene Brady Christopher" userId="5c01e909-5008-4c89-b106-91afa289c1cc" providerId="ADAL" clId="{D01B3601-AC5E-4EAA-9C6A-391B8F70E6A0}" dt="2025-02-27T23:26:32.658" v="106" actId="47"/>
        <pc:sldMkLst>
          <pc:docMk/>
          <pc:sldMk cId="3665017286" sldId="949"/>
        </pc:sldMkLst>
      </pc:sldChg>
      <pc:sldChg chg="del">
        <pc:chgData name="Darlene Brady Christopher" userId="5c01e909-5008-4c89-b106-91afa289c1cc" providerId="ADAL" clId="{D01B3601-AC5E-4EAA-9C6A-391B8F70E6A0}" dt="2025-02-28T18:59:39.377" v="1761" actId="47"/>
        <pc:sldMkLst>
          <pc:docMk/>
          <pc:sldMk cId="3380956895" sldId="952"/>
        </pc:sldMkLst>
      </pc:sldChg>
      <pc:sldChg chg="del">
        <pc:chgData name="Darlene Brady Christopher" userId="5c01e909-5008-4c89-b106-91afa289c1cc" providerId="ADAL" clId="{D01B3601-AC5E-4EAA-9C6A-391B8F70E6A0}" dt="2025-02-28T19:06:16.244" v="1867" actId="47"/>
        <pc:sldMkLst>
          <pc:docMk/>
          <pc:sldMk cId="2826670573" sldId="955"/>
        </pc:sldMkLst>
      </pc:sldChg>
      <pc:sldChg chg="del">
        <pc:chgData name="Darlene Brady Christopher" userId="5c01e909-5008-4c89-b106-91afa289c1cc" providerId="ADAL" clId="{D01B3601-AC5E-4EAA-9C6A-391B8F70E6A0}" dt="2025-02-28T18:59:38.488" v="1760" actId="47"/>
        <pc:sldMkLst>
          <pc:docMk/>
          <pc:sldMk cId="1232005633" sldId="956"/>
        </pc:sldMkLst>
      </pc:sldChg>
      <pc:sldChg chg="del">
        <pc:chgData name="Darlene Brady Christopher" userId="5c01e909-5008-4c89-b106-91afa289c1cc" providerId="ADAL" clId="{D01B3601-AC5E-4EAA-9C6A-391B8F70E6A0}" dt="2025-02-27T23:39:46.974" v="330" actId="47"/>
        <pc:sldMkLst>
          <pc:docMk/>
          <pc:sldMk cId="75932419" sldId="957"/>
        </pc:sldMkLst>
      </pc:sldChg>
      <pc:sldChg chg="delSp modSp mod">
        <pc:chgData name="Darlene Brady Christopher" userId="5c01e909-5008-4c89-b106-91afa289c1cc" providerId="ADAL" clId="{D01B3601-AC5E-4EAA-9C6A-391B8F70E6A0}" dt="2025-02-28T16:55:11.855" v="593" actId="20577"/>
        <pc:sldMkLst>
          <pc:docMk/>
          <pc:sldMk cId="2089682713" sldId="958"/>
        </pc:sldMkLst>
        <pc:spChg chg="mod">
          <ac:chgData name="Darlene Brady Christopher" userId="5c01e909-5008-4c89-b106-91afa289c1cc" providerId="ADAL" clId="{D01B3601-AC5E-4EAA-9C6A-391B8F70E6A0}" dt="2025-02-27T23:32:48.732" v="260" actId="6549"/>
          <ac:spMkLst>
            <pc:docMk/>
            <pc:sldMk cId="2089682713" sldId="958"/>
            <ac:spMk id="29" creationId="{4FD9799C-4B16-4271-B215-A97E91BB7036}"/>
          </ac:spMkLst>
        </pc:spChg>
        <pc:spChg chg="del">
          <ac:chgData name="Darlene Brady Christopher" userId="5c01e909-5008-4c89-b106-91afa289c1cc" providerId="ADAL" clId="{D01B3601-AC5E-4EAA-9C6A-391B8F70E6A0}" dt="2025-02-27T23:33:00.733" v="263" actId="478"/>
          <ac:spMkLst>
            <pc:docMk/>
            <pc:sldMk cId="2089682713" sldId="958"/>
            <ac:spMk id="36" creationId="{74B7E55C-08BB-4DFF-B78C-C7604EFF8728}"/>
          </ac:spMkLst>
        </pc:spChg>
        <pc:spChg chg="del">
          <ac:chgData name="Darlene Brady Christopher" userId="5c01e909-5008-4c89-b106-91afa289c1cc" providerId="ADAL" clId="{D01B3601-AC5E-4EAA-9C6A-391B8F70E6A0}" dt="2025-02-27T23:32:43.504" v="259" actId="478"/>
          <ac:spMkLst>
            <pc:docMk/>
            <pc:sldMk cId="2089682713" sldId="958"/>
            <ac:spMk id="37" creationId="{8C375044-CA90-4F6E-B4CC-C706B338851E}"/>
          </ac:spMkLst>
        </pc:spChg>
        <pc:spChg chg="mod">
          <ac:chgData name="Darlene Brady Christopher" userId="5c01e909-5008-4c89-b106-91afa289c1cc" providerId="ADAL" clId="{D01B3601-AC5E-4EAA-9C6A-391B8F70E6A0}" dt="2025-02-28T16:55:05.293" v="584" actId="20577"/>
          <ac:spMkLst>
            <pc:docMk/>
            <pc:sldMk cId="2089682713" sldId="958"/>
            <ac:spMk id="38" creationId="{BEB3A2EF-034C-406C-8B33-267970FD1FDB}"/>
          </ac:spMkLst>
        </pc:spChg>
        <pc:spChg chg="del">
          <ac:chgData name="Darlene Brady Christopher" userId="5c01e909-5008-4c89-b106-91afa289c1cc" providerId="ADAL" clId="{D01B3601-AC5E-4EAA-9C6A-391B8F70E6A0}" dt="2025-02-27T23:32:57.274" v="262" actId="478"/>
          <ac:spMkLst>
            <pc:docMk/>
            <pc:sldMk cId="2089682713" sldId="958"/>
            <ac:spMk id="39" creationId="{7EF7C86E-0A9D-4734-9E41-293ED24F0B74}"/>
          </ac:spMkLst>
        </pc:spChg>
        <pc:spChg chg="mod">
          <ac:chgData name="Darlene Brady Christopher" userId="5c01e909-5008-4c89-b106-91afa289c1cc" providerId="ADAL" clId="{D01B3601-AC5E-4EAA-9C6A-391B8F70E6A0}" dt="2025-02-28T16:55:11.855" v="593" actId="20577"/>
          <ac:spMkLst>
            <pc:docMk/>
            <pc:sldMk cId="2089682713" sldId="958"/>
            <ac:spMk id="40" creationId="{10A2CAC6-C825-4D79-9C7C-C1A63DB84C8C}"/>
          </ac:spMkLst>
        </pc:spChg>
        <pc:spChg chg="mod">
          <ac:chgData name="Darlene Brady Christopher" userId="5c01e909-5008-4c89-b106-91afa289c1cc" providerId="ADAL" clId="{D01B3601-AC5E-4EAA-9C6A-391B8F70E6A0}" dt="2025-02-28T16:54:46.652" v="567" actId="20577"/>
          <ac:spMkLst>
            <pc:docMk/>
            <pc:sldMk cId="2089682713" sldId="958"/>
            <ac:spMk id="41" creationId="{B529F865-6ED7-4016-A349-F9BD6D67DDAC}"/>
          </ac:spMkLst>
        </pc:spChg>
        <pc:grpChg chg="del">
          <ac:chgData name="Darlene Brady Christopher" userId="5c01e909-5008-4c89-b106-91afa289c1cc" providerId="ADAL" clId="{D01B3601-AC5E-4EAA-9C6A-391B8F70E6A0}" dt="2025-02-27T23:25:33.657" v="103" actId="478"/>
          <ac:grpSpMkLst>
            <pc:docMk/>
            <pc:sldMk cId="2089682713" sldId="958"/>
            <ac:grpSpMk id="16" creationId="{D2607B08-062A-4906-A26C-10CB03D3F29F}"/>
          </ac:grpSpMkLst>
        </pc:grpChg>
        <pc:grpChg chg="del">
          <ac:chgData name="Darlene Brady Christopher" userId="5c01e909-5008-4c89-b106-91afa289c1cc" providerId="ADAL" clId="{D01B3601-AC5E-4EAA-9C6A-391B8F70E6A0}" dt="2025-02-27T23:32:53.157" v="261" actId="478"/>
          <ac:grpSpMkLst>
            <pc:docMk/>
            <pc:sldMk cId="2089682713" sldId="958"/>
            <ac:grpSpMk id="27" creationId="{0B4D4FEF-8949-4D41-9E3C-485CEB0E2CC6}"/>
          </ac:grpSpMkLst>
        </pc:grpChg>
        <pc:grpChg chg="del">
          <ac:chgData name="Darlene Brady Christopher" userId="5c01e909-5008-4c89-b106-91afa289c1cc" providerId="ADAL" clId="{D01B3601-AC5E-4EAA-9C6A-391B8F70E6A0}" dt="2025-02-27T23:32:43.504" v="259" actId="478"/>
          <ac:grpSpMkLst>
            <pc:docMk/>
            <pc:sldMk cId="2089682713" sldId="958"/>
            <ac:grpSpMk id="30" creationId="{FC65EA46-F8C4-4B38-891B-76E5339E6858}"/>
          </ac:grpSpMkLst>
        </pc:grpChg>
        <pc:grpChg chg="del">
          <ac:chgData name="Darlene Brady Christopher" userId="5c01e909-5008-4c89-b106-91afa289c1cc" providerId="ADAL" clId="{D01B3601-AC5E-4EAA-9C6A-391B8F70E6A0}" dt="2025-02-27T23:33:00.733" v="263" actId="478"/>
          <ac:grpSpMkLst>
            <pc:docMk/>
            <pc:sldMk cId="2089682713" sldId="958"/>
            <ac:grpSpMk id="33" creationId="{9AD0F2BE-54AC-47CF-B81E-859DBEEBAA83}"/>
          </ac:grpSpMkLst>
        </pc:grpChg>
        <pc:picChg chg="del">
          <ac:chgData name="Darlene Brady Christopher" userId="5c01e909-5008-4c89-b106-91afa289c1cc" providerId="ADAL" clId="{D01B3601-AC5E-4EAA-9C6A-391B8F70E6A0}" dt="2025-02-27T23:25:36.051" v="104" actId="478"/>
          <ac:picMkLst>
            <pc:docMk/>
            <pc:sldMk cId="2089682713" sldId="958"/>
            <ac:picMk id="11" creationId="{4FDFD016-D0AE-4643-A94B-B74F4A0B1DE2}"/>
          </ac:picMkLst>
        </pc:picChg>
      </pc:sldChg>
      <pc:sldChg chg="del">
        <pc:chgData name="Darlene Brady Christopher" userId="5c01e909-5008-4c89-b106-91afa289c1cc" providerId="ADAL" clId="{D01B3601-AC5E-4EAA-9C6A-391B8F70E6A0}" dt="2025-02-27T23:39:36.152" v="329" actId="47"/>
        <pc:sldMkLst>
          <pc:docMk/>
          <pc:sldMk cId="2579077064" sldId="959"/>
        </pc:sldMkLst>
      </pc:sldChg>
      <pc:sldChg chg="addSp delSp modSp new mod modAnim modNotesTx">
        <pc:chgData name="Darlene Brady Christopher" userId="5c01e909-5008-4c89-b106-91afa289c1cc" providerId="ADAL" clId="{D01B3601-AC5E-4EAA-9C6A-391B8F70E6A0}" dt="2025-02-28T20:57:33.610" v="2264" actId="20577"/>
        <pc:sldMkLst>
          <pc:docMk/>
          <pc:sldMk cId="365873206" sldId="960"/>
        </pc:sldMkLst>
        <pc:spChg chg="add mod">
          <ac:chgData name="Darlene Brady Christopher" userId="5c01e909-5008-4c89-b106-91afa289c1cc" providerId="ADAL" clId="{D01B3601-AC5E-4EAA-9C6A-391B8F70E6A0}" dt="2025-02-28T16:54:11.122" v="547" actId="1076"/>
          <ac:spMkLst>
            <pc:docMk/>
            <pc:sldMk cId="365873206" sldId="960"/>
            <ac:spMk id="2" creationId="{3966CF85-607B-AF97-9126-77C52173E3F8}"/>
          </ac:spMkLst>
        </pc:spChg>
        <pc:spChg chg="del">
          <ac:chgData name="Darlene Brady Christopher" userId="5c01e909-5008-4c89-b106-91afa289c1cc" providerId="ADAL" clId="{D01B3601-AC5E-4EAA-9C6A-391B8F70E6A0}" dt="2025-02-27T23:30:58.699" v="137" actId="931"/>
          <ac:spMkLst>
            <pc:docMk/>
            <pc:sldMk cId="365873206" sldId="960"/>
            <ac:spMk id="2" creationId="{7FBB11DC-6267-AFB5-6254-E836587FD43F}"/>
          </ac:spMkLst>
        </pc:spChg>
        <pc:spChg chg="del">
          <ac:chgData name="Darlene Brady Christopher" userId="5c01e909-5008-4c89-b106-91afa289c1cc" providerId="ADAL" clId="{D01B3601-AC5E-4EAA-9C6A-391B8F70E6A0}" dt="2025-02-27T23:31:16.128" v="140" actId="478"/>
          <ac:spMkLst>
            <pc:docMk/>
            <pc:sldMk cId="365873206" sldId="960"/>
            <ac:spMk id="3" creationId="{478EA1EB-986A-73BE-1A2B-4499222029AB}"/>
          </ac:spMkLst>
        </pc:spChg>
        <pc:spChg chg="add del mod">
          <ac:chgData name="Darlene Brady Christopher" userId="5c01e909-5008-4c89-b106-91afa289c1cc" providerId="ADAL" clId="{D01B3601-AC5E-4EAA-9C6A-391B8F70E6A0}" dt="2025-02-27T23:31:13.083" v="139" actId="478"/>
          <ac:spMkLst>
            <pc:docMk/>
            <pc:sldMk cId="365873206" sldId="960"/>
            <ac:spMk id="7" creationId="{9C654F24-56EA-AA7F-224B-725F46EE65CA}"/>
          </ac:spMkLst>
        </pc:spChg>
        <pc:picChg chg="add del mod">
          <ac:chgData name="Darlene Brady Christopher" userId="5c01e909-5008-4c89-b106-91afa289c1cc" providerId="ADAL" clId="{D01B3601-AC5E-4EAA-9C6A-391B8F70E6A0}" dt="2025-02-27T23:31:13.083" v="139" actId="478"/>
          <ac:picMkLst>
            <pc:docMk/>
            <pc:sldMk cId="365873206" sldId="960"/>
            <ac:picMk id="5" creationId="{24DCEC55-F085-8072-C9C8-687A6FD842BC}"/>
          </ac:picMkLst>
        </pc:picChg>
      </pc:sldChg>
      <pc:sldChg chg="delSp modSp mod">
        <pc:chgData name="Darlene Brady Christopher" userId="5c01e909-5008-4c89-b106-91afa289c1cc" providerId="ADAL" clId="{D01B3601-AC5E-4EAA-9C6A-391B8F70E6A0}" dt="2025-02-28T20:50:28.124" v="2178" actId="1076"/>
        <pc:sldMkLst>
          <pc:docMk/>
          <pc:sldMk cId="3216305778" sldId="3311"/>
        </pc:sldMkLst>
        <pc:spChg chg="mod">
          <ac:chgData name="Darlene Brady Christopher" userId="5c01e909-5008-4c89-b106-91afa289c1cc" providerId="ADAL" clId="{D01B3601-AC5E-4EAA-9C6A-391B8F70E6A0}" dt="2025-02-28T18:49:40.829" v="1665" actId="20577"/>
          <ac:spMkLst>
            <pc:docMk/>
            <pc:sldMk cId="3216305778" sldId="3311"/>
            <ac:spMk id="2" creationId="{3B574805-78B6-5142-8A30-D45ACD56198A}"/>
          </ac:spMkLst>
        </pc:spChg>
        <pc:spChg chg="del">
          <ac:chgData name="Darlene Brady Christopher" userId="5c01e909-5008-4c89-b106-91afa289c1cc" providerId="ADAL" clId="{D01B3601-AC5E-4EAA-9C6A-391B8F70E6A0}" dt="2025-02-28T18:49:44.524" v="1666" actId="478"/>
          <ac:spMkLst>
            <pc:docMk/>
            <pc:sldMk cId="3216305778" sldId="3311"/>
            <ac:spMk id="3" creationId="{614D79B5-A6CE-D842-B4C4-5406B7C00E74}"/>
          </ac:spMkLst>
        </pc:spChg>
        <pc:spChg chg="del">
          <ac:chgData name="Darlene Brady Christopher" userId="5c01e909-5008-4c89-b106-91afa289c1cc" providerId="ADAL" clId="{D01B3601-AC5E-4EAA-9C6A-391B8F70E6A0}" dt="2025-02-28T18:39:39.745" v="1511" actId="478"/>
          <ac:spMkLst>
            <pc:docMk/>
            <pc:sldMk cId="3216305778" sldId="3311"/>
            <ac:spMk id="5" creationId="{CA269688-52F2-AC4B-A185-C14619CDE6D2}"/>
          </ac:spMkLst>
        </pc:spChg>
        <pc:spChg chg="mod">
          <ac:chgData name="Darlene Brady Christopher" userId="5c01e909-5008-4c89-b106-91afa289c1cc" providerId="ADAL" clId="{D01B3601-AC5E-4EAA-9C6A-391B8F70E6A0}" dt="2025-02-28T18:39:44.272" v="1512" actId="1076"/>
          <ac:spMkLst>
            <pc:docMk/>
            <pc:sldMk cId="3216305778" sldId="3311"/>
            <ac:spMk id="7" creationId="{69CF9B81-78DC-9149-9E2F-EFE9BB34DE0A}"/>
          </ac:spMkLst>
        </pc:spChg>
        <pc:spChg chg="mod">
          <ac:chgData name="Darlene Brady Christopher" userId="5c01e909-5008-4c89-b106-91afa289c1cc" providerId="ADAL" clId="{D01B3601-AC5E-4EAA-9C6A-391B8F70E6A0}" dt="2025-02-28T18:48:14.442" v="1608" actId="1076"/>
          <ac:spMkLst>
            <pc:docMk/>
            <pc:sldMk cId="3216305778" sldId="3311"/>
            <ac:spMk id="8" creationId="{399E9775-AD65-834B-976F-86AD4053CBBB}"/>
          </ac:spMkLst>
        </pc:spChg>
        <pc:spChg chg="mod">
          <ac:chgData name="Darlene Brady Christopher" userId="5c01e909-5008-4c89-b106-91afa289c1cc" providerId="ADAL" clId="{D01B3601-AC5E-4EAA-9C6A-391B8F70E6A0}" dt="2025-02-28T18:48:40.229" v="1615" actId="1076"/>
          <ac:spMkLst>
            <pc:docMk/>
            <pc:sldMk cId="3216305778" sldId="3311"/>
            <ac:spMk id="9" creationId="{30676F7D-3956-8546-82D3-D098582A9379}"/>
          </ac:spMkLst>
        </pc:spChg>
        <pc:spChg chg="mod">
          <ac:chgData name="Darlene Brady Christopher" userId="5c01e909-5008-4c89-b106-91afa289c1cc" providerId="ADAL" clId="{D01B3601-AC5E-4EAA-9C6A-391B8F70E6A0}" dt="2025-02-28T20:50:28.124" v="2178" actId="1076"/>
          <ac:spMkLst>
            <pc:docMk/>
            <pc:sldMk cId="3216305778" sldId="3311"/>
            <ac:spMk id="10" creationId="{BFB0E97E-9EE8-4748-986E-2FE8796B46C8}"/>
          </ac:spMkLst>
        </pc:spChg>
        <pc:spChg chg="mod">
          <ac:chgData name="Darlene Brady Christopher" userId="5c01e909-5008-4c89-b106-91afa289c1cc" providerId="ADAL" clId="{D01B3601-AC5E-4EAA-9C6A-391B8F70E6A0}" dt="2025-02-28T20:50:24.209" v="2177" actId="1076"/>
          <ac:spMkLst>
            <pc:docMk/>
            <pc:sldMk cId="3216305778" sldId="3311"/>
            <ac:spMk id="11" creationId="{A3E003A7-4D7E-1041-938F-D5AE03893692}"/>
          </ac:spMkLst>
        </pc:spChg>
        <pc:spChg chg="mod">
          <ac:chgData name="Darlene Brady Christopher" userId="5c01e909-5008-4c89-b106-91afa289c1cc" providerId="ADAL" clId="{D01B3601-AC5E-4EAA-9C6A-391B8F70E6A0}" dt="2025-02-28T20:50:18.321" v="2176" actId="20577"/>
          <ac:spMkLst>
            <pc:docMk/>
            <pc:sldMk cId="3216305778" sldId="3311"/>
            <ac:spMk id="12" creationId="{C3DE37E0-C0EB-2F4D-96A0-E164011B5603}"/>
          </ac:spMkLst>
        </pc:spChg>
        <pc:spChg chg="del">
          <ac:chgData name="Darlene Brady Christopher" userId="5c01e909-5008-4c89-b106-91afa289c1cc" providerId="ADAL" clId="{D01B3601-AC5E-4EAA-9C6A-391B8F70E6A0}" dt="2025-02-28T18:48:10.362" v="1607" actId="478"/>
          <ac:spMkLst>
            <pc:docMk/>
            <pc:sldMk cId="3216305778" sldId="3311"/>
            <ac:spMk id="13" creationId="{EF9ED395-D643-F746-9391-E95444EA11CB}"/>
          </ac:spMkLst>
        </pc:spChg>
        <pc:spChg chg="del">
          <ac:chgData name="Darlene Brady Christopher" userId="5c01e909-5008-4c89-b106-91afa289c1cc" providerId="ADAL" clId="{D01B3601-AC5E-4EAA-9C6A-391B8F70E6A0}" dt="2025-02-28T18:48:26.909" v="1613" actId="478"/>
          <ac:spMkLst>
            <pc:docMk/>
            <pc:sldMk cId="3216305778" sldId="3311"/>
            <ac:spMk id="17" creationId="{1B200141-94FF-9D4B-83F5-6B13A80B6037}"/>
          </ac:spMkLst>
        </pc:spChg>
        <pc:spChg chg="del">
          <ac:chgData name="Darlene Brady Christopher" userId="5c01e909-5008-4c89-b106-91afa289c1cc" providerId="ADAL" clId="{D01B3601-AC5E-4EAA-9C6A-391B8F70E6A0}" dt="2025-02-28T18:48:18.672" v="1609" actId="478"/>
          <ac:spMkLst>
            <pc:docMk/>
            <pc:sldMk cId="3216305778" sldId="3311"/>
            <ac:spMk id="19" creationId="{A306FF96-B770-374D-86C8-A9F0BAC20CBC}"/>
          </ac:spMkLst>
        </pc:spChg>
        <pc:spChg chg="del">
          <ac:chgData name="Darlene Brady Christopher" userId="5c01e909-5008-4c89-b106-91afa289c1cc" providerId="ADAL" clId="{D01B3601-AC5E-4EAA-9C6A-391B8F70E6A0}" dt="2025-02-28T18:48:21.029" v="1610" actId="478"/>
          <ac:spMkLst>
            <pc:docMk/>
            <pc:sldMk cId="3216305778" sldId="3311"/>
            <ac:spMk id="20" creationId="{808CBE23-0FE0-5843-AA42-47388634ADB5}"/>
          </ac:spMkLst>
        </pc:spChg>
        <pc:spChg chg="del">
          <ac:chgData name="Darlene Brady Christopher" userId="5c01e909-5008-4c89-b106-91afa289c1cc" providerId="ADAL" clId="{D01B3601-AC5E-4EAA-9C6A-391B8F70E6A0}" dt="2025-02-28T18:48:22.655" v="1611" actId="478"/>
          <ac:spMkLst>
            <pc:docMk/>
            <pc:sldMk cId="3216305778" sldId="3311"/>
            <ac:spMk id="21" creationId="{E9195008-4F38-1045-9C84-D1669805B4E6}"/>
          </ac:spMkLst>
        </pc:spChg>
      </pc:sldChg>
      <pc:sldChg chg="addSp delSp modSp add mod">
        <pc:chgData name="Darlene Brady Christopher" userId="5c01e909-5008-4c89-b106-91afa289c1cc" providerId="ADAL" clId="{D01B3601-AC5E-4EAA-9C6A-391B8F70E6A0}" dt="2025-02-28T18:50:05.361" v="1667" actId="1076"/>
        <pc:sldMkLst>
          <pc:docMk/>
          <pc:sldMk cId="3850992654" sldId="3322"/>
        </pc:sldMkLst>
        <pc:spChg chg="mod">
          <ac:chgData name="Darlene Brady Christopher" userId="5c01e909-5008-4c89-b106-91afa289c1cc" providerId="ADAL" clId="{D01B3601-AC5E-4EAA-9C6A-391B8F70E6A0}" dt="2025-02-28T18:27:20.631" v="1065" actId="20577"/>
          <ac:spMkLst>
            <pc:docMk/>
            <pc:sldMk cId="3850992654" sldId="3322"/>
            <ac:spMk id="2" creationId="{5E85C5FB-78A7-D64D-80D0-A974F2167637}"/>
          </ac:spMkLst>
        </pc:spChg>
        <pc:spChg chg="del">
          <ac:chgData name="Darlene Brady Christopher" userId="5c01e909-5008-4c89-b106-91afa289c1cc" providerId="ADAL" clId="{D01B3601-AC5E-4EAA-9C6A-391B8F70E6A0}" dt="2025-02-28T18:28:24.002" v="1124" actId="478"/>
          <ac:spMkLst>
            <pc:docMk/>
            <pc:sldMk cId="3850992654" sldId="3322"/>
            <ac:spMk id="3" creationId="{D96241D3-5E51-9746-A3BF-0D74D3DA4EAB}"/>
          </ac:spMkLst>
        </pc:spChg>
        <pc:spChg chg="add mod">
          <ac:chgData name="Darlene Brady Christopher" userId="5c01e909-5008-4c89-b106-91afa289c1cc" providerId="ADAL" clId="{D01B3601-AC5E-4EAA-9C6A-391B8F70E6A0}" dt="2025-02-28T18:50:05.361" v="1667" actId="1076"/>
          <ac:spMkLst>
            <pc:docMk/>
            <pc:sldMk cId="3850992654" sldId="3322"/>
            <ac:spMk id="4" creationId="{E19EA77B-5FB4-3F28-EF8E-9F903816B966}"/>
          </ac:spMkLst>
        </pc:spChg>
        <pc:spChg chg="add mod">
          <ac:chgData name="Darlene Brady Christopher" userId="5c01e909-5008-4c89-b106-91afa289c1cc" providerId="ADAL" clId="{D01B3601-AC5E-4EAA-9C6A-391B8F70E6A0}" dt="2025-02-28T18:30:18.823" v="1134" actId="14100"/>
          <ac:spMkLst>
            <pc:docMk/>
            <pc:sldMk cId="3850992654" sldId="3322"/>
            <ac:spMk id="5" creationId="{EF66D1DF-2701-C3D7-E54F-4C16400AE04D}"/>
          </ac:spMkLst>
        </pc:spChg>
        <pc:spChg chg="add mod">
          <ac:chgData name="Darlene Brady Christopher" userId="5c01e909-5008-4c89-b106-91afa289c1cc" providerId="ADAL" clId="{D01B3601-AC5E-4EAA-9C6A-391B8F70E6A0}" dt="2025-02-28T18:30:49.455" v="1139" actId="1076"/>
          <ac:spMkLst>
            <pc:docMk/>
            <pc:sldMk cId="3850992654" sldId="3322"/>
            <ac:spMk id="6" creationId="{37454B87-4AAC-18A9-696E-6C27AA0083CF}"/>
          </ac:spMkLst>
        </pc:spChg>
        <pc:spChg chg="del">
          <ac:chgData name="Darlene Brady Christopher" userId="5c01e909-5008-4c89-b106-91afa289c1cc" providerId="ADAL" clId="{D01B3601-AC5E-4EAA-9C6A-391B8F70E6A0}" dt="2025-02-28T18:30:38.961" v="1135" actId="478"/>
          <ac:spMkLst>
            <pc:docMk/>
            <pc:sldMk cId="3850992654" sldId="3322"/>
            <ac:spMk id="66" creationId="{92F5330D-F6EA-5443-891A-BA2D5070E6EA}"/>
          </ac:spMkLst>
        </pc:spChg>
        <pc:spChg chg="del">
          <ac:chgData name="Darlene Brady Christopher" userId="5c01e909-5008-4c89-b106-91afa289c1cc" providerId="ADAL" clId="{D01B3601-AC5E-4EAA-9C6A-391B8F70E6A0}" dt="2025-02-28T18:29:17.479" v="1125" actId="478"/>
          <ac:spMkLst>
            <pc:docMk/>
            <pc:sldMk cId="3850992654" sldId="3322"/>
            <ac:spMk id="68" creationId="{79877BEA-6802-DD44-9FB2-149606046CBA}"/>
          </ac:spMkLst>
        </pc:spChg>
        <pc:spChg chg="del">
          <ac:chgData name="Darlene Brady Christopher" userId="5c01e909-5008-4c89-b106-91afa289c1cc" providerId="ADAL" clId="{D01B3601-AC5E-4EAA-9C6A-391B8F70E6A0}" dt="2025-02-28T18:30:03.893" v="1129" actId="478"/>
          <ac:spMkLst>
            <pc:docMk/>
            <pc:sldMk cId="3850992654" sldId="3322"/>
            <ac:spMk id="69" creationId="{30D2C5FA-1ADA-E242-8367-2F2A5D184611}"/>
          </ac:spMkLst>
        </pc:spChg>
        <pc:spChg chg="mod">
          <ac:chgData name="Darlene Brady Christopher" userId="5c01e909-5008-4c89-b106-91afa289c1cc" providerId="ADAL" clId="{D01B3601-AC5E-4EAA-9C6A-391B8F70E6A0}" dt="2025-02-28T18:27:27.623" v="1080" actId="20577"/>
          <ac:spMkLst>
            <pc:docMk/>
            <pc:sldMk cId="3850992654" sldId="3322"/>
            <ac:spMk id="70" creationId="{A0BE74A3-7848-3741-968C-E278D8D440C3}"/>
          </ac:spMkLst>
        </pc:spChg>
        <pc:spChg chg="add del mod">
          <ac:chgData name="Darlene Brady Christopher" userId="5c01e909-5008-4c89-b106-91afa289c1cc" providerId="ADAL" clId="{D01B3601-AC5E-4EAA-9C6A-391B8F70E6A0}" dt="2025-02-28T18:27:51.522" v="1119" actId="20577"/>
          <ac:spMkLst>
            <pc:docMk/>
            <pc:sldMk cId="3850992654" sldId="3322"/>
            <ac:spMk id="71" creationId="{2C31D2D2-6DEF-524C-8938-400273AB4156}"/>
          </ac:spMkLst>
        </pc:spChg>
        <pc:spChg chg="mod">
          <ac:chgData name="Darlene Brady Christopher" userId="5c01e909-5008-4c89-b106-91afa289c1cc" providerId="ADAL" clId="{D01B3601-AC5E-4EAA-9C6A-391B8F70E6A0}" dt="2025-02-28T18:26:53.655" v="1049" actId="20577"/>
          <ac:spMkLst>
            <pc:docMk/>
            <pc:sldMk cId="3850992654" sldId="3322"/>
            <ac:spMk id="72" creationId="{7F0D37FA-A312-5C45-AD5A-2575D76290D2}"/>
          </ac:spMkLst>
        </pc:spChg>
        <pc:spChg chg="mod">
          <ac:chgData name="Darlene Brady Christopher" userId="5c01e909-5008-4c89-b106-91afa289c1cc" providerId="ADAL" clId="{D01B3601-AC5E-4EAA-9C6A-391B8F70E6A0}" dt="2025-02-28T18:27:34.894" v="1097" actId="20577"/>
          <ac:spMkLst>
            <pc:docMk/>
            <pc:sldMk cId="3850992654" sldId="3322"/>
            <ac:spMk id="73" creationId="{6B14030E-1541-7847-9148-6558067F7FFE}"/>
          </ac:spMkLst>
        </pc:spChg>
        <pc:spChg chg="del">
          <ac:chgData name="Darlene Brady Christopher" userId="5c01e909-5008-4c89-b106-91afa289c1cc" providerId="ADAL" clId="{D01B3601-AC5E-4EAA-9C6A-391B8F70E6A0}" dt="2025-02-28T18:28:03.905" v="1122" actId="478"/>
          <ac:spMkLst>
            <pc:docMk/>
            <pc:sldMk cId="3850992654" sldId="3322"/>
            <ac:spMk id="77" creationId="{6C110587-CC58-5F41-8C45-DBB2A04F0C95}"/>
          </ac:spMkLst>
        </pc:spChg>
        <pc:spChg chg="del">
          <ac:chgData name="Darlene Brady Christopher" userId="5c01e909-5008-4c89-b106-91afa289c1cc" providerId="ADAL" clId="{D01B3601-AC5E-4EAA-9C6A-391B8F70E6A0}" dt="2025-02-28T18:28:01.762" v="1121" actId="478"/>
          <ac:spMkLst>
            <pc:docMk/>
            <pc:sldMk cId="3850992654" sldId="3322"/>
            <ac:spMk id="78" creationId="{A7B2E89A-43D7-1E4C-8E64-AF47AF261DE8}"/>
          </ac:spMkLst>
        </pc:spChg>
        <pc:spChg chg="del">
          <ac:chgData name="Darlene Brady Christopher" userId="5c01e909-5008-4c89-b106-91afa289c1cc" providerId="ADAL" clId="{D01B3601-AC5E-4EAA-9C6A-391B8F70E6A0}" dt="2025-02-28T18:28:07.438" v="1123" actId="478"/>
          <ac:spMkLst>
            <pc:docMk/>
            <pc:sldMk cId="3850992654" sldId="3322"/>
            <ac:spMk id="79" creationId="{A0508590-BD02-D249-A8BB-8690104C769D}"/>
          </ac:spMkLst>
        </pc:spChg>
        <pc:spChg chg="del mod">
          <ac:chgData name="Darlene Brady Christopher" userId="5c01e909-5008-4c89-b106-91afa289c1cc" providerId="ADAL" clId="{D01B3601-AC5E-4EAA-9C6A-391B8F70E6A0}" dt="2025-02-28T18:27:58.766" v="1120" actId="478"/>
          <ac:spMkLst>
            <pc:docMk/>
            <pc:sldMk cId="3850992654" sldId="3322"/>
            <ac:spMk id="80" creationId="{50112F9F-3CCD-2346-B14A-9007FA53C1D7}"/>
          </ac:spMkLst>
        </pc:spChg>
      </pc:sldChg>
      <pc:sldChg chg="del">
        <pc:chgData name="Darlene Brady Christopher" userId="5c01e909-5008-4c89-b106-91afa289c1cc" providerId="ADAL" clId="{D01B3601-AC5E-4EAA-9C6A-391B8F70E6A0}" dt="2025-02-28T18:26:00.057" v="1031"/>
        <pc:sldMkLst>
          <pc:docMk/>
          <pc:sldMk cId="4180773719" sldId="3323"/>
        </pc:sldMkLst>
      </pc:sldChg>
      <pc:sldChg chg="add del setBg">
        <pc:chgData name="Darlene Brady Christopher" userId="5c01e909-5008-4c89-b106-91afa289c1cc" providerId="ADAL" clId="{D01B3601-AC5E-4EAA-9C6A-391B8F70E6A0}" dt="2025-02-28T18:49:26.032" v="1631" actId="47"/>
        <pc:sldMkLst>
          <pc:docMk/>
          <pc:sldMk cId="2617724871" sldId="2134803690"/>
        </pc:sldMkLst>
      </pc:sldChg>
      <pc:sldChg chg="addSp delSp modSp add mod">
        <pc:chgData name="Darlene Brady Christopher" userId="5c01e909-5008-4c89-b106-91afa289c1cc" providerId="ADAL" clId="{D01B3601-AC5E-4EAA-9C6A-391B8F70E6A0}" dt="2025-02-28T18:37:05.508" v="1455"/>
        <pc:sldMkLst>
          <pc:docMk/>
          <pc:sldMk cId="2522264815" sldId="2134803691"/>
        </pc:sldMkLst>
        <pc:spChg chg="mod">
          <ac:chgData name="Darlene Brady Christopher" userId="5c01e909-5008-4c89-b106-91afa289c1cc" providerId="ADAL" clId="{D01B3601-AC5E-4EAA-9C6A-391B8F70E6A0}" dt="2025-02-28T18:32:11.971" v="1154" actId="20577"/>
          <ac:spMkLst>
            <pc:docMk/>
            <pc:sldMk cId="2522264815" sldId="2134803691"/>
            <ac:spMk id="2" creationId="{7E1B5AF2-AC09-6747-8569-E2733E270708}"/>
          </ac:spMkLst>
        </pc:spChg>
        <pc:spChg chg="add mod">
          <ac:chgData name="Darlene Brady Christopher" userId="5c01e909-5008-4c89-b106-91afa289c1cc" providerId="ADAL" clId="{D01B3601-AC5E-4EAA-9C6A-391B8F70E6A0}" dt="2025-02-28T18:37:05.508" v="1455"/>
          <ac:spMkLst>
            <pc:docMk/>
            <pc:sldMk cId="2522264815" sldId="2134803691"/>
            <ac:spMk id="3" creationId="{3450D6CD-5D42-209C-DF6A-DC25351D4800}"/>
          </ac:spMkLst>
        </pc:spChg>
        <pc:spChg chg="del">
          <ac:chgData name="Darlene Brady Christopher" userId="5c01e909-5008-4c89-b106-91afa289c1cc" providerId="ADAL" clId="{D01B3601-AC5E-4EAA-9C6A-391B8F70E6A0}" dt="2025-02-28T18:34:35.259" v="1366" actId="478"/>
          <ac:spMkLst>
            <pc:docMk/>
            <pc:sldMk cId="2522264815" sldId="2134803691"/>
            <ac:spMk id="19" creationId="{CF85C8CA-353C-B0BA-7836-477F12EE5F2D}"/>
          </ac:spMkLst>
        </pc:spChg>
        <pc:spChg chg="mod">
          <ac:chgData name="Darlene Brady Christopher" userId="5c01e909-5008-4c89-b106-91afa289c1cc" providerId="ADAL" clId="{D01B3601-AC5E-4EAA-9C6A-391B8F70E6A0}" dt="2025-02-28T18:32:33.393" v="1166" actId="1076"/>
          <ac:spMkLst>
            <pc:docMk/>
            <pc:sldMk cId="2522264815" sldId="2134803691"/>
            <ac:spMk id="36" creationId="{F57737EE-87C5-D246-A46E-B83386BEC4FA}"/>
          </ac:spMkLst>
        </pc:spChg>
        <pc:spChg chg="mod">
          <ac:chgData name="Darlene Brady Christopher" userId="5c01e909-5008-4c89-b106-91afa289c1cc" providerId="ADAL" clId="{D01B3601-AC5E-4EAA-9C6A-391B8F70E6A0}" dt="2025-02-28T18:32:39.193" v="1167" actId="1076"/>
          <ac:spMkLst>
            <pc:docMk/>
            <pc:sldMk cId="2522264815" sldId="2134803691"/>
            <ac:spMk id="37" creationId="{A5174A62-86AF-5EBC-6D8B-007E728DFEE1}"/>
          </ac:spMkLst>
        </pc:spChg>
        <pc:spChg chg="mod">
          <ac:chgData name="Darlene Brady Christopher" userId="5c01e909-5008-4c89-b106-91afa289c1cc" providerId="ADAL" clId="{D01B3601-AC5E-4EAA-9C6A-391B8F70E6A0}" dt="2025-02-28T18:34:05.080" v="1321" actId="1076"/>
          <ac:spMkLst>
            <pc:docMk/>
            <pc:sldMk cId="2522264815" sldId="2134803691"/>
            <ac:spMk id="38" creationId="{E21EE2A8-38C6-EF18-DA17-3DF74E10C328}"/>
          </ac:spMkLst>
        </pc:spChg>
        <pc:spChg chg="mod">
          <ac:chgData name="Darlene Brady Christopher" userId="5c01e909-5008-4c89-b106-91afa289c1cc" providerId="ADAL" clId="{D01B3601-AC5E-4EAA-9C6A-391B8F70E6A0}" dt="2025-02-28T18:35:04.706" v="1372" actId="1076"/>
          <ac:spMkLst>
            <pc:docMk/>
            <pc:sldMk cId="2522264815" sldId="2134803691"/>
            <ac:spMk id="39" creationId="{F87EB2C9-B517-4DD6-2DD5-55E4C9CDDBC4}"/>
          </ac:spMkLst>
        </pc:spChg>
        <pc:spChg chg="mod">
          <ac:chgData name="Darlene Brady Christopher" userId="5c01e909-5008-4c89-b106-91afa289c1cc" providerId="ADAL" clId="{D01B3601-AC5E-4EAA-9C6A-391B8F70E6A0}" dt="2025-02-28T18:33:14.878" v="1238" actId="313"/>
          <ac:spMkLst>
            <pc:docMk/>
            <pc:sldMk cId="2522264815" sldId="2134803691"/>
            <ac:spMk id="62" creationId="{61A0A986-6D96-49F7-3FAA-691AC84AD106}"/>
          </ac:spMkLst>
        </pc:spChg>
        <pc:spChg chg="mod">
          <ac:chgData name="Darlene Brady Christopher" userId="5c01e909-5008-4c89-b106-91afa289c1cc" providerId="ADAL" clId="{D01B3601-AC5E-4EAA-9C6A-391B8F70E6A0}" dt="2025-02-28T18:33:48.414" v="1318" actId="20577"/>
          <ac:spMkLst>
            <pc:docMk/>
            <pc:sldMk cId="2522264815" sldId="2134803691"/>
            <ac:spMk id="63" creationId="{5A86F0A0-AD32-07CC-EFBE-AFB729BAF84C}"/>
          </ac:spMkLst>
        </pc:spChg>
        <pc:spChg chg="mod">
          <ac:chgData name="Darlene Brady Christopher" userId="5c01e909-5008-4c89-b106-91afa289c1cc" providerId="ADAL" clId="{D01B3601-AC5E-4EAA-9C6A-391B8F70E6A0}" dt="2025-02-28T18:34:26.549" v="1365" actId="6549"/>
          <ac:spMkLst>
            <pc:docMk/>
            <pc:sldMk cId="2522264815" sldId="2134803691"/>
            <ac:spMk id="64" creationId="{AD43679D-5EB6-695E-615F-174FD99B494C}"/>
          </ac:spMkLst>
        </pc:spChg>
        <pc:spChg chg="mod">
          <ac:chgData name="Darlene Brady Christopher" userId="5c01e909-5008-4c89-b106-91afa289c1cc" providerId="ADAL" clId="{D01B3601-AC5E-4EAA-9C6A-391B8F70E6A0}" dt="2025-02-28T18:35:24.850" v="1404" actId="20577"/>
          <ac:spMkLst>
            <pc:docMk/>
            <pc:sldMk cId="2522264815" sldId="2134803691"/>
            <ac:spMk id="65" creationId="{FF36531B-852E-C778-925D-5157E2F7B750}"/>
          </ac:spMkLst>
        </pc:spChg>
      </pc:sldChg>
      <pc:sldChg chg="addSp delSp modSp new mod modClrScheme chgLayout">
        <pc:chgData name="Darlene Brady Christopher" userId="5c01e909-5008-4c89-b106-91afa289c1cc" providerId="ADAL" clId="{D01B3601-AC5E-4EAA-9C6A-391B8F70E6A0}" dt="2025-02-28T17:41:31.968" v="928" actId="2085"/>
        <pc:sldMkLst>
          <pc:docMk/>
          <pc:sldMk cId="2273252886" sldId="2134803692"/>
        </pc:sldMkLst>
        <pc:spChg chg="del">
          <ac:chgData name="Darlene Brady Christopher" userId="5c01e909-5008-4c89-b106-91afa289c1cc" providerId="ADAL" clId="{D01B3601-AC5E-4EAA-9C6A-391B8F70E6A0}" dt="2025-02-28T16:58:33.086" v="596" actId="700"/>
          <ac:spMkLst>
            <pc:docMk/>
            <pc:sldMk cId="2273252886" sldId="2134803692"/>
            <ac:spMk id="2" creationId="{EAF7B26B-4A78-67CB-FEBC-2DA6A37953EE}"/>
          </ac:spMkLst>
        </pc:spChg>
        <pc:spChg chg="del">
          <ac:chgData name="Darlene Brady Christopher" userId="5c01e909-5008-4c89-b106-91afa289c1cc" providerId="ADAL" clId="{D01B3601-AC5E-4EAA-9C6A-391B8F70E6A0}" dt="2025-02-28T16:58:33.086" v="596" actId="700"/>
          <ac:spMkLst>
            <pc:docMk/>
            <pc:sldMk cId="2273252886" sldId="2134803692"/>
            <ac:spMk id="3" creationId="{9CEDBB36-9CA0-FCDE-697A-F784C209D004}"/>
          </ac:spMkLst>
        </pc:spChg>
        <pc:spChg chg="add del mod">
          <ac:chgData name="Darlene Brady Christopher" userId="5c01e909-5008-4c89-b106-91afa289c1cc" providerId="ADAL" clId="{D01B3601-AC5E-4EAA-9C6A-391B8F70E6A0}" dt="2025-02-28T17:28:57.090" v="651" actId="478"/>
          <ac:spMkLst>
            <pc:docMk/>
            <pc:sldMk cId="2273252886" sldId="2134803692"/>
            <ac:spMk id="4" creationId="{BC020FA0-DC90-F737-A190-5EFE5435DC4E}"/>
          </ac:spMkLst>
        </pc:spChg>
        <pc:spChg chg="add mod">
          <ac:chgData name="Darlene Brady Christopher" userId="5c01e909-5008-4c89-b106-91afa289c1cc" providerId="ADAL" clId="{D01B3601-AC5E-4EAA-9C6A-391B8F70E6A0}" dt="2025-02-28T17:29:20.303" v="655" actId="1076"/>
          <ac:spMkLst>
            <pc:docMk/>
            <pc:sldMk cId="2273252886" sldId="2134803692"/>
            <ac:spMk id="5" creationId="{F5BC1A36-6D41-3FAF-BC6F-FCC6203FC9C3}"/>
          </ac:spMkLst>
        </pc:spChg>
        <pc:spChg chg="add mod">
          <ac:chgData name="Darlene Brady Christopher" userId="5c01e909-5008-4c89-b106-91afa289c1cc" providerId="ADAL" clId="{D01B3601-AC5E-4EAA-9C6A-391B8F70E6A0}" dt="2025-02-28T17:41:31.968" v="928" actId="2085"/>
          <ac:spMkLst>
            <pc:docMk/>
            <pc:sldMk cId="2273252886" sldId="2134803692"/>
            <ac:spMk id="6" creationId="{7E487B7A-E213-EE01-41B8-BD626C4A3F82}"/>
          </ac:spMkLst>
        </pc:spChg>
        <pc:spChg chg="add mod">
          <ac:chgData name="Darlene Brady Christopher" userId="5c01e909-5008-4c89-b106-91afa289c1cc" providerId="ADAL" clId="{D01B3601-AC5E-4EAA-9C6A-391B8F70E6A0}" dt="2025-02-28T17:31:01.490" v="701" actId="1076"/>
          <ac:spMkLst>
            <pc:docMk/>
            <pc:sldMk cId="2273252886" sldId="2134803692"/>
            <ac:spMk id="7" creationId="{D0E4E0C6-4418-DE6E-B035-17A13F6A239F}"/>
          </ac:spMkLst>
        </pc:spChg>
        <pc:spChg chg="add mod">
          <ac:chgData name="Darlene Brady Christopher" userId="5c01e909-5008-4c89-b106-91afa289c1cc" providerId="ADAL" clId="{D01B3601-AC5E-4EAA-9C6A-391B8F70E6A0}" dt="2025-02-28T17:30:51.029" v="698" actId="122"/>
          <ac:spMkLst>
            <pc:docMk/>
            <pc:sldMk cId="2273252886" sldId="2134803692"/>
            <ac:spMk id="8" creationId="{9366BBDD-10A1-4BB5-D9A3-6B0B80A9ABFE}"/>
          </ac:spMkLst>
        </pc:spChg>
        <pc:spChg chg="add mod">
          <ac:chgData name="Darlene Brady Christopher" userId="5c01e909-5008-4c89-b106-91afa289c1cc" providerId="ADAL" clId="{D01B3601-AC5E-4EAA-9C6A-391B8F70E6A0}" dt="2025-02-28T17:33:06.083" v="810" actId="1076"/>
          <ac:spMkLst>
            <pc:docMk/>
            <pc:sldMk cId="2273252886" sldId="2134803692"/>
            <ac:spMk id="9" creationId="{6D73B785-C2EB-7F92-4C78-AB086FB7FD14}"/>
          </ac:spMkLst>
        </pc:spChg>
        <pc:spChg chg="add mod">
          <ac:chgData name="Darlene Brady Christopher" userId="5c01e909-5008-4c89-b106-91afa289c1cc" providerId="ADAL" clId="{D01B3601-AC5E-4EAA-9C6A-391B8F70E6A0}" dt="2025-02-28T17:33:10.187" v="811" actId="1076"/>
          <ac:spMkLst>
            <pc:docMk/>
            <pc:sldMk cId="2273252886" sldId="2134803692"/>
            <ac:spMk id="10" creationId="{E560BAEC-E4B3-BBEE-2034-156489425452}"/>
          </ac:spMkLst>
        </pc:spChg>
        <pc:spChg chg="add del mod">
          <ac:chgData name="Darlene Brady Christopher" userId="5c01e909-5008-4c89-b106-91afa289c1cc" providerId="ADAL" clId="{D01B3601-AC5E-4EAA-9C6A-391B8F70E6A0}" dt="2025-02-28T17:41:19.972" v="926" actId="478"/>
          <ac:spMkLst>
            <pc:docMk/>
            <pc:sldMk cId="2273252886" sldId="2134803692"/>
            <ac:spMk id="14" creationId="{85C1668F-40CE-D5F1-7169-9B1E391E32AF}"/>
          </ac:spMkLst>
        </pc:spChg>
        <pc:spChg chg="add del mod">
          <ac:chgData name="Darlene Brady Christopher" userId="5c01e909-5008-4c89-b106-91afa289c1cc" providerId="ADAL" clId="{D01B3601-AC5E-4EAA-9C6A-391B8F70E6A0}" dt="2025-02-28T17:41:17.774" v="925" actId="478"/>
          <ac:spMkLst>
            <pc:docMk/>
            <pc:sldMk cId="2273252886" sldId="2134803692"/>
            <ac:spMk id="15" creationId="{F78F124D-B997-B376-4B8D-316C56211333}"/>
          </ac:spMkLst>
        </pc:spChg>
        <pc:picChg chg="add del">
          <ac:chgData name="Darlene Brady Christopher" userId="5c01e909-5008-4c89-b106-91afa289c1cc" providerId="ADAL" clId="{D01B3601-AC5E-4EAA-9C6A-391B8F70E6A0}" dt="2025-02-28T17:28:55.341" v="650" actId="478"/>
          <ac:picMkLst>
            <pc:docMk/>
            <pc:sldMk cId="2273252886" sldId="2134803692"/>
            <ac:picMk id="1026" creationId="{1CEEB3B8-3AF8-20DD-D639-A742282BCDB9}"/>
          </ac:picMkLst>
        </pc:picChg>
        <pc:cxnChg chg="add del">
          <ac:chgData name="Darlene Brady Christopher" userId="5c01e909-5008-4c89-b106-91afa289c1cc" providerId="ADAL" clId="{D01B3601-AC5E-4EAA-9C6A-391B8F70E6A0}" dt="2025-02-28T17:41:15.072" v="924" actId="478"/>
          <ac:cxnSpMkLst>
            <pc:docMk/>
            <pc:sldMk cId="2273252886" sldId="2134803692"/>
            <ac:cxnSpMk id="12" creationId="{8F9B5E4C-9116-4A2C-7480-892E536F6B3E}"/>
          </ac:cxnSpMkLst>
        </pc:cxnChg>
        <pc:cxnChg chg="add del mod">
          <ac:chgData name="Darlene Brady Christopher" userId="5c01e909-5008-4c89-b106-91afa289c1cc" providerId="ADAL" clId="{D01B3601-AC5E-4EAA-9C6A-391B8F70E6A0}" dt="2025-02-28T17:41:20.957" v="927" actId="478"/>
          <ac:cxnSpMkLst>
            <pc:docMk/>
            <pc:sldMk cId="2273252886" sldId="2134803692"/>
            <ac:cxnSpMk id="13" creationId="{DA6A4D73-6C9B-7575-E7AE-B3CEE1CC203F}"/>
          </ac:cxnSpMkLst>
        </pc:cxnChg>
      </pc:sldChg>
      <pc:sldChg chg="new del">
        <pc:chgData name="Darlene Brady Christopher" userId="5c01e909-5008-4c89-b106-91afa289c1cc" providerId="ADAL" clId="{D01B3601-AC5E-4EAA-9C6A-391B8F70E6A0}" dt="2025-02-28T18:50:29.198" v="1669" actId="47"/>
        <pc:sldMkLst>
          <pc:docMk/>
          <pc:sldMk cId="24500445" sldId="2134803693"/>
        </pc:sldMkLst>
      </pc:sldChg>
      <pc:sldChg chg="new del">
        <pc:chgData name="Darlene Brady Christopher" userId="5c01e909-5008-4c89-b106-91afa289c1cc" providerId="ADAL" clId="{D01B3601-AC5E-4EAA-9C6A-391B8F70E6A0}" dt="2025-02-28T20:51:12.540" v="2179" actId="47"/>
        <pc:sldMkLst>
          <pc:docMk/>
          <pc:sldMk cId="1975788783" sldId="2134803694"/>
        </pc:sldMkLst>
      </pc:sldChg>
      <pc:sldChg chg="delSp modSp new mod setBg">
        <pc:chgData name="Darlene Brady Christopher" userId="5c01e909-5008-4c89-b106-91afa289c1cc" providerId="ADAL" clId="{D01B3601-AC5E-4EAA-9C6A-391B8F70E6A0}" dt="2025-02-28T18:50:35.913" v="1670" actId="20577"/>
        <pc:sldMkLst>
          <pc:docMk/>
          <pc:sldMk cId="3035158371" sldId="2134803695"/>
        </pc:sldMkLst>
        <pc:spChg chg="mod">
          <ac:chgData name="Darlene Brady Christopher" userId="5c01e909-5008-4c89-b106-91afa289c1cc" providerId="ADAL" clId="{D01B3601-AC5E-4EAA-9C6A-391B8F70E6A0}" dt="2025-02-28T18:50:35.913" v="1670" actId="20577"/>
          <ac:spMkLst>
            <pc:docMk/>
            <pc:sldMk cId="3035158371" sldId="2134803695"/>
            <ac:spMk id="2" creationId="{2A7CD307-27C4-6E84-EBD3-49C8E8CA4749}"/>
          </ac:spMkLst>
        </pc:spChg>
        <pc:spChg chg="del">
          <ac:chgData name="Darlene Brady Christopher" userId="5c01e909-5008-4c89-b106-91afa289c1cc" providerId="ADAL" clId="{D01B3601-AC5E-4EAA-9C6A-391B8F70E6A0}" dt="2025-02-28T18:36:20.947" v="1407" actId="478"/>
          <ac:spMkLst>
            <pc:docMk/>
            <pc:sldMk cId="3035158371" sldId="2134803695"/>
            <ac:spMk id="3" creationId="{A3D851E2-E904-8C42-6967-B78817332EB9}"/>
          </ac:spMkLst>
        </pc:spChg>
      </pc:sldChg>
      <pc:sldChg chg="modSp new mod setBg">
        <pc:chgData name="Darlene Brady Christopher" userId="5c01e909-5008-4c89-b106-91afa289c1cc" providerId="ADAL" clId="{D01B3601-AC5E-4EAA-9C6A-391B8F70E6A0}" dt="2025-02-28T18:37:50.308" v="1509" actId="1076"/>
        <pc:sldMkLst>
          <pc:docMk/>
          <pc:sldMk cId="743229965" sldId="2134803696"/>
        </pc:sldMkLst>
        <pc:spChg chg="mod">
          <ac:chgData name="Darlene Brady Christopher" userId="5c01e909-5008-4c89-b106-91afa289c1cc" providerId="ADAL" clId="{D01B3601-AC5E-4EAA-9C6A-391B8F70E6A0}" dt="2025-02-28T18:37:50.308" v="1509" actId="1076"/>
          <ac:spMkLst>
            <pc:docMk/>
            <pc:sldMk cId="743229965" sldId="2134803696"/>
            <ac:spMk id="2" creationId="{04776AB1-AAD1-66CD-8318-7932D605E315}"/>
          </ac:spMkLst>
        </pc:spChg>
      </pc:sldChg>
      <pc:sldChg chg="addSp modSp add mod ord setBg">
        <pc:chgData name="Darlene Brady Christopher" userId="5c01e909-5008-4c89-b106-91afa289c1cc" providerId="ADAL" clId="{D01B3601-AC5E-4EAA-9C6A-391B8F70E6A0}" dt="2025-02-28T20:43:43.736" v="2123" actId="1076"/>
        <pc:sldMkLst>
          <pc:docMk/>
          <pc:sldMk cId="2323006471" sldId="2134803697"/>
        </pc:sldMkLst>
        <pc:spChg chg="add mod">
          <ac:chgData name="Darlene Brady Christopher" userId="5c01e909-5008-4c89-b106-91afa289c1cc" providerId="ADAL" clId="{D01B3601-AC5E-4EAA-9C6A-391B8F70E6A0}" dt="2025-02-28T19:09:10.054" v="1899" actId="1076"/>
          <ac:spMkLst>
            <pc:docMk/>
            <pc:sldMk cId="2323006471" sldId="2134803697"/>
            <ac:spMk id="3" creationId="{60072882-574D-1061-DBE9-0101DB954C91}"/>
          </ac:spMkLst>
        </pc:spChg>
        <pc:spChg chg="add mod">
          <ac:chgData name="Darlene Brady Christopher" userId="5c01e909-5008-4c89-b106-91afa289c1cc" providerId="ADAL" clId="{D01B3601-AC5E-4EAA-9C6A-391B8F70E6A0}" dt="2025-02-28T20:43:35.502" v="2121" actId="1076"/>
          <ac:spMkLst>
            <pc:docMk/>
            <pc:sldMk cId="2323006471" sldId="2134803697"/>
            <ac:spMk id="9" creationId="{6479594F-3A4F-54E9-CE3D-163841C5EC54}"/>
          </ac:spMkLst>
        </pc:spChg>
        <pc:picChg chg="add mod">
          <ac:chgData name="Darlene Brady Christopher" userId="5c01e909-5008-4c89-b106-91afa289c1cc" providerId="ADAL" clId="{D01B3601-AC5E-4EAA-9C6A-391B8F70E6A0}" dt="2025-02-28T20:43:43.736" v="2123" actId="1076"/>
          <ac:picMkLst>
            <pc:docMk/>
            <pc:sldMk cId="2323006471" sldId="2134803697"/>
            <ac:picMk id="6" creationId="{1688FC93-8ED0-601A-30CB-538EB54AA2D4}"/>
          </ac:picMkLst>
        </pc:picChg>
        <pc:picChg chg="add mod">
          <ac:chgData name="Darlene Brady Christopher" userId="5c01e909-5008-4c89-b106-91afa289c1cc" providerId="ADAL" clId="{D01B3601-AC5E-4EAA-9C6A-391B8F70E6A0}" dt="2025-02-28T20:43:40.763" v="2122" actId="1076"/>
          <ac:picMkLst>
            <pc:docMk/>
            <pc:sldMk cId="2323006471" sldId="2134803697"/>
            <ac:picMk id="8" creationId="{E91C62DA-A15C-49F7-F122-918A973808B7}"/>
          </ac:picMkLst>
        </pc:picChg>
      </pc:sldChg>
      <pc:sldChg chg="modSp add mod ord setBg">
        <pc:chgData name="Darlene Brady Christopher" userId="5c01e909-5008-4c89-b106-91afa289c1cc" providerId="ADAL" clId="{D01B3601-AC5E-4EAA-9C6A-391B8F70E6A0}" dt="2025-02-28T19:06:22.335" v="1868" actId="1076"/>
        <pc:sldMkLst>
          <pc:docMk/>
          <pc:sldMk cId="3465023281" sldId="2134803698"/>
        </pc:sldMkLst>
        <pc:spChg chg="mod">
          <ac:chgData name="Darlene Brady Christopher" userId="5c01e909-5008-4c89-b106-91afa289c1cc" providerId="ADAL" clId="{D01B3601-AC5E-4EAA-9C6A-391B8F70E6A0}" dt="2025-02-28T19:06:22.335" v="1868" actId="1076"/>
          <ac:spMkLst>
            <pc:docMk/>
            <pc:sldMk cId="3465023281" sldId="2134803698"/>
            <ac:spMk id="2" creationId="{B28B7F4A-5359-A0C0-90C5-BE49D8294FC1}"/>
          </ac:spMkLst>
        </pc:spChg>
      </pc:sldChg>
      <pc:sldChg chg="addSp delSp modSp new mod modClrScheme chgLayout">
        <pc:chgData name="Darlene Brady Christopher" userId="5c01e909-5008-4c89-b106-91afa289c1cc" providerId="ADAL" clId="{D01B3601-AC5E-4EAA-9C6A-391B8F70E6A0}" dt="2025-02-28T20:57:06.893" v="2261" actId="5793"/>
        <pc:sldMkLst>
          <pc:docMk/>
          <pc:sldMk cId="3621689208" sldId="2134803699"/>
        </pc:sldMkLst>
        <pc:spChg chg="del">
          <ac:chgData name="Darlene Brady Christopher" userId="5c01e909-5008-4c89-b106-91afa289c1cc" providerId="ADAL" clId="{D01B3601-AC5E-4EAA-9C6A-391B8F70E6A0}" dt="2025-02-28T19:09:52.322" v="1907" actId="478"/>
          <ac:spMkLst>
            <pc:docMk/>
            <pc:sldMk cId="3621689208" sldId="2134803699"/>
            <ac:spMk id="2" creationId="{90B1B76C-F005-46E0-61EA-F2F88C0ACCDA}"/>
          </ac:spMkLst>
        </pc:spChg>
        <pc:spChg chg="mod ord">
          <ac:chgData name="Darlene Brady Christopher" userId="5c01e909-5008-4c89-b106-91afa289c1cc" providerId="ADAL" clId="{D01B3601-AC5E-4EAA-9C6A-391B8F70E6A0}" dt="2025-02-28T20:53:08.900" v="2182" actId="700"/>
          <ac:spMkLst>
            <pc:docMk/>
            <pc:sldMk cId="3621689208" sldId="2134803699"/>
            <ac:spMk id="3" creationId="{2781A14F-8E26-3D86-EC94-E08288344B2B}"/>
          </ac:spMkLst>
        </pc:spChg>
        <pc:spChg chg="add mod ord">
          <ac:chgData name="Darlene Brady Christopher" userId="5c01e909-5008-4c89-b106-91afa289c1cc" providerId="ADAL" clId="{D01B3601-AC5E-4EAA-9C6A-391B8F70E6A0}" dt="2025-02-28T20:56:59.035" v="2259" actId="1076"/>
          <ac:spMkLst>
            <pc:docMk/>
            <pc:sldMk cId="3621689208" sldId="2134803699"/>
            <ac:spMk id="4" creationId="{ECAD9338-3001-05CD-93E4-2DB61777CA78}"/>
          </ac:spMkLst>
        </pc:spChg>
        <pc:spChg chg="add mod ord">
          <ac:chgData name="Darlene Brady Christopher" userId="5c01e909-5008-4c89-b106-91afa289c1cc" providerId="ADAL" clId="{D01B3601-AC5E-4EAA-9C6A-391B8F70E6A0}" dt="2025-02-28T20:57:06.893" v="2261" actId="5793"/>
          <ac:spMkLst>
            <pc:docMk/>
            <pc:sldMk cId="3621689208" sldId="2134803699"/>
            <ac:spMk id="5" creationId="{9FC125A1-525D-7CDA-E47B-C7D0A8B1B5CF}"/>
          </ac:spMkLst>
        </pc:spChg>
      </pc:sldChg>
      <pc:sldChg chg="new del">
        <pc:chgData name="Darlene Brady Christopher" userId="5c01e909-5008-4c89-b106-91afa289c1cc" providerId="ADAL" clId="{D01B3601-AC5E-4EAA-9C6A-391B8F70E6A0}" dt="2025-02-28T20:43:20.686" v="2120" actId="47"/>
        <pc:sldMkLst>
          <pc:docMk/>
          <pc:sldMk cId="327823373" sldId="2134803700"/>
        </pc:sldMkLst>
      </pc:sldChg>
      <pc:sldChg chg="modSp add mod">
        <pc:chgData name="Darlene Brady Christopher" userId="5c01e909-5008-4c89-b106-91afa289c1cc" providerId="ADAL" clId="{D01B3601-AC5E-4EAA-9C6A-391B8F70E6A0}" dt="2025-02-28T20:43:14.058" v="2119" actId="1076"/>
        <pc:sldMkLst>
          <pc:docMk/>
          <pc:sldMk cId="1224105249" sldId="2134803701"/>
        </pc:sldMkLst>
        <pc:spChg chg="mod">
          <ac:chgData name="Darlene Brady Christopher" userId="5c01e909-5008-4c89-b106-91afa289c1cc" providerId="ADAL" clId="{D01B3601-AC5E-4EAA-9C6A-391B8F70E6A0}" dt="2025-02-28T19:28:26.642" v="1940" actId="20577"/>
          <ac:spMkLst>
            <pc:docMk/>
            <pc:sldMk cId="1224105249" sldId="2134803701"/>
            <ac:spMk id="2" creationId="{D33FF1F3-4503-DB70-31B7-1CE0A856A069}"/>
          </ac:spMkLst>
        </pc:spChg>
        <pc:spChg chg="mod">
          <ac:chgData name="Darlene Brady Christopher" userId="5c01e909-5008-4c89-b106-91afa289c1cc" providerId="ADAL" clId="{D01B3601-AC5E-4EAA-9C6A-391B8F70E6A0}" dt="2025-02-28T20:43:14.058" v="2119" actId="1076"/>
          <ac:spMkLst>
            <pc:docMk/>
            <pc:sldMk cId="1224105249" sldId="2134803701"/>
            <ac:spMk id="8" creationId="{80B34645-ECB8-9242-D44C-4B0EEE2353CA}"/>
          </ac:spMkLst>
        </pc:spChg>
        <pc:spChg chg="mod">
          <ac:chgData name="Darlene Brady Christopher" userId="5c01e909-5008-4c89-b106-91afa289c1cc" providerId="ADAL" clId="{D01B3601-AC5E-4EAA-9C6A-391B8F70E6A0}" dt="2025-02-28T20:41:27.958" v="2026" actId="1076"/>
          <ac:spMkLst>
            <pc:docMk/>
            <pc:sldMk cId="1224105249" sldId="2134803701"/>
            <ac:spMk id="10" creationId="{107032CB-62F4-2AC9-DE1A-212667E4E9AC}"/>
          </ac:spMkLst>
        </pc:spChg>
        <pc:spChg chg="mod">
          <ac:chgData name="Darlene Brady Christopher" userId="5c01e909-5008-4c89-b106-91afa289c1cc" providerId="ADAL" clId="{D01B3601-AC5E-4EAA-9C6A-391B8F70E6A0}" dt="2025-02-28T20:43:01.548" v="2118" actId="1076"/>
          <ac:spMkLst>
            <pc:docMk/>
            <pc:sldMk cId="1224105249" sldId="2134803701"/>
            <ac:spMk id="11" creationId="{64158912-3A5D-5552-26E1-BCC244EE0976}"/>
          </ac:spMkLst>
        </pc:spChg>
        <pc:spChg chg="mod">
          <ac:chgData name="Darlene Brady Christopher" userId="5c01e909-5008-4c89-b106-91afa289c1cc" providerId="ADAL" clId="{D01B3601-AC5E-4EAA-9C6A-391B8F70E6A0}" dt="2025-02-28T20:42:14.386" v="2078" actId="1076"/>
          <ac:spMkLst>
            <pc:docMk/>
            <pc:sldMk cId="1224105249" sldId="2134803701"/>
            <ac:spMk id="12" creationId="{0BADA780-2B9E-133E-9EA0-A2B6FE1773E1}"/>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D3B4FE-1B02-437F-9894-A0C0DF3303CD}"/>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BDA5BE-E615-4EAB-9AB8-ADD55B3E7407}"/>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1687D63-970C-4AD5-B821-8B20E06F9223}" type="datetimeFigureOut">
              <a:rPr lang="en-US" smtClean="0"/>
              <a:t>2/28/2025</a:t>
            </a:fld>
            <a:endParaRPr lang="en-US"/>
          </a:p>
        </p:txBody>
      </p:sp>
      <p:sp>
        <p:nvSpPr>
          <p:cNvPr id="4" name="Footer Placeholder 3">
            <a:extLst>
              <a:ext uri="{FF2B5EF4-FFF2-40B4-BE49-F238E27FC236}">
                <a16:creationId xmlns:a16="http://schemas.microsoft.com/office/drawing/2014/main" id="{E18DC4CE-B861-438A-A90D-6161ACD9125B}"/>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6AC4F6-9943-404A-98B0-6AA133051C9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4604E6D-251B-459C-95A4-EE47FC8D1A1A}" type="slidenum">
              <a:rPr lang="en-US" smtClean="0"/>
              <a:t>‹#›</a:t>
            </a:fld>
            <a:endParaRPr lang="en-US"/>
          </a:p>
        </p:txBody>
      </p:sp>
    </p:spTree>
    <p:custDataLst>
      <p:tags r:id="rId2"/>
    </p:custDataLst>
    <p:extLst>
      <p:ext uri="{BB962C8B-B14F-4D97-AF65-F5344CB8AC3E}">
        <p14:creationId xmlns:p14="http://schemas.microsoft.com/office/powerpoint/2010/main" val="1756451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FE6279-2912-4140-A1A3-18022EDB2F86}" type="datetimeFigureOut">
              <a:rPr lang="en-US" smtClean="0"/>
              <a:t>2/28/2025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B91E0A-0335-4366-96BC-7533FE364C9B}" type="slidenum">
              <a:rPr lang="en-US" smtClean="0"/>
              <a:t>‹#›</a:t>
            </a:fld>
            <a:endParaRPr lang="en-US"/>
          </a:p>
        </p:txBody>
      </p:sp>
    </p:spTree>
    <p:extLst>
      <p:ext uri="{BB962C8B-B14F-4D97-AF65-F5344CB8AC3E}">
        <p14:creationId xmlns:p14="http://schemas.microsoft.com/office/powerpoint/2010/main" val="182907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91E0A-0335-4366-96BC-7533FE364C9B}" type="slidenum">
              <a:rPr lang="en-US" smtClean="0"/>
              <a:t>1</a:t>
            </a:fld>
            <a:endParaRPr lang="en-US"/>
          </a:p>
        </p:txBody>
      </p:sp>
    </p:spTree>
    <p:extLst>
      <p:ext uri="{BB962C8B-B14F-4D97-AF65-F5344CB8AC3E}">
        <p14:creationId xmlns:p14="http://schemas.microsoft.com/office/powerpoint/2010/main" val="147709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tacit knowledge (e.g., "the know-how, intuition, and experience-based insights that are difficult to document but crucial for effective decision-making"). It is essential in a work environment, particularly in complex, knowledge-intensive fields like evaluation. </a:t>
            </a:r>
          </a:p>
          <a:p>
            <a:r>
              <a:rPr lang="en-US" dirty="0"/>
              <a:t>Today let’s explore the importance of tacit knowledge exchange and practical ways to facilitate it.</a:t>
            </a:r>
          </a:p>
        </p:txBody>
      </p:sp>
      <p:sp>
        <p:nvSpPr>
          <p:cNvPr id="4" name="Slide Number Placeholder 3"/>
          <p:cNvSpPr>
            <a:spLocks noGrp="1"/>
          </p:cNvSpPr>
          <p:nvPr>
            <p:ph type="sldNum" sz="quarter" idx="5"/>
          </p:nvPr>
        </p:nvSpPr>
        <p:spPr/>
        <p:txBody>
          <a:bodyPr/>
          <a:lstStyle/>
          <a:p>
            <a:fld id="{2DB91E0A-0335-4366-96BC-7533FE364C9B}" type="slidenum">
              <a:rPr lang="en-US" smtClean="0"/>
              <a:t>2</a:t>
            </a:fld>
            <a:endParaRPr lang="en-US"/>
          </a:p>
        </p:txBody>
      </p:sp>
    </p:spTree>
    <p:extLst>
      <p:ext uri="{BB962C8B-B14F-4D97-AF65-F5344CB8AC3E}">
        <p14:creationId xmlns:p14="http://schemas.microsoft.com/office/powerpoint/2010/main" val="178296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91E0A-0335-4366-96BC-7533FE364C9B}" type="slidenum">
              <a:rPr lang="en-US" smtClean="0"/>
              <a:t>3</a:t>
            </a:fld>
            <a:endParaRPr lang="en-US"/>
          </a:p>
        </p:txBody>
      </p:sp>
    </p:spTree>
    <p:extLst>
      <p:ext uri="{BB962C8B-B14F-4D97-AF65-F5344CB8AC3E}">
        <p14:creationId xmlns:p14="http://schemas.microsoft.com/office/powerpoint/2010/main" val="153895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C3D9A-F392-4C03-B063-28CBEE493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758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3FC8AEB-C61C-464D-953D-610BF4AEDC85}"/>
              </a:ext>
            </a:extLst>
          </p:cNvPr>
          <p:cNvSpPr>
            <a:spLocks noGrp="1"/>
          </p:cNvSpPr>
          <p:nvPr>
            <p:ph type="pic" sz="quarter" idx="10"/>
          </p:nvPr>
        </p:nvSpPr>
        <p:spPr>
          <a:xfrm>
            <a:off x="10625" y="0"/>
            <a:ext cx="12192000" cy="6858000"/>
          </a:xfrm>
          <a:prstGeom prst="rect">
            <a:avLst/>
          </a:prstGeom>
        </p:spPr>
        <p:txBody>
          <a:bodyPr/>
          <a:lstStyle>
            <a:lvl1pPr marL="0" indent="0">
              <a:buNone/>
              <a:defRPr>
                <a:solidFill>
                  <a:schemeClr val="bg1"/>
                </a:solidFill>
              </a:defRPr>
            </a:lvl1pPr>
          </a:lstStyle>
          <a:p>
            <a:endParaRPr lang="en-US"/>
          </a:p>
        </p:txBody>
      </p:sp>
      <p:pic>
        <p:nvPicPr>
          <p:cNvPr id="11" name="Picture 10" descr="Text&#10;&#10;Description automatically generated">
            <a:extLst>
              <a:ext uri="{FF2B5EF4-FFF2-40B4-BE49-F238E27FC236}">
                <a16:creationId xmlns:a16="http://schemas.microsoft.com/office/drawing/2014/main" id="{DF52B62C-EF79-4F56-B278-7D01423CD2E6}"/>
              </a:ext>
            </a:extLst>
          </p:cNvPr>
          <p:cNvPicPr>
            <a:picLocks noChangeAspect="1"/>
          </p:cNvPicPr>
          <p:nvPr userDrawn="1"/>
        </p:nvPicPr>
        <p:blipFill>
          <a:blip r:embed="rId3"/>
          <a:stretch>
            <a:fillRect/>
          </a:stretch>
        </p:blipFill>
        <p:spPr>
          <a:xfrm>
            <a:off x="393542" y="6166086"/>
            <a:ext cx="2628900" cy="523875"/>
          </a:xfrm>
          <a:prstGeom prst="rect">
            <a:avLst/>
          </a:prstGeom>
        </p:spPr>
      </p:pic>
      <p:sp>
        <p:nvSpPr>
          <p:cNvPr id="21" name="Text Placeholder 20">
            <a:extLst>
              <a:ext uri="{FF2B5EF4-FFF2-40B4-BE49-F238E27FC236}">
                <a16:creationId xmlns:a16="http://schemas.microsoft.com/office/drawing/2014/main" id="{F6C6F009-DB79-4ECD-A392-6F15E25A6060}"/>
              </a:ext>
            </a:extLst>
          </p:cNvPr>
          <p:cNvSpPr>
            <a:spLocks noGrp="1"/>
          </p:cNvSpPr>
          <p:nvPr>
            <p:ph type="body" sz="quarter" idx="11" hasCustomPrompt="1"/>
          </p:nvPr>
        </p:nvSpPr>
        <p:spPr>
          <a:xfrm>
            <a:off x="7580313" y="6107113"/>
            <a:ext cx="4476750" cy="582612"/>
          </a:xfrm>
          <a:prstGeom prst="rect">
            <a:avLst/>
          </a:prstGeom>
        </p:spPr>
        <p:txBody>
          <a:bodyPr/>
          <a:lstStyle>
            <a:lvl1pPr marL="0" indent="0">
              <a:buNone/>
              <a:defRPr sz="20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bg1"/>
                </a:solidFill>
                <a:latin typeface="Segoe UI" panose="020B0502040204020203" pitchFamily="34" charset="0"/>
                <a:cs typeface="Segoe UI" panose="020B0502040204020203" pitchFamily="34" charset="0"/>
              </a:defRPr>
            </a:lvl2pPr>
            <a:lvl3pPr marL="914400" indent="0">
              <a:buNone/>
              <a:defRPr sz="2000">
                <a:solidFill>
                  <a:schemeClr val="bg1"/>
                </a:solidFill>
                <a:latin typeface="Segoe UI" panose="020B0502040204020203" pitchFamily="34" charset="0"/>
                <a:cs typeface="Segoe UI" panose="020B0502040204020203" pitchFamily="34" charset="0"/>
              </a:defRPr>
            </a:lvl3pPr>
            <a:lvl4pPr marL="1371600" indent="0">
              <a:buNone/>
              <a:defRPr sz="2000">
                <a:solidFill>
                  <a:schemeClr val="bg1"/>
                </a:solidFill>
                <a:latin typeface="Segoe UI" panose="020B0502040204020203" pitchFamily="34" charset="0"/>
                <a:cs typeface="Segoe UI" panose="020B0502040204020203" pitchFamily="34" charset="0"/>
              </a:defRPr>
            </a:lvl4pPr>
            <a:lvl5pPr marL="1828800" indent="0">
              <a:buNone/>
              <a:defRPr sz="2000">
                <a:solidFill>
                  <a:schemeClr val="bg1"/>
                </a:solidFill>
                <a:latin typeface="Segoe UI" panose="020B0502040204020203" pitchFamily="34" charset="0"/>
                <a:cs typeface="Segoe UI" panose="020B0502040204020203" pitchFamily="34" charset="0"/>
              </a:defRPr>
            </a:lvl5pPr>
          </a:lstStyle>
          <a:p>
            <a:pPr lvl="0"/>
            <a:r>
              <a:rPr lang="en-US"/>
              <a:t>Click to add Presenter and Date</a:t>
            </a:r>
          </a:p>
        </p:txBody>
      </p:sp>
      <p:sp>
        <p:nvSpPr>
          <p:cNvPr id="23" name="Text Placeholder 22">
            <a:extLst>
              <a:ext uri="{FF2B5EF4-FFF2-40B4-BE49-F238E27FC236}">
                <a16:creationId xmlns:a16="http://schemas.microsoft.com/office/drawing/2014/main" id="{E862070F-3CBB-4B75-B2EF-DAF898185EDA}"/>
              </a:ext>
            </a:extLst>
          </p:cNvPr>
          <p:cNvSpPr>
            <a:spLocks noGrp="1"/>
          </p:cNvSpPr>
          <p:nvPr>
            <p:ph type="body" sz="quarter" idx="12" hasCustomPrompt="1"/>
          </p:nvPr>
        </p:nvSpPr>
        <p:spPr>
          <a:xfrm>
            <a:off x="527486" y="1686716"/>
            <a:ext cx="5964532" cy="509003"/>
          </a:xfrm>
          <a:prstGeom prst="rect">
            <a:avLst/>
          </a:prstGeom>
        </p:spPr>
        <p:txBody>
          <a:bodyPr/>
          <a:lstStyle>
            <a:lvl1pPr marL="0" indent="0">
              <a:buNone/>
              <a:defRPr sz="3200">
                <a:solidFill>
                  <a:schemeClr val="bg1"/>
                </a:solidFill>
                <a:latin typeface="Segoe UI Black" panose="020B0A02040204020203" pitchFamily="34" charset="0"/>
                <a:ea typeface="Segoe UI Black" panose="020B0A02040204020203" pitchFamily="34" charset="0"/>
              </a:defRPr>
            </a:lvl1pPr>
            <a:lvl2pPr marL="457200" indent="0">
              <a:buNone/>
              <a:defRPr sz="3200">
                <a:solidFill>
                  <a:schemeClr val="bg1"/>
                </a:solidFill>
                <a:latin typeface="Segoe UI Black" panose="020B0A02040204020203" pitchFamily="34" charset="0"/>
                <a:ea typeface="Segoe UI Black" panose="020B0A02040204020203" pitchFamily="34" charset="0"/>
              </a:defRPr>
            </a:lvl2pPr>
            <a:lvl3pPr marL="914400" indent="0">
              <a:buNone/>
              <a:defRPr sz="3200">
                <a:solidFill>
                  <a:schemeClr val="bg1"/>
                </a:solidFill>
                <a:latin typeface="Segoe UI Black" panose="020B0A02040204020203" pitchFamily="34" charset="0"/>
                <a:ea typeface="Segoe UI Black" panose="020B0A02040204020203" pitchFamily="34" charset="0"/>
              </a:defRPr>
            </a:lvl3pPr>
            <a:lvl4pPr marL="1371600" indent="0">
              <a:buNone/>
              <a:defRPr sz="3200">
                <a:solidFill>
                  <a:schemeClr val="bg1"/>
                </a:solidFill>
                <a:latin typeface="Segoe UI Black" panose="020B0A02040204020203" pitchFamily="34" charset="0"/>
                <a:ea typeface="Segoe UI Black" panose="020B0A02040204020203" pitchFamily="34" charset="0"/>
              </a:defRPr>
            </a:lvl4pPr>
            <a:lvl5pPr marL="1828800" indent="0">
              <a:buNone/>
              <a:defRPr sz="3200">
                <a:solidFill>
                  <a:schemeClr val="bg1"/>
                </a:solidFill>
                <a:latin typeface="Segoe UI Black" panose="020B0A02040204020203" pitchFamily="34" charset="0"/>
                <a:ea typeface="Segoe UI Black" panose="020B0A02040204020203" pitchFamily="34" charset="0"/>
              </a:defRPr>
            </a:lvl5pPr>
          </a:lstStyle>
          <a:p>
            <a:pPr lvl="0"/>
            <a:r>
              <a:rPr lang="en-US"/>
              <a:t>TITLE</a:t>
            </a:r>
          </a:p>
        </p:txBody>
      </p:sp>
      <p:sp>
        <p:nvSpPr>
          <p:cNvPr id="25" name="Text Placeholder 24">
            <a:extLst>
              <a:ext uri="{FF2B5EF4-FFF2-40B4-BE49-F238E27FC236}">
                <a16:creationId xmlns:a16="http://schemas.microsoft.com/office/drawing/2014/main" id="{DBDE90D0-6308-4B55-9CA8-B8A1658C8F5B}"/>
              </a:ext>
            </a:extLst>
          </p:cNvPr>
          <p:cNvSpPr>
            <a:spLocks noGrp="1"/>
          </p:cNvSpPr>
          <p:nvPr>
            <p:ph type="body" sz="quarter" idx="13" hasCustomPrompt="1"/>
          </p:nvPr>
        </p:nvSpPr>
        <p:spPr>
          <a:xfrm>
            <a:off x="573821" y="2899899"/>
            <a:ext cx="1339887" cy="399332"/>
          </a:xfrm>
          <a:prstGeom prst="rect">
            <a:avLst/>
          </a:prstGeom>
        </p:spPr>
        <p:txBody>
          <a:bodyPr/>
          <a:lstStyle>
            <a:lvl1pPr marL="0" indent="0">
              <a:buNone/>
              <a:defRPr sz="1800">
                <a:solidFill>
                  <a:schemeClr val="bg1"/>
                </a:solidFill>
                <a:latin typeface="Segoe UI Semibold" panose="020B0702040204020203" pitchFamily="34" charset="0"/>
                <a:cs typeface="Segoe UI Semibold" panose="020B07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Venue</a:t>
            </a:r>
          </a:p>
        </p:txBody>
      </p:sp>
      <p:sp>
        <p:nvSpPr>
          <p:cNvPr id="27" name="Text Placeholder 26">
            <a:extLst>
              <a:ext uri="{FF2B5EF4-FFF2-40B4-BE49-F238E27FC236}">
                <a16:creationId xmlns:a16="http://schemas.microsoft.com/office/drawing/2014/main" id="{1A287A97-3745-4DA4-94C6-98324CB501BE}"/>
              </a:ext>
            </a:extLst>
          </p:cNvPr>
          <p:cNvSpPr>
            <a:spLocks noGrp="1"/>
          </p:cNvSpPr>
          <p:nvPr>
            <p:ph type="body" sz="quarter" idx="14" hasCustomPrompt="1"/>
          </p:nvPr>
        </p:nvSpPr>
        <p:spPr>
          <a:xfrm>
            <a:off x="573821" y="2365532"/>
            <a:ext cx="4412733" cy="399332"/>
          </a:xfrm>
          <a:prstGeom prst="rect">
            <a:avLst/>
          </a:prstGeom>
        </p:spPr>
        <p:txBody>
          <a:bodyPr/>
          <a:lstStyle>
            <a:lvl1pPr marL="0" indent="0">
              <a:buNone/>
              <a:defRPr sz="1800">
                <a:solidFill>
                  <a:schemeClr val="bg1"/>
                </a:solidFill>
                <a:latin typeface="Segoe UI Semibold" panose="020B0702040204020203" pitchFamily="34" charset="0"/>
                <a:cs typeface="Segoe UI Semibold" panose="020B0702040204020203" pitchFamily="34" charset="0"/>
              </a:defRPr>
            </a:lvl1pPr>
            <a:lvl2pPr marL="457200" indent="0">
              <a:buNone/>
              <a:defRPr sz="1800">
                <a:solidFill>
                  <a:schemeClr val="bg1"/>
                </a:solidFill>
                <a:latin typeface="Segoe UI Semibold" panose="020B0702040204020203" pitchFamily="34" charset="0"/>
                <a:cs typeface="Segoe UI Semibold" panose="020B0702040204020203" pitchFamily="34" charset="0"/>
              </a:defRPr>
            </a:lvl2pPr>
            <a:lvl3pPr marL="914400" indent="0">
              <a:buNone/>
              <a:defRPr sz="1800">
                <a:solidFill>
                  <a:schemeClr val="bg1"/>
                </a:solidFill>
                <a:latin typeface="Segoe UI Semibold" panose="020B0702040204020203" pitchFamily="34" charset="0"/>
                <a:cs typeface="Segoe UI Semibold" panose="020B0702040204020203" pitchFamily="34" charset="0"/>
              </a:defRPr>
            </a:lvl3pPr>
            <a:lvl4pPr marL="1371600" indent="0">
              <a:buNone/>
              <a:defRPr sz="1800">
                <a:solidFill>
                  <a:schemeClr val="bg1"/>
                </a:solidFill>
                <a:latin typeface="Segoe UI Semibold" panose="020B0702040204020203" pitchFamily="34" charset="0"/>
                <a:cs typeface="Segoe UI Semibold" panose="020B0702040204020203" pitchFamily="34" charset="0"/>
              </a:defRPr>
            </a:lvl4pPr>
            <a:lvl5pPr marL="1828800" indent="0">
              <a:buNone/>
              <a:defRPr sz="1800">
                <a:solidFill>
                  <a:schemeClr val="bg1"/>
                </a:solidFill>
                <a:latin typeface="Segoe UI Semibold" panose="020B0702040204020203" pitchFamily="34" charset="0"/>
                <a:cs typeface="Segoe UI Semibold" panose="020B0702040204020203" pitchFamily="34" charset="0"/>
              </a:defRPr>
            </a:lvl5pPr>
          </a:lstStyle>
          <a:p>
            <a:pPr lvl="0"/>
            <a:r>
              <a:rPr lang="en-US"/>
              <a:t>Subtitle</a:t>
            </a:r>
          </a:p>
        </p:txBody>
      </p:sp>
    </p:spTree>
    <p:custDataLst>
      <p:tags r:id="rId1"/>
    </p:custDataLst>
    <p:extLst>
      <p:ext uri="{BB962C8B-B14F-4D97-AF65-F5344CB8AC3E}">
        <p14:creationId xmlns:p14="http://schemas.microsoft.com/office/powerpoint/2010/main" val="289404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for BIG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88149"/>
          </a:xfrm>
          <a:prstGeom prst="rect">
            <a:avLst/>
          </a:prstGeom>
        </p:spPr>
        <p:txBody>
          <a:bodyPr/>
          <a:lstStyle>
            <a:lvl1pPr marL="0" indent="0">
              <a:buNone/>
              <a:defRPr/>
            </a:lvl1pPr>
          </a:lstStyle>
          <a:p>
            <a:endParaRPr lang="en-US"/>
          </a:p>
        </p:txBody>
      </p:sp>
      <p:sp>
        <p:nvSpPr>
          <p:cNvPr id="5" name="Slide Number Placeholder 5">
            <a:extLst>
              <a:ext uri="{FF2B5EF4-FFF2-40B4-BE49-F238E27FC236}">
                <a16:creationId xmlns:a16="http://schemas.microsoft.com/office/drawing/2014/main" id="{8239E03C-AFEB-4A35-AD6B-5F477054DEDC}"/>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45259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for BIG imag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69F6315-9F88-4DD7-8EF0-551A7DBC840F}"/>
              </a:ext>
            </a:extLst>
          </p:cNvPr>
          <p:cNvSpPr>
            <a:spLocks noGrp="1"/>
          </p:cNvSpPr>
          <p:nvPr>
            <p:ph type="body" sz="quarter" idx="10" hasCustomPrompt="1"/>
          </p:nvPr>
        </p:nvSpPr>
        <p:spPr>
          <a:xfrm>
            <a:off x="609600" y="632612"/>
            <a:ext cx="3459982" cy="15009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5" name="Slide Number Placeholder 5">
            <a:extLst>
              <a:ext uri="{FF2B5EF4-FFF2-40B4-BE49-F238E27FC236}">
                <a16:creationId xmlns:a16="http://schemas.microsoft.com/office/drawing/2014/main" id="{834E2B30-8FBA-41D9-A8B4-94AEB8354BF7}"/>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296242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for BIG imag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69F6315-9F88-4DD7-8EF0-551A7DBC840F}"/>
              </a:ext>
            </a:extLst>
          </p:cNvPr>
          <p:cNvSpPr>
            <a:spLocks noGrp="1"/>
          </p:cNvSpPr>
          <p:nvPr>
            <p:ph type="body" sz="quarter" idx="10" hasCustomPrompt="1"/>
          </p:nvPr>
        </p:nvSpPr>
        <p:spPr>
          <a:xfrm>
            <a:off x="609599" y="632613"/>
            <a:ext cx="10979151" cy="1010993"/>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4" name="Slide Number Placeholder 5">
            <a:extLst>
              <a:ext uri="{FF2B5EF4-FFF2-40B4-BE49-F238E27FC236}">
                <a16:creationId xmlns:a16="http://schemas.microsoft.com/office/drawing/2014/main" id="{0816FF4B-839C-44AC-9E49-46789D1D7A55}"/>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52173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Blank for BIG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05AB434-D9C7-4C3A-A7B9-E16A0186E3F3}"/>
              </a:ext>
            </a:extLst>
          </p:cNvPr>
          <p:cNvSpPr>
            <a:spLocks noGrp="1"/>
          </p:cNvSpPr>
          <p:nvPr>
            <p:ph type="pic" sz="quarter" idx="11"/>
          </p:nvPr>
        </p:nvSpPr>
        <p:spPr>
          <a:xfrm>
            <a:off x="0" y="0"/>
            <a:ext cx="12192000" cy="6858000"/>
          </a:xfrm>
          <a:prstGeom prst="rect">
            <a:avLst/>
          </a:prstGeom>
        </p:spPr>
        <p:txBody>
          <a:bodyPr/>
          <a:lstStyle>
            <a:lvl1pPr marL="0" indent="0">
              <a:buNone/>
              <a:defRPr sz="1800"/>
            </a:lvl1pPr>
          </a:lstStyle>
          <a:p>
            <a:endParaRPr lang="en-US"/>
          </a:p>
        </p:txBody>
      </p:sp>
      <p:sp>
        <p:nvSpPr>
          <p:cNvPr id="3" name="Text Placeholder 7">
            <a:extLst>
              <a:ext uri="{FF2B5EF4-FFF2-40B4-BE49-F238E27FC236}">
                <a16:creationId xmlns:a16="http://schemas.microsoft.com/office/drawing/2014/main" id="{869F6315-9F88-4DD7-8EF0-551A7DBC840F}"/>
              </a:ext>
            </a:extLst>
          </p:cNvPr>
          <p:cNvSpPr>
            <a:spLocks noGrp="1"/>
          </p:cNvSpPr>
          <p:nvPr>
            <p:ph type="body" sz="quarter" idx="10" hasCustomPrompt="1"/>
          </p:nvPr>
        </p:nvSpPr>
        <p:spPr>
          <a:xfrm>
            <a:off x="609600" y="632612"/>
            <a:ext cx="4242736" cy="1500988"/>
          </a:xfrm>
          <a:prstGeom prst="rect">
            <a:avLst/>
          </a:prstGeom>
        </p:spPr>
        <p:txBody>
          <a:bodyPr vert="horz" lIns="0" tIns="0" rIns="0" bIns="0" anchor="t" anchorCtr="0"/>
          <a:lstStyle>
            <a:lvl1pPr marL="0" indent="0">
              <a:spcAft>
                <a:spcPts val="1000"/>
              </a:spcAft>
              <a:buNone/>
              <a:defRPr sz="2800" b="1" spc="-150" baseline="0">
                <a:solidFill>
                  <a:schemeClr val="bg1"/>
                </a:solidFill>
                <a:latin typeface="Arial (Headings)"/>
                <a:cs typeface="Arial"/>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Tree>
    <p:custDataLst>
      <p:tags r:id="rId1"/>
    </p:custDataLst>
    <p:extLst>
      <p:ext uri="{BB962C8B-B14F-4D97-AF65-F5344CB8AC3E}">
        <p14:creationId xmlns:p14="http://schemas.microsoft.com/office/powerpoint/2010/main" val="329811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E56114-CD88-4965-8C9C-6AF48BA7694A}"/>
              </a:ext>
            </a:extLst>
          </p:cNvPr>
          <p:cNvSpPr>
            <a:spLocks noGrp="1"/>
          </p:cNvSpPr>
          <p:nvPr>
            <p:ph type="sldNum" sz="quarter" idx="12"/>
          </p:nvPr>
        </p:nvSpPr>
        <p:spPr/>
        <p:txBody>
          <a:bodyPr/>
          <a:lstStyle/>
          <a:p>
            <a:fld id="{6596B1BD-8BE8-4DE6-B568-F2AA15993A31}" type="slidenum">
              <a:rPr lang="en-US" smtClean="0"/>
              <a:t>‹#›</a:t>
            </a:fld>
            <a:endParaRPr lang="en-US"/>
          </a:p>
        </p:txBody>
      </p:sp>
    </p:spTree>
    <p:custDataLst>
      <p:tags r:id="rId1"/>
    </p:custDataLst>
    <p:extLst>
      <p:ext uri="{BB962C8B-B14F-4D97-AF65-F5344CB8AC3E}">
        <p14:creationId xmlns:p14="http://schemas.microsoft.com/office/powerpoint/2010/main" val="264111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18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DB3C14-5BDB-7B4C-9CD1-3C2156BE9071}"/>
              </a:ext>
            </a:extLst>
          </p:cNvPr>
          <p:cNvSpPr>
            <a:spLocks noGrp="1"/>
          </p:cNvSpPr>
          <p:nvPr>
            <p:ph type="pic" sz="quarter" idx="10"/>
          </p:nvPr>
        </p:nvSpPr>
        <p:spPr>
          <a:xfrm>
            <a:off x="1343343" y="1671481"/>
            <a:ext cx="2272876" cy="2270438"/>
          </a:xfrm>
          <a:prstGeom prst="ellipse">
            <a:avLst/>
          </a:prstGeom>
          <a:solidFill>
            <a:schemeClr val="bg1">
              <a:lumMod val="95000"/>
            </a:schemeClr>
          </a:solidFill>
        </p:spPr>
        <p:txBody>
          <a:bodyPr anchor="t">
            <a:normAutofit/>
          </a:bodyPr>
          <a:lstStyle>
            <a:lvl1pPr algn="ctr">
              <a:defRPr sz="1600"/>
            </a:lvl1pPr>
          </a:lstStyle>
          <a:p>
            <a:endParaRPr lang="en-US"/>
          </a:p>
        </p:txBody>
      </p:sp>
      <p:sp>
        <p:nvSpPr>
          <p:cNvPr id="5" name="Picture Placeholder 3">
            <a:extLst>
              <a:ext uri="{FF2B5EF4-FFF2-40B4-BE49-F238E27FC236}">
                <a16:creationId xmlns:a16="http://schemas.microsoft.com/office/drawing/2014/main" id="{B7AEF380-D2F4-9943-B5DC-76E1010E5254}"/>
              </a:ext>
            </a:extLst>
          </p:cNvPr>
          <p:cNvSpPr>
            <a:spLocks noGrp="1"/>
          </p:cNvSpPr>
          <p:nvPr>
            <p:ph type="pic" sz="quarter" idx="11"/>
          </p:nvPr>
        </p:nvSpPr>
        <p:spPr>
          <a:xfrm>
            <a:off x="4959562" y="1671481"/>
            <a:ext cx="2272876" cy="2270438"/>
          </a:xfrm>
          <a:prstGeom prst="ellipse">
            <a:avLst/>
          </a:prstGeom>
          <a:solidFill>
            <a:schemeClr val="bg1">
              <a:lumMod val="95000"/>
            </a:schemeClr>
          </a:solidFill>
        </p:spPr>
        <p:txBody>
          <a:bodyPr anchor="t">
            <a:normAutofit/>
          </a:bodyPr>
          <a:lstStyle>
            <a:lvl1pPr algn="ctr">
              <a:defRPr sz="1600"/>
            </a:lvl1pPr>
          </a:lstStyle>
          <a:p>
            <a:endParaRPr lang="en-US"/>
          </a:p>
        </p:txBody>
      </p:sp>
      <p:sp>
        <p:nvSpPr>
          <p:cNvPr id="6" name="Picture Placeholder 3">
            <a:extLst>
              <a:ext uri="{FF2B5EF4-FFF2-40B4-BE49-F238E27FC236}">
                <a16:creationId xmlns:a16="http://schemas.microsoft.com/office/drawing/2014/main" id="{B256590F-1984-B046-909C-39A3E99EEFD3}"/>
              </a:ext>
            </a:extLst>
          </p:cNvPr>
          <p:cNvSpPr>
            <a:spLocks noGrp="1"/>
          </p:cNvSpPr>
          <p:nvPr>
            <p:ph type="pic" sz="quarter" idx="12"/>
          </p:nvPr>
        </p:nvSpPr>
        <p:spPr>
          <a:xfrm>
            <a:off x="8575781" y="1671481"/>
            <a:ext cx="2272876" cy="2270438"/>
          </a:xfrm>
          <a:prstGeom prst="ellipse">
            <a:avLst/>
          </a:prstGeom>
          <a:solidFill>
            <a:schemeClr val="bg1">
              <a:lumMod val="95000"/>
            </a:schemeClr>
          </a:solidFill>
        </p:spPr>
        <p:txBody>
          <a:bodyPr anchor="t">
            <a:normAutofit/>
          </a:bodyPr>
          <a:lstStyle>
            <a:lvl1pPr algn="ctr">
              <a:defRPr sz="1600"/>
            </a:lvl1pPr>
          </a:lstStyle>
          <a:p>
            <a:endParaRPr lang="en-US" dirty="0"/>
          </a:p>
        </p:txBody>
      </p:sp>
    </p:spTree>
    <p:extLst>
      <p:ext uri="{BB962C8B-B14F-4D97-AF65-F5344CB8AC3E}">
        <p14:creationId xmlns:p14="http://schemas.microsoft.com/office/powerpoint/2010/main" val="285841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13D">
                  <a:tint val="75000"/>
                </a:srgbClr>
              </a:solidFill>
            </a:endParaRPr>
          </a:p>
        </p:txBody>
      </p:sp>
      <p:sp>
        <p:nvSpPr>
          <p:cNvPr id="6" name="Slide Number Placeholder 5"/>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2630466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13D">
                  <a:tint val="75000"/>
                </a:srgbClr>
              </a:solidFill>
            </a:endParaRPr>
          </a:p>
        </p:txBody>
      </p:sp>
      <p:sp>
        <p:nvSpPr>
          <p:cNvPr id="6" name="Slide Number Placeholder 5"/>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777118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13D">
                  <a:tint val="75000"/>
                </a:srgbClr>
              </a:solidFill>
            </a:endParaRPr>
          </a:p>
        </p:txBody>
      </p:sp>
      <p:sp>
        <p:nvSpPr>
          <p:cNvPr id="6" name="Slide Number Placeholder 5"/>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101442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1 Column Bulleted Text (Blue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3302388-30A4-4777-AFAF-7B590E9F6C86}"/>
              </a:ext>
            </a:extLst>
          </p:cNvPr>
          <p:cNvPicPr>
            <a:picLocks noChangeAspect="1"/>
          </p:cNvPicPr>
          <p:nvPr userDrawn="1"/>
        </p:nvPicPr>
        <p:blipFill>
          <a:blip r:embed="rId3"/>
          <a:stretch>
            <a:fillRect/>
          </a:stretch>
        </p:blipFill>
        <p:spPr>
          <a:xfrm>
            <a:off x="-3" y="1077390"/>
            <a:ext cx="12192003" cy="1565132"/>
          </a:xfrm>
          <a:prstGeom prst="rect">
            <a:avLst/>
          </a:prstGeom>
        </p:spPr>
      </p:pic>
      <p:sp>
        <p:nvSpPr>
          <p:cNvPr id="4" name="Text Placeholder 3">
            <a:extLst>
              <a:ext uri="{FF2B5EF4-FFF2-40B4-BE49-F238E27FC236}">
                <a16:creationId xmlns:a16="http://schemas.microsoft.com/office/drawing/2014/main" id="{A40B42D0-7794-4DA5-8D1C-B1F585749307}"/>
              </a:ext>
            </a:extLst>
          </p:cNvPr>
          <p:cNvSpPr>
            <a:spLocks noGrp="1"/>
          </p:cNvSpPr>
          <p:nvPr>
            <p:ph type="body" sz="quarter" idx="10" hasCustomPrompt="1"/>
          </p:nvPr>
        </p:nvSpPr>
        <p:spPr>
          <a:xfrm>
            <a:off x="463601" y="1506305"/>
            <a:ext cx="2562520" cy="914400"/>
          </a:xfrm>
          <a:prstGeom prst="rect">
            <a:avLst/>
          </a:prstGeom>
        </p:spPr>
        <p:txBody>
          <a:bodyPr/>
          <a:lstStyle>
            <a:lvl1pPr marL="0" indent="0">
              <a:buNone/>
              <a:defRPr sz="3600">
                <a:solidFill>
                  <a:schemeClr val="bg1"/>
                </a:solidFill>
                <a:latin typeface="Segoe UI" panose="020B0502040204020203" pitchFamily="34" charset="0"/>
                <a:cs typeface="Segoe UI" panose="020B0502040204020203" pitchFamily="34" charset="0"/>
              </a:defRPr>
            </a:lvl1pPr>
            <a:lvl2pPr marL="457200" indent="0">
              <a:buNone/>
              <a:defRPr sz="3600">
                <a:solidFill>
                  <a:schemeClr val="bg1"/>
                </a:solidFill>
                <a:latin typeface="Segoe UI" panose="020B0502040204020203" pitchFamily="34" charset="0"/>
                <a:cs typeface="Segoe UI" panose="020B0502040204020203" pitchFamily="34" charset="0"/>
              </a:defRPr>
            </a:lvl2pPr>
            <a:lvl3pPr marL="914400" indent="0">
              <a:buNone/>
              <a:defRPr sz="3600">
                <a:solidFill>
                  <a:schemeClr val="bg1"/>
                </a:solidFill>
                <a:latin typeface="Segoe UI" panose="020B0502040204020203" pitchFamily="34" charset="0"/>
                <a:cs typeface="Segoe UI" panose="020B0502040204020203" pitchFamily="34" charset="0"/>
              </a:defRPr>
            </a:lvl3pPr>
            <a:lvl4pPr marL="1371600" indent="0">
              <a:buNone/>
              <a:defRPr sz="3600">
                <a:solidFill>
                  <a:schemeClr val="bg1"/>
                </a:solidFill>
                <a:latin typeface="Segoe UI" panose="020B0502040204020203" pitchFamily="34" charset="0"/>
                <a:cs typeface="Segoe UI" panose="020B0502040204020203" pitchFamily="34" charset="0"/>
              </a:defRPr>
            </a:lvl4pPr>
            <a:lvl5pPr marL="1828800" indent="0">
              <a:buNone/>
              <a:defRPr sz="3600">
                <a:solidFill>
                  <a:schemeClr val="bg1"/>
                </a:solidFill>
                <a:latin typeface="Segoe UI" panose="020B0502040204020203" pitchFamily="34" charset="0"/>
                <a:cs typeface="Segoe UI" panose="020B0502040204020203" pitchFamily="34" charset="0"/>
              </a:defRPr>
            </a:lvl5pPr>
          </a:lstStyle>
          <a:p>
            <a:pPr lvl="0"/>
            <a:r>
              <a:rPr lang="en-US"/>
              <a:t>Agenda</a:t>
            </a:r>
          </a:p>
        </p:txBody>
      </p:sp>
      <p:sp>
        <p:nvSpPr>
          <p:cNvPr id="6" name="Picture Placeholder 5">
            <a:extLst>
              <a:ext uri="{FF2B5EF4-FFF2-40B4-BE49-F238E27FC236}">
                <a16:creationId xmlns:a16="http://schemas.microsoft.com/office/drawing/2014/main" id="{F074C985-BF4C-48CD-9F8E-48E69CA35077}"/>
              </a:ext>
            </a:extLst>
          </p:cNvPr>
          <p:cNvSpPr>
            <a:spLocks noGrp="1"/>
          </p:cNvSpPr>
          <p:nvPr>
            <p:ph type="pic" sz="quarter" idx="11"/>
          </p:nvPr>
        </p:nvSpPr>
        <p:spPr>
          <a:xfrm>
            <a:off x="7867650" y="0"/>
            <a:ext cx="3711575" cy="2647950"/>
          </a:xfrm>
          <a:prstGeom prst="rect">
            <a:avLst/>
          </a:prstGeom>
        </p:spPr>
        <p:txBody>
          <a:bodyPr/>
          <a:lstStyle>
            <a:lvl1pPr marL="0" indent="0">
              <a:buNone/>
              <a:defRPr/>
            </a:lvl1pPr>
          </a:lstStyle>
          <a:p>
            <a:endParaRPr lang="en-US"/>
          </a:p>
        </p:txBody>
      </p:sp>
      <p:sp>
        <p:nvSpPr>
          <p:cNvPr id="43" name="Slide Number Placeholder 5">
            <a:extLst>
              <a:ext uri="{FF2B5EF4-FFF2-40B4-BE49-F238E27FC236}">
                <a16:creationId xmlns:a16="http://schemas.microsoft.com/office/drawing/2014/main" id="{EFC16AD8-B97A-475A-9D7C-F0B6392C2927}"/>
              </a:ext>
            </a:extLst>
          </p:cNvPr>
          <p:cNvSpPr txBox="1">
            <a:spLocks/>
          </p:cNvSpPr>
          <p:nvPr userDrawn="1"/>
        </p:nvSpPr>
        <p:spPr>
          <a:xfrm>
            <a:off x="10957817" y="6462084"/>
            <a:ext cx="712799" cy="395916"/>
          </a:xfrm>
          <a:prstGeom prst="rect">
            <a:avLst/>
          </a:prstGeom>
        </p:spPr>
        <p:txBody>
          <a:bodyPr vert="horz" lIns="0" tIns="0" rIns="0" bIns="0" rtlCol="0" anchor="t" anchorCtr="0"/>
          <a:lstStyle>
            <a:defPPr>
              <a:defRPr lang="en-US"/>
            </a:defPPr>
            <a:lvl1pPr marL="0" algn="r" defTabSz="457200" rtl="0" eaLnBrk="1" latinLnBrk="0" hangingPunct="1">
              <a:defRPr sz="900" b="0" kern="1200">
                <a:solidFill>
                  <a:schemeClr val="bg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37473004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213D">
                  <a:tint val="75000"/>
                </a:srgbClr>
              </a:solidFill>
            </a:endParaRPr>
          </a:p>
        </p:txBody>
      </p:sp>
      <p:sp>
        <p:nvSpPr>
          <p:cNvPr id="7" name="Slide Number Placeholder 6"/>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2833548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213D">
                  <a:tint val="75000"/>
                </a:srgbClr>
              </a:solidFill>
            </a:endParaRPr>
          </a:p>
        </p:txBody>
      </p:sp>
      <p:sp>
        <p:nvSpPr>
          <p:cNvPr id="9" name="Slide Number Placeholder 8"/>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3887064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213D">
                  <a:tint val="75000"/>
                </a:srgbClr>
              </a:solidFill>
            </a:endParaRPr>
          </a:p>
        </p:txBody>
      </p:sp>
      <p:sp>
        <p:nvSpPr>
          <p:cNvPr id="5" name="Slide Number Placeholder 4"/>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3018211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213D">
                  <a:tint val="75000"/>
                </a:srgbClr>
              </a:solidFill>
            </a:endParaRPr>
          </a:p>
        </p:txBody>
      </p:sp>
      <p:sp>
        <p:nvSpPr>
          <p:cNvPr id="4" name="Slide Number Placeholder 3"/>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388290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213D">
                  <a:tint val="75000"/>
                </a:srgbClr>
              </a:solidFill>
            </a:endParaRPr>
          </a:p>
        </p:txBody>
      </p:sp>
      <p:sp>
        <p:nvSpPr>
          <p:cNvPr id="7" name="Slide Number Placeholder 6"/>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1003413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213D">
                  <a:tint val="75000"/>
                </a:srgbClr>
              </a:solidFill>
            </a:endParaRPr>
          </a:p>
        </p:txBody>
      </p:sp>
      <p:sp>
        <p:nvSpPr>
          <p:cNvPr id="7" name="Slide Number Placeholder 6"/>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997132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13D">
                  <a:tint val="75000"/>
                </a:srgbClr>
              </a:solidFill>
            </a:endParaRPr>
          </a:p>
        </p:txBody>
      </p:sp>
      <p:sp>
        <p:nvSpPr>
          <p:cNvPr id="6" name="Slide Number Placeholder 5"/>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4061237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13D">
                  <a:tint val="75000"/>
                </a:srgbClr>
              </a:solidFill>
            </a:endParaRPr>
          </a:p>
        </p:txBody>
      </p:sp>
      <p:sp>
        <p:nvSpPr>
          <p:cNvPr id="6" name="Slide Number Placeholder 5"/>
          <p:cNvSpPr>
            <a:spLocks noGrp="1"/>
          </p:cNvSpPr>
          <p:nvPr>
            <p:ph type="sldNum" sz="quarter" idx="12"/>
          </p:nvPr>
        </p:nvSpPr>
        <p:spPr/>
        <p:txBody>
          <a:body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3658624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DB3C14-5BDB-7B4C-9CD1-3C2156BE9071}"/>
              </a:ext>
            </a:extLst>
          </p:cNvPr>
          <p:cNvSpPr>
            <a:spLocks noGrp="1"/>
          </p:cNvSpPr>
          <p:nvPr>
            <p:ph type="pic" sz="quarter" idx="10"/>
          </p:nvPr>
        </p:nvSpPr>
        <p:spPr>
          <a:xfrm>
            <a:off x="1343343" y="1671481"/>
            <a:ext cx="2272876" cy="2270438"/>
          </a:xfrm>
          <a:prstGeom prst="ellipse">
            <a:avLst/>
          </a:prstGeom>
          <a:solidFill>
            <a:schemeClr val="bg1">
              <a:lumMod val="95000"/>
            </a:schemeClr>
          </a:solidFill>
        </p:spPr>
        <p:txBody>
          <a:bodyPr anchor="t">
            <a:normAutofit/>
          </a:bodyPr>
          <a:lstStyle>
            <a:lvl1pPr algn="ctr">
              <a:defRPr sz="1600"/>
            </a:lvl1pPr>
          </a:lstStyle>
          <a:p>
            <a:endParaRPr lang="en-US"/>
          </a:p>
        </p:txBody>
      </p:sp>
      <p:sp>
        <p:nvSpPr>
          <p:cNvPr id="5" name="Picture Placeholder 3">
            <a:extLst>
              <a:ext uri="{FF2B5EF4-FFF2-40B4-BE49-F238E27FC236}">
                <a16:creationId xmlns:a16="http://schemas.microsoft.com/office/drawing/2014/main" id="{B7AEF380-D2F4-9943-B5DC-76E1010E5254}"/>
              </a:ext>
            </a:extLst>
          </p:cNvPr>
          <p:cNvSpPr>
            <a:spLocks noGrp="1"/>
          </p:cNvSpPr>
          <p:nvPr>
            <p:ph type="pic" sz="quarter" idx="11"/>
          </p:nvPr>
        </p:nvSpPr>
        <p:spPr>
          <a:xfrm>
            <a:off x="4959562" y="1671481"/>
            <a:ext cx="2272876" cy="2270438"/>
          </a:xfrm>
          <a:prstGeom prst="ellipse">
            <a:avLst/>
          </a:prstGeom>
          <a:solidFill>
            <a:schemeClr val="bg1">
              <a:lumMod val="95000"/>
            </a:schemeClr>
          </a:solidFill>
        </p:spPr>
        <p:txBody>
          <a:bodyPr anchor="t">
            <a:normAutofit/>
          </a:bodyPr>
          <a:lstStyle>
            <a:lvl1pPr algn="ctr">
              <a:defRPr sz="1600"/>
            </a:lvl1pPr>
          </a:lstStyle>
          <a:p>
            <a:endParaRPr lang="en-US"/>
          </a:p>
        </p:txBody>
      </p:sp>
      <p:sp>
        <p:nvSpPr>
          <p:cNvPr id="6" name="Picture Placeholder 3">
            <a:extLst>
              <a:ext uri="{FF2B5EF4-FFF2-40B4-BE49-F238E27FC236}">
                <a16:creationId xmlns:a16="http://schemas.microsoft.com/office/drawing/2014/main" id="{B256590F-1984-B046-909C-39A3E99EEFD3}"/>
              </a:ext>
            </a:extLst>
          </p:cNvPr>
          <p:cNvSpPr>
            <a:spLocks noGrp="1"/>
          </p:cNvSpPr>
          <p:nvPr>
            <p:ph type="pic" sz="quarter" idx="12"/>
          </p:nvPr>
        </p:nvSpPr>
        <p:spPr>
          <a:xfrm>
            <a:off x="8575781" y="1671481"/>
            <a:ext cx="2272876" cy="2270438"/>
          </a:xfrm>
          <a:prstGeom prst="ellipse">
            <a:avLst/>
          </a:prstGeom>
          <a:solidFill>
            <a:schemeClr val="bg1">
              <a:lumMod val="95000"/>
            </a:schemeClr>
          </a:solidFill>
        </p:spPr>
        <p:txBody>
          <a:bodyPr anchor="t">
            <a:normAutofit/>
          </a:bodyPr>
          <a:lstStyle>
            <a:lvl1pPr algn="ctr">
              <a:defRPr sz="1600"/>
            </a:lvl1pPr>
          </a:lstStyle>
          <a:p>
            <a:endParaRPr lang="en-US" dirty="0"/>
          </a:p>
        </p:txBody>
      </p:sp>
    </p:spTree>
    <p:extLst>
      <p:ext uri="{BB962C8B-B14F-4D97-AF65-F5344CB8AC3E}">
        <p14:creationId xmlns:p14="http://schemas.microsoft.com/office/powerpoint/2010/main" val="278656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1 Column Bulleted Text (Blue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E660FE-4299-4D62-8D68-27F91FD12E77}"/>
              </a:ext>
            </a:extLst>
          </p:cNvPr>
          <p:cNvSpPr>
            <a:spLocks noGrp="1"/>
          </p:cNvSpPr>
          <p:nvPr>
            <p:ph type="pic" sz="quarter" idx="16"/>
          </p:nvPr>
        </p:nvSpPr>
        <p:spPr>
          <a:xfrm>
            <a:off x="0" y="0"/>
            <a:ext cx="12192000" cy="6858000"/>
          </a:xfrm>
          <a:prstGeom prst="rect">
            <a:avLst/>
          </a:prstGeom>
        </p:spPr>
        <p:txBody>
          <a:bodyPr/>
          <a:lstStyle>
            <a:lvl1pPr marL="0" indent="0">
              <a:buNone/>
              <a:defRPr sz="1600"/>
            </a:lvl1pPr>
          </a:lstStyle>
          <a:p>
            <a:endParaRPr lang="en-US"/>
          </a:p>
        </p:txBody>
      </p:sp>
      <p:sp>
        <p:nvSpPr>
          <p:cNvPr id="8" name="Text Placeholder 7"/>
          <p:cNvSpPr>
            <a:spLocks noGrp="1"/>
          </p:cNvSpPr>
          <p:nvPr>
            <p:ph type="body" sz="quarter" idx="10"/>
          </p:nvPr>
        </p:nvSpPr>
        <p:spPr>
          <a:xfrm>
            <a:off x="0" y="4602424"/>
            <a:ext cx="12192000" cy="2255575"/>
          </a:xfrm>
          <a:prstGeom prst="rect">
            <a:avLst/>
          </a:prstGeom>
          <a:solidFill>
            <a:srgbClr val="003A5E"/>
          </a:solidFill>
          <a:ln>
            <a:noFill/>
          </a:ln>
        </p:spPr>
        <p:style>
          <a:lnRef idx="0">
            <a:scrgbClr r="0" g="0" b="0"/>
          </a:lnRef>
          <a:fillRef idx="0">
            <a:scrgbClr r="0" g="0" b="0"/>
          </a:fillRef>
          <a:effectRef idx="0">
            <a:scrgbClr r="0" g="0" b="0"/>
          </a:effectRef>
          <a:fontRef idx="minor">
            <a:schemeClr val="lt1"/>
          </a:fontRef>
        </p:style>
        <p:txBody>
          <a:bodyPr vert="horz" lIns="0" tIns="0" rIns="0" bIns="0" anchor="t" anchorCtr="0"/>
          <a:lstStyle>
            <a:lvl1pPr marL="1376363" indent="-230188" algn="l">
              <a:spcBef>
                <a:spcPts val="0"/>
              </a:spcBef>
              <a:spcAft>
                <a:spcPts val="0"/>
              </a:spcAft>
              <a:buClr>
                <a:schemeClr val="bg1"/>
              </a:buClr>
              <a:buFont typeface="Arial Narrow" panose="020B0606020202030204" pitchFamily="34" charset="0"/>
              <a:buChar char="│"/>
              <a:defRPr sz="3200" b="1" spc="-150" baseline="0">
                <a:solidFill>
                  <a:schemeClr val="bg1"/>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endParaRPr lang="en-US"/>
          </a:p>
          <a:p>
            <a:pPr lvl="0"/>
            <a:r>
              <a:rPr lang="en-US"/>
              <a:t>All Click to Edit Master Title Style</a:t>
            </a:r>
          </a:p>
        </p:txBody>
      </p:sp>
    </p:spTree>
    <p:custDataLst>
      <p:tags r:id="rId1"/>
    </p:custDataLst>
    <p:extLst>
      <p:ext uri="{BB962C8B-B14F-4D97-AF65-F5344CB8AC3E}">
        <p14:creationId xmlns:p14="http://schemas.microsoft.com/office/powerpoint/2010/main" val="196285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1 Column Bulleted Text (Blue Head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632612"/>
            <a:ext cx="10972801" cy="9675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3" name="Text Placeholder 2"/>
          <p:cNvSpPr>
            <a:spLocks noGrp="1"/>
          </p:cNvSpPr>
          <p:nvPr>
            <p:ph type="body" sz="quarter" idx="15"/>
          </p:nvPr>
        </p:nvSpPr>
        <p:spPr>
          <a:xfrm>
            <a:off x="609601" y="1828800"/>
            <a:ext cx="10972800" cy="4141788"/>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F83D7678-4674-428E-B051-30EAE06A60AA}"/>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9257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1 Column Bulleted Text (Blue Head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632612"/>
            <a:ext cx="10972801" cy="9675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3" name="Text Placeholder 2"/>
          <p:cNvSpPr>
            <a:spLocks noGrp="1"/>
          </p:cNvSpPr>
          <p:nvPr>
            <p:ph type="body" sz="quarter" idx="15"/>
          </p:nvPr>
        </p:nvSpPr>
        <p:spPr>
          <a:xfrm>
            <a:off x="609602" y="1828800"/>
            <a:ext cx="5046132" cy="4141788"/>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CFCC1C06-1430-4EAB-A97C-848EFFB8A7E4}"/>
              </a:ext>
            </a:extLst>
          </p:cNvPr>
          <p:cNvSpPr>
            <a:spLocks noGrp="1"/>
          </p:cNvSpPr>
          <p:nvPr>
            <p:ph type="body" sz="quarter" idx="16"/>
          </p:nvPr>
        </p:nvSpPr>
        <p:spPr>
          <a:xfrm>
            <a:off x="6519335" y="1828800"/>
            <a:ext cx="5063067" cy="4141788"/>
          </a:xfrm>
          <a:prstGeom prst="rect">
            <a:avLst/>
          </a:prstGeom>
        </p:spPr>
        <p:txBody>
          <a:bodyPr/>
          <a:lstStyle>
            <a:lvl1pPr marL="228600" indent="-228600">
              <a:spcBef>
                <a:spcPts val="576"/>
              </a:spcBef>
              <a:buClr>
                <a:srgbClr val="00B0F0"/>
              </a:buClr>
              <a:buSzPct val="55000"/>
              <a:buFont typeface="Wingdings" panose="05000000000000000000" pitchFamily="2" charset="2"/>
              <a:buChar char="l"/>
              <a:defRPr sz="2400" spc="-150" baseline="0">
                <a:solidFill>
                  <a:schemeClr val="tx1"/>
                </a:solidFill>
                <a:latin typeface="Segoe UI" panose="020B0502040204020203" pitchFamily="34" charset="0"/>
                <a:cs typeface="Segoe UI" panose="020B0502040204020203" pitchFamily="34" charset="0"/>
              </a:defRPr>
            </a:lvl1pPr>
            <a:lvl2pPr>
              <a:defRPr sz="1800">
                <a:solidFill>
                  <a:schemeClr val="tx1"/>
                </a:solidFill>
                <a:latin typeface="Segoe UI" panose="020B0502040204020203" pitchFamily="34" charset="0"/>
                <a:cs typeface="Segoe UI" panose="020B0502040204020203" pitchFamily="34" charset="0"/>
              </a:defRPr>
            </a:lvl2pPr>
            <a:lvl3pPr>
              <a:defRPr sz="160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23EB31FA-C3FC-4BC6-97A2-25F01D564BAE}"/>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85232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Bulleted Text (Blue Head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632612"/>
            <a:ext cx="3779520" cy="1500988"/>
          </a:xfrm>
          <a:prstGeom prst="rect">
            <a:avLst/>
          </a:prstGeom>
        </p:spPr>
        <p:txBody>
          <a:bodyPr vert="horz" lIns="0" tIns="0" rIns="0" bIns="0" anchor="t" anchorCtr="0"/>
          <a:lstStyle>
            <a:lvl1pPr marL="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3" name="Text Placeholder 2"/>
          <p:cNvSpPr>
            <a:spLocks noGrp="1"/>
          </p:cNvSpPr>
          <p:nvPr>
            <p:ph type="body" sz="quarter" idx="15"/>
          </p:nvPr>
        </p:nvSpPr>
        <p:spPr>
          <a:xfrm>
            <a:off x="4689232" y="632613"/>
            <a:ext cx="6893169" cy="5225577"/>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Text Placeholder 5">
            <a:extLst>
              <a:ext uri="{FF2B5EF4-FFF2-40B4-BE49-F238E27FC236}">
                <a16:creationId xmlns:a16="http://schemas.microsoft.com/office/drawing/2014/main" id="{3756AE2E-F7BF-4D3B-8B66-7A593EB1D407}"/>
              </a:ext>
            </a:extLst>
          </p:cNvPr>
          <p:cNvSpPr>
            <a:spLocks noGrp="1"/>
          </p:cNvSpPr>
          <p:nvPr>
            <p:ph type="body" sz="quarter" idx="11" hasCustomPrompt="1"/>
          </p:nvPr>
        </p:nvSpPr>
        <p:spPr>
          <a:xfrm>
            <a:off x="609601" y="5938839"/>
            <a:ext cx="10979151" cy="280987"/>
          </a:xfrm>
          <a:prstGeom prst="rect">
            <a:avLst/>
          </a:prstGeom>
        </p:spPr>
        <p:txBody>
          <a:bodyPr/>
          <a:lstStyle>
            <a:lvl1pPr marL="0" indent="0">
              <a:buNone/>
              <a:defRPr sz="1200" i="1">
                <a:latin typeface="Arial Narrow" panose="020B0606020202030204" pitchFamily="34" charset="0"/>
              </a:defRPr>
            </a:lvl1pPr>
            <a:lvl2pPr marL="457200" indent="0">
              <a:buNone/>
              <a:defRPr sz="1200" i="1">
                <a:latin typeface="Arial Narrow" panose="020B0606020202030204" pitchFamily="34" charset="0"/>
              </a:defRPr>
            </a:lvl2pPr>
            <a:lvl3pPr marL="914400" indent="0">
              <a:buNone/>
              <a:defRPr sz="1200" i="1">
                <a:latin typeface="Arial Narrow" panose="020B0606020202030204" pitchFamily="34" charset="0"/>
              </a:defRPr>
            </a:lvl3pPr>
            <a:lvl4pPr marL="1371600" indent="0">
              <a:buNone/>
              <a:defRPr sz="1200" i="1">
                <a:latin typeface="Arial Narrow" panose="020B0606020202030204" pitchFamily="34" charset="0"/>
              </a:defRPr>
            </a:lvl4pPr>
            <a:lvl5pPr marL="1828800" indent="0">
              <a:buNone/>
              <a:defRPr sz="1200" i="1">
                <a:latin typeface="Arial Narrow" panose="020B0606020202030204" pitchFamily="34" charset="0"/>
              </a:defRPr>
            </a:lvl5pPr>
          </a:lstStyle>
          <a:p>
            <a:pPr lvl="0"/>
            <a:r>
              <a:rPr lang="en-US"/>
              <a:t>Source: </a:t>
            </a:r>
          </a:p>
        </p:txBody>
      </p:sp>
      <p:sp>
        <p:nvSpPr>
          <p:cNvPr id="6" name="Slide Number Placeholder 5">
            <a:extLst>
              <a:ext uri="{FF2B5EF4-FFF2-40B4-BE49-F238E27FC236}">
                <a16:creationId xmlns:a16="http://schemas.microsoft.com/office/drawing/2014/main" id="{5DE56C36-7F03-4DB2-B853-91E0D35C53ED}"/>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420134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umn Bulleted Text (Blue Header)">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105437" y="1828800"/>
            <a:ext cx="6476964" cy="4281488"/>
          </a:xfrm>
          <a:prstGeom prst="rect">
            <a:avLst/>
          </a:prstGeom>
        </p:spPr>
        <p:txBody>
          <a:bodyPr/>
          <a:lstStyle>
            <a:lvl1pPr marL="228600" indent="-228600">
              <a:buClr>
                <a:srgbClr val="00B0F0"/>
              </a:buClr>
              <a:buSzPct val="55000"/>
              <a:buFont typeface="Wingdings" panose="05000000000000000000" pitchFamily="2" charset="2"/>
              <a:buChar char="l"/>
              <a:defRPr sz="24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C6E660FE-4299-4D62-8D68-27F91FD12E77}"/>
              </a:ext>
            </a:extLst>
          </p:cNvPr>
          <p:cNvSpPr>
            <a:spLocks noGrp="1"/>
          </p:cNvSpPr>
          <p:nvPr>
            <p:ph type="pic" sz="quarter" idx="16"/>
          </p:nvPr>
        </p:nvSpPr>
        <p:spPr>
          <a:xfrm>
            <a:off x="0" y="0"/>
            <a:ext cx="4852336" cy="6198781"/>
          </a:xfrm>
          <a:prstGeom prst="rect">
            <a:avLst/>
          </a:prstGeom>
        </p:spPr>
        <p:txBody>
          <a:bodyPr/>
          <a:lstStyle>
            <a:lvl1pPr marL="0" indent="0">
              <a:buNone/>
              <a:defRPr sz="1600"/>
            </a:lvl1pPr>
          </a:lstStyle>
          <a:p>
            <a:endParaRPr lang="en-US"/>
          </a:p>
        </p:txBody>
      </p:sp>
      <p:sp>
        <p:nvSpPr>
          <p:cNvPr id="8" name="Text Placeholder 7"/>
          <p:cNvSpPr>
            <a:spLocks noGrp="1"/>
          </p:cNvSpPr>
          <p:nvPr>
            <p:ph type="body" sz="quarter" idx="10" hasCustomPrompt="1"/>
          </p:nvPr>
        </p:nvSpPr>
        <p:spPr>
          <a:xfrm>
            <a:off x="5105435" y="330200"/>
            <a:ext cx="6476964" cy="1358900"/>
          </a:xfrm>
          <a:prstGeom prst="rect">
            <a:avLst/>
          </a:prstGeom>
          <a:solidFill>
            <a:srgbClr val="FFFFFF">
              <a:alpha val="85098"/>
            </a:srgbClr>
          </a:solidFill>
        </p:spPr>
        <p:txBody>
          <a:bodyPr vert="horz" lIns="0" tIns="0" rIns="0" bIns="0" anchor="t" anchorCtr="0"/>
          <a:lstStyle>
            <a:lvl1pPr marL="63500" indent="0">
              <a:spcAft>
                <a:spcPts val="1000"/>
              </a:spcAft>
              <a:buNone/>
              <a:defRPr sz="28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5" name="Slide Number Placeholder 5">
            <a:extLst>
              <a:ext uri="{FF2B5EF4-FFF2-40B4-BE49-F238E27FC236}">
                <a16:creationId xmlns:a16="http://schemas.microsoft.com/office/drawing/2014/main" id="{7F9E3467-F699-4457-821C-BECCDF61B889}"/>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17872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 Column Bulleted Text (Blue Header)">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43468" y="2501900"/>
            <a:ext cx="10938933" cy="3608388"/>
          </a:xfrm>
          <a:prstGeom prst="rect">
            <a:avLst/>
          </a:prstGeom>
        </p:spPr>
        <p:txBody>
          <a:bodyPr/>
          <a:lstStyle>
            <a:lvl1pPr marL="228600" indent="-228600">
              <a:buClr>
                <a:srgbClr val="00B0F0"/>
              </a:buClr>
              <a:buSzPct val="55000"/>
              <a:buFont typeface="Wingdings" panose="05000000000000000000" pitchFamily="2" charset="2"/>
              <a:buChar char="l"/>
              <a:defRPr sz="2000" spc="-90" baseline="0">
                <a:solidFill>
                  <a:schemeClr val="tx1"/>
                </a:solidFill>
                <a:latin typeface="Segoe UI" panose="020B0502040204020203" pitchFamily="34" charset="0"/>
                <a:cs typeface="Segoe UI" panose="020B0502040204020203" pitchFamily="34" charset="0"/>
              </a:defRPr>
            </a:lvl1pPr>
            <a:lvl2pPr marL="742950" indent="-285750">
              <a:buClr>
                <a:schemeClr val="bg2"/>
              </a:buClr>
              <a:buFont typeface="Arial" panose="020B0604020202020204" pitchFamily="34" charset="0"/>
              <a:buChar char="–"/>
              <a:defRPr sz="1800" spc="0" baseline="0">
                <a:solidFill>
                  <a:schemeClr val="tx1"/>
                </a:solidFill>
                <a:latin typeface="Segoe UI" panose="020B0502040204020203" pitchFamily="34" charset="0"/>
                <a:cs typeface="Segoe UI" panose="020B0502040204020203" pitchFamily="34" charset="0"/>
              </a:defRPr>
            </a:lvl2pPr>
            <a:lvl3pPr>
              <a:buClr>
                <a:schemeClr val="bg2"/>
              </a:buClr>
              <a:defRPr sz="1600" spc="0" baseline="0">
                <a:solidFill>
                  <a:schemeClr val="tx1"/>
                </a:solidFill>
                <a:latin typeface="Segoe UI" panose="020B0502040204020203" pitchFamily="34" charset="0"/>
                <a:cs typeface="Segoe UI" panose="020B0502040204020203" pitchFamily="34" charset="0"/>
              </a:defRPr>
            </a:lvl3pPr>
          </a:lstStyle>
          <a:p>
            <a:pPr lvl="0"/>
            <a:r>
              <a:rPr lang="en-US"/>
              <a:t>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C6E660FE-4299-4D62-8D68-27F91FD12E77}"/>
              </a:ext>
            </a:extLst>
          </p:cNvPr>
          <p:cNvSpPr>
            <a:spLocks noGrp="1"/>
          </p:cNvSpPr>
          <p:nvPr>
            <p:ph type="pic" sz="quarter" idx="16"/>
          </p:nvPr>
        </p:nvSpPr>
        <p:spPr>
          <a:xfrm>
            <a:off x="0" y="0"/>
            <a:ext cx="12192000" cy="1409700"/>
          </a:xfrm>
          <a:prstGeom prst="rect">
            <a:avLst/>
          </a:prstGeom>
        </p:spPr>
        <p:txBody>
          <a:bodyPr/>
          <a:lstStyle>
            <a:lvl1pPr marL="0" indent="0">
              <a:buNone/>
              <a:defRPr sz="1600"/>
            </a:lvl1pPr>
          </a:lstStyle>
          <a:p>
            <a:endParaRPr lang="en-US"/>
          </a:p>
        </p:txBody>
      </p:sp>
      <p:sp>
        <p:nvSpPr>
          <p:cNvPr id="8" name="Text Placeholder 7"/>
          <p:cNvSpPr>
            <a:spLocks noGrp="1"/>
          </p:cNvSpPr>
          <p:nvPr>
            <p:ph type="body" sz="quarter" idx="10" hasCustomPrompt="1"/>
          </p:nvPr>
        </p:nvSpPr>
        <p:spPr>
          <a:xfrm>
            <a:off x="643468" y="1562100"/>
            <a:ext cx="10938933" cy="698500"/>
          </a:xfrm>
          <a:prstGeom prst="rect">
            <a:avLst/>
          </a:prstGeom>
          <a:solidFill>
            <a:srgbClr val="FFFFFF">
              <a:alpha val="85098"/>
            </a:srgbClr>
          </a:solidFill>
        </p:spPr>
        <p:txBody>
          <a:bodyPr vert="horz" lIns="0" tIns="0" rIns="0" bIns="0" anchor="t" anchorCtr="0"/>
          <a:lstStyle>
            <a:lvl1pPr marL="63500" indent="0">
              <a:spcAft>
                <a:spcPts val="1000"/>
              </a:spcAft>
              <a:buNone/>
              <a:defRPr sz="2400" b="1" spc="-150" baseline="0">
                <a:solidFill>
                  <a:srgbClr val="0070C0"/>
                </a:solidFill>
                <a:latin typeface="Segoe UI" panose="020B0502040204020203" pitchFamily="34" charset="0"/>
                <a:cs typeface="Segoe UI" panose="020B0502040204020203" pitchFamily="34" charset="0"/>
              </a:defRPr>
            </a:lvl1pPr>
            <a:lvl2pPr marL="0" indent="0">
              <a:spcAft>
                <a:spcPts val="500"/>
              </a:spcAft>
              <a:buFont typeface="Arial"/>
              <a:buNone/>
              <a:defRPr sz="2400">
                <a:solidFill>
                  <a:srgbClr val="002A5C"/>
                </a:solidFill>
                <a:latin typeface="Arial"/>
                <a:cs typeface="Arial"/>
              </a:defRPr>
            </a:lvl2pPr>
            <a:lvl3pPr marL="457200" indent="-182880">
              <a:spcBef>
                <a:spcPts val="0"/>
              </a:spcBef>
              <a:spcAft>
                <a:spcPts val="1000"/>
              </a:spcAft>
              <a:buClr>
                <a:srgbClr val="002A5C"/>
              </a:buClr>
              <a:buSzPct val="135000"/>
              <a:defRPr sz="1600">
                <a:solidFill>
                  <a:schemeClr val="tx1"/>
                </a:solidFill>
                <a:latin typeface="Arial"/>
                <a:cs typeface="Arial"/>
              </a:defRPr>
            </a:lvl3pPr>
            <a:lvl4pPr marL="914400" indent="-182880">
              <a:spcBef>
                <a:spcPts val="0"/>
              </a:spcBef>
              <a:spcAft>
                <a:spcPts val="1000"/>
              </a:spcAft>
              <a:buClr>
                <a:srgbClr val="4963AE"/>
              </a:buClr>
              <a:buSzPct val="85000"/>
              <a:buFont typeface="Courier New"/>
              <a:buChar char="o"/>
              <a:defRPr sz="1600" normalizeH="0" baseline="0">
                <a:latin typeface="Arial"/>
                <a:cs typeface="Arial"/>
              </a:defRPr>
            </a:lvl4pPr>
            <a:lvl5pPr marL="0" indent="0">
              <a:buFont typeface="Arial"/>
              <a:buNone/>
              <a:defRPr sz="1800">
                <a:solidFill>
                  <a:srgbClr val="002A5C"/>
                </a:solidFill>
                <a:latin typeface="Arial"/>
                <a:cs typeface="Arial"/>
              </a:defRPr>
            </a:lvl5pPr>
          </a:lstStyle>
          <a:p>
            <a:pPr lvl="0"/>
            <a:r>
              <a:rPr lang="en-US"/>
              <a:t>All Click to Edit Master Title Style</a:t>
            </a:r>
          </a:p>
        </p:txBody>
      </p:sp>
      <p:sp>
        <p:nvSpPr>
          <p:cNvPr id="5" name="Slide Number Placeholder 5">
            <a:extLst>
              <a:ext uri="{FF2B5EF4-FFF2-40B4-BE49-F238E27FC236}">
                <a16:creationId xmlns:a16="http://schemas.microsoft.com/office/drawing/2014/main" id="{7BA01B84-4508-41A1-BE0F-CEED60B8266A}"/>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2"/>
                </a:solidFill>
                <a:latin typeface="Arial"/>
                <a:cs typeface="Arial"/>
              </a:defRPr>
            </a:lvl1pPr>
          </a:lstStyle>
          <a:p>
            <a:fld id="{8475E058-4C20-A242-8A48-FEF4035371A2}" type="slidenum">
              <a:rPr lang="en-US" smtClean="0"/>
              <a:pPr/>
              <a:t>‹#›</a:t>
            </a:fld>
            <a:endParaRPr lang="en-US"/>
          </a:p>
        </p:txBody>
      </p:sp>
    </p:spTree>
    <p:custDataLst>
      <p:tags r:id="rId1"/>
    </p:custDataLst>
    <p:extLst>
      <p:ext uri="{BB962C8B-B14F-4D97-AF65-F5344CB8AC3E}">
        <p14:creationId xmlns:p14="http://schemas.microsoft.com/office/powerpoint/2010/main" val="20788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lvl1pPr marL="0" indent="0">
              <a:buNone/>
              <a:defRPr sz="1600"/>
            </a:lvl1pPr>
          </a:lstStyle>
          <a:p>
            <a:endParaRPr lang="en-US"/>
          </a:p>
        </p:txBody>
      </p:sp>
    </p:spTree>
    <p:custDataLst>
      <p:tags r:id="rId1"/>
    </p:custDataLst>
    <p:extLst>
      <p:ext uri="{BB962C8B-B14F-4D97-AF65-F5344CB8AC3E}">
        <p14:creationId xmlns:p14="http://schemas.microsoft.com/office/powerpoint/2010/main" val="635626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ags" Target="../tags/tag4.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7C0F81-C040-465D-BA2F-0A63AB77E67A}"/>
              </a:ext>
            </a:extLst>
          </p:cNvPr>
          <p:cNvPicPr>
            <a:picLocks noChangeAspect="1"/>
          </p:cNvPicPr>
          <p:nvPr userDrawn="1"/>
        </p:nvPicPr>
        <p:blipFill>
          <a:blip r:embed="rId4"/>
          <a:stretch>
            <a:fillRect/>
          </a:stretch>
        </p:blipFill>
        <p:spPr>
          <a:xfrm>
            <a:off x="-2" y="1082374"/>
            <a:ext cx="7063742" cy="3518465"/>
          </a:xfrm>
          <a:prstGeom prst="rect">
            <a:avLst/>
          </a:prstGeom>
        </p:spPr>
      </p:pic>
      <p:sp>
        <p:nvSpPr>
          <p:cNvPr id="9" name="Rectangle 8">
            <a:extLst>
              <a:ext uri="{FF2B5EF4-FFF2-40B4-BE49-F238E27FC236}">
                <a16:creationId xmlns:a16="http://schemas.microsoft.com/office/drawing/2014/main" id="{9B86FDB5-D77C-4EB2-B814-1A9DCC1F40A0}"/>
              </a:ext>
            </a:extLst>
          </p:cNvPr>
          <p:cNvSpPr/>
          <p:nvPr userDrawn="1"/>
        </p:nvSpPr>
        <p:spPr>
          <a:xfrm>
            <a:off x="-2" y="5888358"/>
            <a:ext cx="12192000" cy="1032271"/>
          </a:xfrm>
          <a:prstGeom prst="rect">
            <a:avLst/>
          </a:prstGeom>
          <a:solidFill>
            <a:srgbClr val="000000">
              <a:alpha val="8470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3FEA2D23-C614-4D90-B021-0B7D90078D15}"/>
              </a:ext>
            </a:extLst>
          </p:cNvPr>
          <p:cNvPicPr>
            <a:picLocks noChangeAspect="1"/>
          </p:cNvPicPr>
          <p:nvPr userDrawn="1"/>
        </p:nvPicPr>
        <p:blipFill>
          <a:blip r:embed="rId5"/>
          <a:stretch>
            <a:fillRect/>
          </a:stretch>
        </p:blipFill>
        <p:spPr>
          <a:xfrm>
            <a:off x="393542" y="6166086"/>
            <a:ext cx="2628900" cy="523875"/>
          </a:xfrm>
          <a:prstGeom prst="rect">
            <a:avLst/>
          </a:prstGeom>
        </p:spPr>
      </p:pic>
    </p:spTree>
    <p:custDataLst>
      <p:tags r:id="rId3"/>
    </p:custDataLst>
    <p:extLst>
      <p:ext uri="{BB962C8B-B14F-4D97-AF65-F5344CB8AC3E}">
        <p14:creationId xmlns:p14="http://schemas.microsoft.com/office/powerpoint/2010/main" val="3657402033"/>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EC837B-1A0E-4B38-A934-17EE231FECEA}"/>
              </a:ext>
            </a:extLst>
          </p:cNvPr>
          <p:cNvSpPr>
            <a:spLocks noGrp="1"/>
          </p:cNvSpPr>
          <p:nvPr>
            <p:ph type="sldNum" sz="quarter" idx="4"/>
          </p:nvPr>
        </p:nvSpPr>
        <p:spPr>
          <a:xfrm>
            <a:off x="11049965" y="6449968"/>
            <a:ext cx="712799" cy="395916"/>
          </a:xfrm>
          <a:prstGeom prst="rect">
            <a:avLst/>
          </a:prstGeom>
        </p:spPr>
        <p:txBody>
          <a:bodyPr vert="horz" lIns="0" tIns="0" rIns="0" bIns="0" rtlCol="0" anchor="t" anchorCtr="0"/>
          <a:lstStyle>
            <a:lvl1pPr algn="r">
              <a:defRPr sz="900" b="0">
                <a:solidFill>
                  <a:schemeClr val="bg1">
                    <a:lumMod val="50000"/>
                  </a:schemeClr>
                </a:solidFill>
                <a:latin typeface="Segoe UI" panose="020B0502040204020203" pitchFamily="34" charset="0"/>
                <a:cs typeface="Segoe UI" panose="020B0502040204020203" pitchFamily="34" charset="0"/>
              </a:defRPr>
            </a:lvl1pPr>
          </a:lstStyle>
          <a:p>
            <a:fld id="{8475E058-4C20-A242-8A48-FEF4035371A2}" type="slidenum">
              <a:rPr lang="en-US" smtClean="0"/>
              <a:pPr/>
              <a:t>‹#›</a:t>
            </a:fld>
            <a:endParaRPr lang="en-US"/>
          </a:p>
        </p:txBody>
      </p:sp>
      <p:cxnSp>
        <p:nvCxnSpPr>
          <p:cNvPr id="6" name="Straight Connector 5">
            <a:extLst>
              <a:ext uri="{FF2B5EF4-FFF2-40B4-BE49-F238E27FC236}">
                <a16:creationId xmlns:a16="http://schemas.microsoft.com/office/drawing/2014/main" id="{29518E40-9907-4627-B9F1-3796024819A0}"/>
              </a:ext>
            </a:extLst>
          </p:cNvPr>
          <p:cNvCxnSpPr>
            <a:cxnSpLocks/>
          </p:cNvCxnSpPr>
          <p:nvPr userDrawn="1"/>
        </p:nvCxnSpPr>
        <p:spPr>
          <a:xfrm>
            <a:off x="0" y="6208343"/>
            <a:ext cx="12192000" cy="0"/>
          </a:xfrm>
          <a:prstGeom prst="line">
            <a:avLst/>
          </a:prstGeom>
          <a:ln w="60325">
            <a:solidFill>
              <a:schemeClr val="accent2"/>
            </a:solidFill>
            <a:beve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9A65F2F-A3C8-4FA6-ACD1-A617A290B893}"/>
              </a:ext>
            </a:extLst>
          </p:cNvPr>
          <p:cNvPicPr>
            <a:picLocks noChangeAspect="1"/>
          </p:cNvPicPr>
          <p:nvPr userDrawn="1"/>
        </p:nvPicPr>
        <p:blipFill rotWithShape="1">
          <a:blip r:embed="rId18"/>
          <a:srcRect b="20486"/>
          <a:stretch/>
        </p:blipFill>
        <p:spPr>
          <a:xfrm>
            <a:off x="344768" y="6402067"/>
            <a:ext cx="1601912" cy="316492"/>
          </a:xfrm>
          <a:prstGeom prst="rect">
            <a:avLst/>
          </a:prstGeom>
        </p:spPr>
      </p:pic>
    </p:spTree>
    <p:custDataLst>
      <p:tags r:id="rId17"/>
    </p:custDataLst>
    <p:extLst>
      <p:ext uri="{BB962C8B-B14F-4D97-AF65-F5344CB8AC3E}">
        <p14:creationId xmlns:p14="http://schemas.microsoft.com/office/powerpoint/2010/main" val="4242856656"/>
      </p:ext>
    </p:extLst>
  </p:cSld>
  <p:clrMap bg1="lt1" tx1="dk1" bg2="lt2" tx2="dk2" accent1="accent1" accent2="accent2" accent3="accent3" accent4="accent4" accent5="accent5" accent6="accent6" hlink="hlink" folHlink="folHlink"/>
  <p:sldLayoutIdLst>
    <p:sldLayoutId id="2147483694" r:id="rId1"/>
    <p:sldLayoutId id="2147483692" r:id="rId2"/>
    <p:sldLayoutId id="2147483689" r:id="rId3"/>
    <p:sldLayoutId id="2147483690" r:id="rId4"/>
    <p:sldLayoutId id="2147483656" r:id="rId5"/>
    <p:sldLayoutId id="2147483688" r:id="rId6"/>
    <p:sldLayoutId id="2147483691" r:id="rId7"/>
    <p:sldLayoutId id="2147483682" r:id="rId8"/>
    <p:sldLayoutId id="2147483675" r:id="rId9"/>
    <p:sldLayoutId id="2147483695" r:id="rId10"/>
    <p:sldLayoutId id="2147483697" r:id="rId11"/>
    <p:sldLayoutId id="2147483696" r:id="rId12"/>
    <p:sldLayoutId id="2147483698" r:id="rId13"/>
    <p:sldLayoutId id="2147483713" r:id="rId14"/>
    <p:sldLayoutId id="2147483714" r:id="rId1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08432-0C9D-4E63-B3A3-2D53F9987A83}" type="datetimeFigureOut">
              <a:rPr lang="en-US" smtClean="0">
                <a:solidFill>
                  <a:srgbClr val="00213D">
                    <a:tint val="75000"/>
                  </a:srgbClr>
                </a:solidFill>
              </a:rPr>
              <a:pPr/>
              <a:t>2/28/2025</a:t>
            </a:fld>
            <a:endParaRPr lang="en-US" dirty="0">
              <a:solidFill>
                <a:srgbClr val="00213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13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08BDF-F48B-4DAA-A904-770AA36E8B37}" type="slidenum">
              <a:rPr lang="en-US" smtClean="0">
                <a:solidFill>
                  <a:srgbClr val="00213D">
                    <a:tint val="75000"/>
                  </a:srgbClr>
                </a:solidFill>
              </a:rPr>
              <a:pPr/>
              <a:t>‹#›</a:t>
            </a:fld>
            <a:endParaRPr lang="en-US" dirty="0">
              <a:solidFill>
                <a:srgbClr val="00213D">
                  <a:tint val="75000"/>
                </a:srgbClr>
              </a:solidFill>
            </a:endParaRPr>
          </a:p>
        </p:txBody>
      </p:sp>
    </p:spTree>
    <p:extLst>
      <p:ext uri="{BB962C8B-B14F-4D97-AF65-F5344CB8AC3E}">
        <p14:creationId xmlns:p14="http://schemas.microsoft.com/office/powerpoint/2010/main" val="30349076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llaboration.worldbank.org/content/sites/collaboration-for-development/en/groups/communities4Dev/documents.entry.html/2021/03/22/community_of_practicetoolkit-Pzoy.html" TargetMode="External"/><Relationship Id="rId1" Type="http://schemas.openxmlformats.org/officeDocument/2006/relationships/slideLayout" Target="../slideLayouts/slideLayout4.xml"/><Relationship Id="rId5" Type="http://schemas.openxmlformats.org/officeDocument/2006/relationships/hyperlink" Target="https://collaboration.worldbank.org/content/sites/collaboration-for-development/en/groups/communities4Dev/blogs.entry.html/2021/03/30/developing_a_communitycharter-luuj.html"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84A5403-BEF9-4385-8C7E-F1A5969B58AA}"/>
              </a:ext>
            </a:extLst>
          </p:cNvPr>
          <p:cNvPicPr>
            <a:picLocks noGrp="1" noChangeAspect="1"/>
          </p:cNvPicPr>
          <p:nvPr>
            <p:ph type="pic" sz="quarter" idx="11"/>
          </p:nvPr>
        </p:nvPicPr>
        <p:blipFill>
          <a:blip r:embed="rId4"/>
          <a:srcRect l="2815" r="2815"/>
          <a:stretch>
            <a:fillRect/>
          </a:stretch>
        </p:blipFill>
        <p:spPr/>
      </p:pic>
      <p:pic>
        <p:nvPicPr>
          <p:cNvPr id="3" name="Picture 2" descr="Background pattern&#10;&#10;Description automatically generated">
            <a:extLst>
              <a:ext uri="{FF2B5EF4-FFF2-40B4-BE49-F238E27FC236}">
                <a16:creationId xmlns:a16="http://schemas.microsoft.com/office/drawing/2014/main" id="{14400617-42A4-481C-9307-58A1DAAE238A}"/>
              </a:ext>
            </a:extLst>
          </p:cNvPr>
          <p:cNvPicPr>
            <a:picLocks noChangeAspect="1"/>
          </p:cNvPicPr>
          <p:nvPr/>
        </p:nvPicPr>
        <p:blipFill>
          <a:blip r:embed="rId5"/>
          <a:stretch>
            <a:fillRect/>
          </a:stretch>
        </p:blipFill>
        <p:spPr>
          <a:xfrm>
            <a:off x="-2" y="1032270"/>
            <a:ext cx="7063742" cy="3518465"/>
          </a:xfrm>
          <a:prstGeom prst="rect">
            <a:avLst/>
          </a:prstGeom>
        </p:spPr>
      </p:pic>
      <p:sp>
        <p:nvSpPr>
          <p:cNvPr id="24" name="Rectangle 23">
            <a:extLst>
              <a:ext uri="{FF2B5EF4-FFF2-40B4-BE49-F238E27FC236}">
                <a16:creationId xmlns:a16="http://schemas.microsoft.com/office/drawing/2014/main" id="{A4154039-5B4F-4FCB-B961-6F429AE07B23}"/>
              </a:ext>
            </a:extLst>
          </p:cNvPr>
          <p:cNvSpPr/>
          <p:nvPr/>
        </p:nvSpPr>
        <p:spPr>
          <a:xfrm>
            <a:off x="-2" y="5838254"/>
            <a:ext cx="12192000" cy="1032271"/>
          </a:xfrm>
          <a:prstGeom prst="rect">
            <a:avLst/>
          </a:prstGeom>
          <a:solidFill>
            <a:schemeClr val="tx1">
              <a:alpha val="8509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314E7609-4031-41AC-A65D-04396C8E076E}"/>
              </a:ext>
            </a:extLst>
          </p:cNvPr>
          <p:cNvSpPr txBox="1">
            <a:spLocks/>
          </p:cNvSpPr>
          <p:nvPr/>
        </p:nvSpPr>
        <p:spPr>
          <a:xfrm>
            <a:off x="518207" y="3559694"/>
            <a:ext cx="6490734" cy="893233"/>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latin typeface="+mj-lt"/>
                <a:cs typeface="Segoe UI" panose="020B0502040204020203" pitchFamily="34" charset="0"/>
              </a:rPr>
              <a:t>Darlene Christopher, Sr. Knowledge &amp; Learning Officer</a:t>
            </a:r>
          </a:p>
          <a:p>
            <a:r>
              <a:rPr lang="en-US" sz="2000" dirty="0">
                <a:solidFill>
                  <a:schemeClr val="bg1"/>
                </a:solidFill>
                <a:latin typeface="+mj-lt"/>
                <a:cs typeface="Segoe UI" panose="020B0502040204020203" pitchFamily="34" charset="0"/>
              </a:rPr>
              <a:t>March 11, 2025</a:t>
            </a:r>
          </a:p>
        </p:txBody>
      </p:sp>
      <p:sp>
        <p:nvSpPr>
          <p:cNvPr id="18" name="Title 1">
            <a:extLst>
              <a:ext uri="{FF2B5EF4-FFF2-40B4-BE49-F238E27FC236}">
                <a16:creationId xmlns:a16="http://schemas.microsoft.com/office/drawing/2014/main" id="{67C49F09-6628-4B33-8E7F-00CFF522C656}"/>
              </a:ext>
            </a:extLst>
          </p:cNvPr>
          <p:cNvSpPr txBox="1">
            <a:spLocks/>
          </p:cNvSpPr>
          <p:nvPr/>
        </p:nvSpPr>
        <p:spPr>
          <a:xfrm>
            <a:off x="518207" y="1641579"/>
            <a:ext cx="6309361" cy="70455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rPr>
              <a:t>Unlocking Tacit Knowledge: Strengthening Intuitional Memory in Evaluation</a:t>
            </a:r>
            <a:endParaRPr lang="en-US" sz="2800" b="1" spc="300" dirty="0">
              <a:solidFill>
                <a:schemeClr val="bg1"/>
              </a:solidFill>
              <a:latin typeface="Segoe UI Black" panose="020B0A02040204020203" pitchFamily="34" charset="0"/>
              <a:ea typeface="Segoe UI Black" panose="020B0A02040204020203" pitchFamily="34" charset="0"/>
            </a:endParaRPr>
          </a:p>
        </p:txBody>
      </p:sp>
      <p:sp>
        <p:nvSpPr>
          <p:cNvPr id="19" name="Text Placeholder 3">
            <a:extLst>
              <a:ext uri="{FF2B5EF4-FFF2-40B4-BE49-F238E27FC236}">
                <a16:creationId xmlns:a16="http://schemas.microsoft.com/office/drawing/2014/main" id="{5667791E-703B-4F23-905B-1A5826C2B29C}"/>
              </a:ext>
            </a:extLst>
          </p:cNvPr>
          <p:cNvSpPr txBox="1">
            <a:spLocks/>
          </p:cNvSpPr>
          <p:nvPr/>
        </p:nvSpPr>
        <p:spPr>
          <a:xfrm>
            <a:off x="573821" y="2346135"/>
            <a:ext cx="4326613" cy="509003"/>
          </a:xfrm>
          <a:prstGeom prst="rect">
            <a:avLst/>
          </a:prstGeom>
        </p:spPr>
        <p:txBody>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21" name="Picture 20" descr="Text&#10;&#10;Description automatically generated">
            <a:extLst>
              <a:ext uri="{FF2B5EF4-FFF2-40B4-BE49-F238E27FC236}">
                <a16:creationId xmlns:a16="http://schemas.microsoft.com/office/drawing/2014/main" id="{577BF9AD-DB75-4754-8189-9AA6D1158DCE}"/>
              </a:ext>
            </a:extLst>
          </p:cNvPr>
          <p:cNvPicPr>
            <a:picLocks noChangeAspect="1"/>
          </p:cNvPicPr>
          <p:nvPr/>
        </p:nvPicPr>
        <p:blipFill>
          <a:blip r:embed="rId6"/>
          <a:stretch>
            <a:fillRect/>
          </a:stretch>
        </p:blipFill>
        <p:spPr>
          <a:xfrm>
            <a:off x="393542" y="6166086"/>
            <a:ext cx="2628900" cy="523875"/>
          </a:xfrm>
          <a:prstGeom prst="rect">
            <a:avLst/>
          </a:prstGeom>
        </p:spPr>
      </p:pic>
      <p:sp>
        <p:nvSpPr>
          <p:cNvPr id="25" name="Text Placeholder 3">
            <a:extLst>
              <a:ext uri="{FF2B5EF4-FFF2-40B4-BE49-F238E27FC236}">
                <a16:creationId xmlns:a16="http://schemas.microsoft.com/office/drawing/2014/main" id="{E6F3D272-B56C-4EE4-8C69-FC77A377B9A5}"/>
              </a:ext>
            </a:extLst>
          </p:cNvPr>
          <p:cNvSpPr txBox="1">
            <a:spLocks/>
          </p:cNvSpPr>
          <p:nvPr/>
        </p:nvSpPr>
        <p:spPr>
          <a:xfrm>
            <a:off x="9518123" y="6113283"/>
            <a:ext cx="4326613" cy="509003"/>
          </a:xfrm>
          <a:prstGeom prst="rect">
            <a:avLst/>
          </a:prstGeom>
        </p:spPr>
        <p:txBody>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ECG Spring Meeting</a:t>
            </a:r>
          </a:p>
        </p:txBody>
      </p:sp>
    </p:spTree>
    <p:custDataLst>
      <p:tags r:id="rId1"/>
    </p:custDataLst>
    <p:extLst>
      <p:ext uri="{BB962C8B-B14F-4D97-AF65-F5344CB8AC3E}">
        <p14:creationId xmlns:p14="http://schemas.microsoft.com/office/powerpoint/2010/main" val="328341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E90F6BC-A337-4EC2-869A-E6EBFCC4814E}"/>
              </a:ext>
            </a:extLst>
          </p:cNvPr>
          <p:cNvSpPr/>
          <p:nvPr/>
        </p:nvSpPr>
        <p:spPr>
          <a:xfrm rot="16200000">
            <a:off x="-618604" y="1073859"/>
            <a:ext cx="1862661" cy="553998"/>
          </a:xfrm>
          <a:prstGeom prst="rect">
            <a:avLst/>
          </a:prstGeom>
          <a:solidFill>
            <a:schemeClr val="accent3">
              <a:lumMod val="20000"/>
              <a:lumOff val="80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srgbClr val="00213D"/>
                </a:solidFill>
                <a:effectLst>
                  <a:outerShdw blurRad="38100" dist="19050" dir="2700000" algn="tl" rotWithShape="0">
                    <a:srgbClr val="00213D">
                      <a:alpha val="40000"/>
                    </a:srgbClr>
                  </a:outerShdw>
                </a:effectLst>
                <a:uLnTx/>
                <a:uFillTx/>
                <a:latin typeface="Calibri" panose="020F0502020204030204"/>
                <a:ea typeface="+mn-ea"/>
                <a:cs typeface="+mn-cs"/>
              </a:rPr>
              <a:t>Strategy</a:t>
            </a:r>
          </a:p>
        </p:txBody>
      </p:sp>
      <p:sp>
        <p:nvSpPr>
          <p:cNvPr id="5" name="AutoShape 11"/>
          <p:cNvSpPr>
            <a:spLocks noChangeArrowheads="1"/>
          </p:cNvSpPr>
          <p:nvPr/>
        </p:nvSpPr>
        <p:spPr bwMode="auto">
          <a:xfrm>
            <a:off x="678357" y="340550"/>
            <a:ext cx="7379317" cy="323850"/>
          </a:xfrm>
          <a:prstGeom prst="homePlate">
            <a:avLst>
              <a:gd name="adj" fmla="val 0"/>
            </a:avLst>
          </a:prstGeom>
          <a:solidFill>
            <a:schemeClr val="accent6">
              <a:lumMod val="75000"/>
            </a:schemeClr>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Background and Purpose</a:t>
            </a:r>
          </a:p>
        </p:txBody>
      </p:sp>
      <p:sp>
        <p:nvSpPr>
          <p:cNvPr id="8" name="AutoShape 14"/>
          <p:cNvSpPr>
            <a:spLocks noChangeArrowheads="1"/>
          </p:cNvSpPr>
          <p:nvPr/>
        </p:nvSpPr>
        <p:spPr bwMode="auto">
          <a:xfrm>
            <a:off x="728611" y="2673129"/>
            <a:ext cx="3776222" cy="319087"/>
          </a:xfrm>
          <a:prstGeom prst="homePlate">
            <a:avLst>
              <a:gd name="adj" fmla="val 0"/>
            </a:avLst>
          </a:prstGeom>
          <a:solidFill>
            <a:srgbClr val="FFC000"/>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13D"/>
                </a:solidFill>
                <a:effectLst/>
                <a:uLnTx/>
                <a:uFillTx/>
                <a:latin typeface="Calibri" panose="020F0502020204030204"/>
                <a:ea typeface="+mn-ea"/>
                <a:cs typeface="+mn-cs"/>
              </a:rPr>
              <a:t>Membership</a:t>
            </a:r>
          </a:p>
        </p:txBody>
      </p:sp>
      <p:sp>
        <p:nvSpPr>
          <p:cNvPr id="9" name="AutoShape 15"/>
          <p:cNvSpPr>
            <a:spLocks noChangeArrowheads="1"/>
          </p:cNvSpPr>
          <p:nvPr/>
        </p:nvSpPr>
        <p:spPr bwMode="auto">
          <a:xfrm>
            <a:off x="8057477" y="2661516"/>
            <a:ext cx="3906604" cy="323850"/>
          </a:xfrm>
          <a:prstGeom prst="homePlate">
            <a:avLst>
              <a:gd name="adj" fmla="val 0"/>
            </a:avLst>
          </a:prstGeom>
          <a:solidFill>
            <a:schemeClr val="accent3">
              <a:lumMod val="75000"/>
            </a:schemeClr>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Behaviours</a:t>
            </a:r>
          </a:p>
        </p:txBody>
      </p:sp>
      <p:sp>
        <p:nvSpPr>
          <p:cNvPr id="14" name="AutoShape 24"/>
          <p:cNvSpPr>
            <a:spLocks noChangeArrowheads="1"/>
          </p:cNvSpPr>
          <p:nvPr/>
        </p:nvSpPr>
        <p:spPr bwMode="auto">
          <a:xfrm>
            <a:off x="8347391" y="281337"/>
            <a:ext cx="3582308" cy="323850"/>
          </a:xfrm>
          <a:prstGeom prst="homePlate">
            <a:avLst>
              <a:gd name="adj" fmla="val 0"/>
            </a:avLst>
          </a:prstGeom>
          <a:solidFill>
            <a:srgbClr val="00B0F0"/>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Domain</a:t>
            </a:r>
          </a:p>
        </p:txBody>
      </p:sp>
      <p:sp>
        <p:nvSpPr>
          <p:cNvPr id="18" name="AutoShape 28"/>
          <p:cNvSpPr>
            <a:spLocks noChangeArrowheads="1"/>
          </p:cNvSpPr>
          <p:nvPr/>
        </p:nvSpPr>
        <p:spPr bwMode="auto">
          <a:xfrm>
            <a:off x="3642361" y="4911136"/>
            <a:ext cx="3212717" cy="292918"/>
          </a:xfrm>
          <a:prstGeom prst="homePlate">
            <a:avLst>
              <a:gd name="adj" fmla="val 0"/>
            </a:avLst>
          </a:prstGeom>
          <a:solidFill>
            <a:srgbClr val="FFC000"/>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13D"/>
                </a:solidFill>
                <a:effectLst/>
                <a:uLnTx/>
                <a:uFillTx/>
                <a:latin typeface="Calibri" panose="020F0502020204030204"/>
                <a:ea typeface="+mn-ea"/>
                <a:cs typeface="+mn-cs"/>
              </a:rPr>
              <a:t>Platform &amp; Other Convening Venues</a:t>
            </a:r>
          </a:p>
        </p:txBody>
      </p:sp>
      <p:sp>
        <p:nvSpPr>
          <p:cNvPr id="21" name="Rectangle 20"/>
          <p:cNvSpPr/>
          <p:nvPr/>
        </p:nvSpPr>
        <p:spPr>
          <a:xfrm>
            <a:off x="680323" y="664401"/>
            <a:ext cx="7377153" cy="1756851"/>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13D"/>
                </a:solidFill>
                <a:effectLst/>
                <a:uLnTx/>
                <a:uFillTx/>
                <a:latin typeface="Calibri" panose="020F0502020204030204"/>
                <a:ea typeface="+mn-ea"/>
                <a:cs typeface="+mn-cs"/>
              </a:rPr>
              <a:t>IEG major evaluation TTLs have a variety of responsibilities – managing budgets, researching topics, designing evaluation approaches, overseeing portfolio analysis, leading teams, engaging with counterparts, analyzing evidence, writing reports, and engaging in outreach. It is a complex, demanding job that takes years to master. In the context of IEG’s efforts to increase our value to the institution and continuously improve, the CoP will provide TTLs a forum to exchange ideas, ask questions, and learn from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13D"/>
                </a:solidFill>
                <a:effectLst/>
                <a:uLnTx/>
                <a:uFillTx/>
                <a:latin typeface="Calibri" panose="020F0502020204030204"/>
                <a:ea typeface="+mn-ea"/>
                <a:cs typeface="+mn-cs"/>
              </a:rPr>
              <a:t>The CoP will be an informal knowledge-exchange forum that addresses knowledge gaps, encourages innovation and collaboration. Formal learning is out of scope.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13D"/>
                </a:solidFill>
                <a:effectLst/>
                <a:uLnTx/>
                <a:uFillTx/>
                <a:latin typeface="Calibri" panose="020F0502020204030204"/>
                <a:ea typeface="+mn-ea"/>
                <a:cs typeface="+mn-cs"/>
              </a:rPr>
              <a:t>By the end of FY24, IEG TTLs will have learned from each other and shared successful practices across IEG.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1"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1" u="none" strike="noStrike" kern="1200" cap="none" spc="0" normalizeH="0" baseline="0" noProof="0" dirty="0">
              <a:ln>
                <a:noFill/>
              </a:ln>
              <a:solidFill>
                <a:srgbClr val="00213D"/>
              </a:solidFill>
              <a:effectLst/>
              <a:uLnTx/>
              <a:uFillTx/>
              <a:latin typeface="Calibri" panose="020F0502020204030204"/>
              <a:ea typeface="+mn-ea"/>
              <a:cs typeface="+mn-cs"/>
            </a:endParaRPr>
          </a:p>
        </p:txBody>
      </p:sp>
      <p:sp>
        <p:nvSpPr>
          <p:cNvPr id="22" name="Rectangle 21"/>
          <p:cNvSpPr/>
          <p:nvPr/>
        </p:nvSpPr>
        <p:spPr>
          <a:xfrm>
            <a:off x="8347391" y="605187"/>
            <a:ext cx="3581033" cy="1748589"/>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13D"/>
                </a:solidFill>
                <a:effectLst/>
                <a:uLnTx/>
                <a:uFillTx/>
                <a:latin typeface="Calibri" panose="020F0502020204030204"/>
                <a:ea typeface="+mn-ea"/>
                <a:cs typeface="+mn-cs"/>
              </a:rPr>
              <a:t>The experiences and skills of IEG Evaluation TTLs to include managing budgets, researching topics, designing evaluation approaches, overseeing portfolio analysis, leading teams, engaging with counterparts, analyzing evidence, writing reports, and engaging in outreach.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13D"/>
                </a:solidFill>
                <a:effectLst/>
                <a:uLnTx/>
                <a:uFillTx/>
                <a:latin typeface="Calibri" panose="020F0502020204030204"/>
                <a:ea typeface="+mn-ea"/>
                <a:cs typeface="+mn-cs"/>
              </a:rPr>
              <a:t>Key partners: IEG Knowledge and Communications colleagues, especially the IEG Academy team. Potential partners include HR and OPCS learning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213D"/>
              </a:solidFill>
              <a:effectLst/>
              <a:uLnTx/>
              <a:uFillTx/>
              <a:latin typeface="Calibri" panose="020F0502020204030204"/>
              <a:ea typeface="+mn-ea"/>
              <a:cs typeface="+mn-cs"/>
            </a:endParaRPr>
          </a:p>
        </p:txBody>
      </p:sp>
      <p:sp>
        <p:nvSpPr>
          <p:cNvPr id="23" name="Rectangle 22"/>
          <p:cNvSpPr/>
          <p:nvPr/>
        </p:nvSpPr>
        <p:spPr>
          <a:xfrm>
            <a:off x="9489782" y="5217523"/>
            <a:ext cx="2463163" cy="1367031"/>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13D"/>
                </a:solidFill>
                <a:effectLst/>
                <a:uLnTx/>
                <a:uFillTx/>
                <a:latin typeface="Calibri" panose="020F0502020204030204"/>
                <a:ea typeface="+mn-ea"/>
                <a:cs typeface="+mn-cs"/>
              </a:rPr>
              <a:t>Desired outcome</a:t>
            </a:r>
            <a:r>
              <a:rPr kumimoji="0" lang="en-US" sz="1000" b="0" i="0" u="none" strike="noStrike" kern="1200" cap="none" spc="0" normalizeH="0" baseline="0" noProof="0" dirty="0">
                <a:ln>
                  <a:noFill/>
                </a:ln>
                <a:solidFill>
                  <a:srgbClr val="00213D"/>
                </a:solidFill>
                <a:effectLst/>
                <a:uLnTx/>
                <a:uFillTx/>
                <a:latin typeface="Calibri" panose="020F0502020204030204"/>
                <a:ea typeface="+mn-ea"/>
                <a:cs typeface="+mn-cs"/>
              </a:rPr>
              <a:t>: A community of engaged evaluators who meet regularly to exchange ideas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13D"/>
                </a:solidFill>
                <a:effectLst/>
                <a:uLnTx/>
                <a:uFillTx/>
                <a:latin typeface="Calibri" panose="020F0502020204030204"/>
                <a:ea typeface="+mn-ea"/>
                <a:cs typeface="Calibri"/>
              </a:rPr>
              <a:t>Metrics</a:t>
            </a:r>
            <a:r>
              <a:rPr kumimoji="0" lang="en-US" sz="1000" b="0" i="0" u="none" strike="noStrike" kern="1200" cap="none" spc="0" normalizeH="0" baseline="0" noProof="0" dirty="0">
                <a:ln>
                  <a:noFill/>
                </a:ln>
                <a:solidFill>
                  <a:srgbClr val="00213D"/>
                </a:solidFill>
                <a:effectLst/>
                <a:uLnTx/>
                <a:uFillTx/>
                <a:latin typeface="Calibri" panose="020F0502020204030204"/>
                <a:ea typeface="+mn-ea"/>
                <a:cs typeface="Calibri"/>
              </a:rPr>
              <a:t>: # of core members, # of events scheduled, # of members attending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13D"/>
                </a:solidFill>
                <a:effectLst/>
                <a:uLnTx/>
                <a:uFillTx/>
                <a:latin typeface="Calibri" panose="020F0502020204030204"/>
                <a:ea typeface="+mn-ea"/>
                <a:cs typeface="Calibri"/>
              </a:rPr>
              <a:t>Reporting metrics</a:t>
            </a:r>
            <a:r>
              <a:rPr kumimoji="0" lang="en-US" sz="1000" b="0" i="0" u="none" strike="noStrike" kern="1200" cap="none" spc="0" normalizeH="0" baseline="0" noProof="0" dirty="0">
                <a:ln>
                  <a:noFill/>
                </a:ln>
                <a:solidFill>
                  <a:srgbClr val="00213D"/>
                </a:solidFill>
                <a:effectLst/>
                <a:uLnTx/>
                <a:uFillTx/>
                <a:latin typeface="Calibri" panose="020F0502020204030204"/>
                <a:ea typeface="+mn-ea"/>
                <a:cs typeface="Calibri"/>
              </a:rPr>
              <a:t>: Annually to Sponsor and managers of key roles. Posted in Teams.</a:t>
            </a:r>
          </a:p>
        </p:txBody>
      </p:sp>
      <p:sp>
        <p:nvSpPr>
          <p:cNvPr id="24" name="Rectangle 23"/>
          <p:cNvSpPr/>
          <p:nvPr/>
        </p:nvSpPr>
        <p:spPr>
          <a:xfrm>
            <a:off x="3639566" y="5228636"/>
            <a:ext cx="3215325" cy="1355918"/>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13D"/>
                </a:solidFill>
                <a:latin typeface="Calibri" panose="020F0502020204030204"/>
              </a:rPr>
              <a:t>Hybrid</a:t>
            </a: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 meetings with a Teams link. </a:t>
            </a:r>
            <a:endParaRPr lang="en-US" sz="1200" dirty="0">
              <a:solidFill>
                <a:srgbClr val="00213D"/>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13D"/>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Teams space for meetings, sharing files and news.</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732506" y="2996705"/>
            <a:ext cx="3771910" cy="1730152"/>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Membership is comprised of TTLs and Co-TTLs of IEG major evaluations and CPEs (current and past TTLs).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13D"/>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Evaluators who join IEG will be invited to the CoP and the Community Manager will maintain a 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000" b="0" i="1" u="none" strike="noStrike" kern="1200" cap="none" spc="0" normalizeH="0" baseline="0" noProof="0" dirty="0">
                <a:ln>
                  <a:noFill/>
                </a:ln>
                <a:solidFill>
                  <a:srgbClr val="00213D"/>
                </a:solidFill>
                <a:effectLst/>
                <a:uLnTx/>
                <a:uFillTx/>
                <a:latin typeface="Calibri" panose="020F0502020204030204"/>
                <a:ea typeface="+mn-ea"/>
                <a:cs typeface="+mn-cs"/>
              </a:rPr>
            </a:br>
            <a:endParaRPr kumimoji="0" lang="en-GB" sz="1000" b="0" i="1" u="none" strike="noStrike" kern="1200" cap="none" spc="0" normalizeH="0" baseline="0" noProof="0" dirty="0">
              <a:ln>
                <a:noFill/>
              </a:ln>
              <a:solidFill>
                <a:srgbClr val="00213D"/>
              </a:solidFill>
              <a:effectLst/>
              <a:uLnTx/>
              <a:uFillTx/>
              <a:latin typeface="Calibri" panose="020F0502020204030204"/>
              <a:ea typeface="+mn-ea"/>
              <a:cs typeface="+mn-cs"/>
            </a:endParaRPr>
          </a:p>
        </p:txBody>
      </p:sp>
      <p:sp>
        <p:nvSpPr>
          <p:cNvPr id="27" name="Rectangle 26"/>
          <p:cNvSpPr/>
          <p:nvPr/>
        </p:nvSpPr>
        <p:spPr>
          <a:xfrm>
            <a:off x="8057621" y="2988268"/>
            <a:ext cx="3906493" cy="1730152"/>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213D"/>
                </a:solidFill>
                <a:latin typeface="Calibri" panose="020F0502020204030204"/>
              </a:rPr>
              <a:t>Members will s</a:t>
            </a:r>
            <a:r>
              <a:rPr kumimoji="0" lang="en-GB" sz="1100" b="0" i="0" u="none" strike="noStrike" kern="1200" cap="none" spc="0" normalizeH="0" baseline="0" noProof="0" dirty="0">
                <a:ln>
                  <a:noFill/>
                </a:ln>
                <a:solidFill>
                  <a:srgbClr val="00213D"/>
                </a:solidFill>
                <a:effectLst/>
                <a:uLnTx/>
                <a:uFillTx/>
                <a:latin typeface="Calibri" panose="020F0502020204030204"/>
                <a:ea typeface="+mn-ea"/>
                <a:cs typeface="+mn-cs"/>
              </a:rPr>
              <a:t>hare knowledge and experience, to improve their evaluation skills and encourage synergy across units. </a:t>
            </a:r>
            <a:r>
              <a:rPr kumimoji="0" lang="en-GB" sz="1100" b="0" i="0" u="none" strike="noStrike" kern="1200" cap="none" spc="0" normalizeH="0" baseline="0" noProof="0" dirty="0">
                <a:ln>
                  <a:noFill/>
                </a:ln>
                <a:solidFill>
                  <a:srgbClr val="00213D"/>
                </a:solidFill>
                <a:effectLst/>
                <a:uLnTx/>
                <a:uFillTx/>
                <a:latin typeface="Calibri" panose="020F0502020204030204"/>
                <a:ea typeface="+mn-ea"/>
                <a:cs typeface="Calibri"/>
              </a:rPr>
              <a:t>We will build trust, solve problems, and share resources.</a:t>
            </a:r>
            <a:endParaRPr kumimoji="0" lang="en-GB" sz="110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213D"/>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13D"/>
                </a:solidFill>
                <a:effectLst/>
                <a:uLnTx/>
                <a:uFillTx/>
                <a:latin typeface="Calibri" panose="020F0502020204030204"/>
                <a:ea typeface="+mn-ea"/>
                <a:cs typeface="+mn-cs"/>
              </a:rPr>
              <a:t>Meetings will be informal conversations on specific questions or topics, with light touch facilitation where all are encouraged to participate and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13D"/>
                </a:solidFill>
                <a:effectLst/>
                <a:uLnTx/>
                <a:uFillTx/>
                <a:latin typeface="Calibri" panose="020F0502020204030204"/>
                <a:ea typeface="+mn-ea"/>
                <a:cs typeface="+mn-cs"/>
              </a:rPr>
              <a:t>Members will share resources and exchange information asynchronously in a shared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213D"/>
              </a:solidFill>
              <a:effectLst/>
              <a:uLnTx/>
              <a:uFillTx/>
              <a:latin typeface="Calibri" panose="020F0502020204030204"/>
              <a:ea typeface="+mn-ea"/>
              <a:cs typeface="+mn-cs"/>
            </a:endParaRPr>
          </a:p>
        </p:txBody>
      </p:sp>
      <p:sp>
        <p:nvSpPr>
          <p:cNvPr id="15" name="AutoShape 25"/>
          <p:cNvSpPr>
            <a:spLocks noChangeArrowheads="1"/>
          </p:cNvSpPr>
          <p:nvPr/>
        </p:nvSpPr>
        <p:spPr bwMode="auto">
          <a:xfrm>
            <a:off x="9489782" y="4912872"/>
            <a:ext cx="2483124" cy="332270"/>
          </a:xfrm>
          <a:prstGeom prst="homePlate">
            <a:avLst>
              <a:gd name="adj" fmla="val 0"/>
            </a:avLst>
          </a:prstGeom>
          <a:solidFill>
            <a:schemeClr val="accent1">
              <a:lumMod val="75000"/>
            </a:schemeClr>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Measurement &amp; ROI</a:t>
            </a:r>
          </a:p>
        </p:txBody>
      </p:sp>
      <p:sp>
        <p:nvSpPr>
          <p:cNvPr id="17" name="Rectangle 16"/>
          <p:cNvSpPr/>
          <p:nvPr/>
        </p:nvSpPr>
        <p:spPr>
          <a:xfrm>
            <a:off x="7047097" y="5204054"/>
            <a:ext cx="2351927" cy="1380500"/>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$1k for coffee/tea/beverages</a:t>
            </a:r>
            <a:endParaRPr kumimoji="0" lang="en-GB" sz="120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Staff time </a:t>
            </a:r>
            <a:endPar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Calibri"/>
            </a:endParaRPr>
          </a:p>
        </p:txBody>
      </p:sp>
      <p:sp>
        <p:nvSpPr>
          <p:cNvPr id="19" name="AutoShape 25"/>
          <p:cNvSpPr>
            <a:spLocks noChangeArrowheads="1"/>
          </p:cNvSpPr>
          <p:nvPr/>
        </p:nvSpPr>
        <p:spPr bwMode="auto">
          <a:xfrm>
            <a:off x="7047097" y="4956568"/>
            <a:ext cx="2355357" cy="237655"/>
          </a:xfrm>
          <a:prstGeom prst="homePlate">
            <a:avLst>
              <a:gd name="adj" fmla="val 0"/>
            </a:avLst>
          </a:prstGeom>
          <a:solidFill>
            <a:schemeClr val="accent5">
              <a:lumMod val="40000"/>
              <a:lumOff val="60000"/>
            </a:schemeClr>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13D"/>
                </a:solidFill>
                <a:effectLst/>
                <a:uLnTx/>
                <a:uFillTx/>
                <a:latin typeface="Calibri" panose="020F0502020204030204"/>
                <a:ea typeface="+mn-ea"/>
                <a:cs typeface="+mn-cs"/>
              </a:rPr>
              <a:t>Resources</a:t>
            </a:r>
          </a:p>
        </p:txBody>
      </p:sp>
      <p:sp>
        <p:nvSpPr>
          <p:cNvPr id="20" name="AutoShape 15"/>
          <p:cNvSpPr>
            <a:spLocks noChangeArrowheads="1"/>
          </p:cNvSpPr>
          <p:nvPr/>
        </p:nvSpPr>
        <p:spPr bwMode="auto">
          <a:xfrm>
            <a:off x="4699541" y="2661516"/>
            <a:ext cx="3212717" cy="331027"/>
          </a:xfrm>
          <a:prstGeom prst="homePlate">
            <a:avLst>
              <a:gd name="adj" fmla="val 0"/>
            </a:avLst>
          </a:prstGeom>
          <a:solidFill>
            <a:schemeClr val="accent1">
              <a:lumMod val="75000"/>
            </a:schemeClr>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Operating Model</a:t>
            </a:r>
          </a:p>
        </p:txBody>
      </p:sp>
      <p:sp>
        <p:nvSpPr>
          <p:cNvPr id="26" name="Rectangle 25"/>
          <p:cNvSpPr/>
          <p:nvPr/>
        </p:nvSpPr>
        <p:spPr>
          <a:xfrm>
            <a:off x="4699696" y="2997405"/>
            <a:ext cx="3212717" cy="1718899"/>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Sponsor: Tim Johnston (&lt;1 hour/month)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Leader(s): Jenny Gold and Heinz Rudolph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(2 hrs/month)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Community manager: Johanna Janukatys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(4 </a:t>
            </a:r>
            <a:r>
              <a:rPr lang="en-US" sz="1200" dirty="0">
                <a:solidFill>
                  <a:srgbClr val="00213D"/>
                </a:solidFill>
                <a:latin typeface="Calibri" panose="020F0502020204030204"/>
              </a:rPr>
              <a:t>h</a:t>
            </a:r>
            <a:r>
              <a:rPr kumimoji="0" lang="en-US" sz="1200" b="0" i="0" u="none" strike="noStrike" kern="1200" cap="none" spc="0" normalizeH="0" baseline="0" noProof="0" dirty="0" err="1">
                <a:ln>
                  <a:noFill/>
                </a:ln>
                <a:solidFill>
                  <a:srgbClr val="00213D"/>
                </a:solidFill>
                <a:effectLst/>
                <a:uLnTx/>
                <a:uFillTx/>
                <a:latin typeface="Calibri" panose="020F0502020204030204"/>
                <a:ea typeface="+mn-ea"/>
                <a:cs typeface="+mn-cs"/>
              </a:rPr>
              <a:t>rs</a:t>
            </a: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/month)</a:t>
            </a:r>
            <a:endParaRPr kumimoji="0" lang="en-US" sz="1200" b="0" i="0" u="none" strike="noStrike" kern="1200" cap="none" spc="0" normalizeH="0" baseline="0" noProof="0" dirty="0">
              <a:ln>
                <a:noFill/>
              </a:ln>
              <a:solidFill>
                <a:srgbClr val="00213D"/>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KM advisor: Darlene Christopher (2 hrs/month)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213D"/>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AF4494A-DDBB-4173-B7AB-A1CBD23C7ED2}"/>
              </a:ext>
            </a:extLst>
          </p:cNvPr>
          <p:cNvSpPr/>
          <p:nvPr/>
        </p:nvSpPr>
        <p:spPr>
          <a:xfrm rot="16200000">
            <a:off x="-686850" y="3427082"/>
            <a:ext cx="2060542" cy="553998"/>
          </a:xfrm>
          <a:prstGeom prst="rect">
            <a:avLst/>
          </a:prstGeom>
          <a:solidFill>
            <a:schemeClr val="accent3">
              <a:lumMod val="20000"/>
              <a:lumOff val="80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srgbClr val="00213D"/>
                </a:solidFill>
                <a:effectLst>
                  <a:outerShdw blurRad="38100" dist="19050" dir="2700000" algn="tl" rotWithShape="0">
                    <a:srgbClr val="00213D">
                      <a:alpha val="40000"/>
                    </a:srgbClr>
                  </a:outerShdw>
                </a:effectLst>
                <a:uLnTx/>
                <a:uFillTx/>
                <a:latin typeface="Calibri" panose="020F0502020204030204"/>
                <a:ea typeface="+mn-ea"/>
                <a:cs typeface="+mn-cs"/>
              </a:rPr>
              <a:t>People</a:t>
            </a:r>
          </a:p>
        </p:txBody>
      </p:sp>
      <p:sp>
        <p:nvSpPr>
          <p:cNvPr id="33" name="Rectangle 32">
            <a:extLst>
              <a:ext uri="{FF2B5EF4-FFF2-40B4-BE49-F238E27FC236}">
                <a16:creationId xmlns:a16="http://schemas.microsoft.com/office/drawing/2014/main" id="{59E1EE29-0DC0-4C26-8D11-37DB27D82246}"/>
              </a:ext>
            </a:extLst>
          </p:cNvPr>
          <p:cNvSpPr/>
          <p:nvPr/>
        </p:nvSpPr>
        <p:spPr>
          <a:xfrm rot="16200000">
            <a:off x="-604811" y="5580287"/>
            <a:ext cx="1923101" cy="553998"/>
          </a:xfrm>
          <a:prstGeom prst="rect">
            <a:avLst/>
          </a:prstGeom>
          <a:solidFill>
            <a:schemeClr val="accent3">
              <a:lumMod val="20000"/>
              <a:lumOff val="80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srgbClr val="00213D"/>
                </a:solidFill>
                <a:effectLst>
                  <a:outerShdw blurRad="38100" dist="19050" dir="2700000" algn="tl" rotWithShape="0">
                    <a:srgbClr val="00213D">
                      <a:alpha val="40000"/>
                    </a:srgbClr>
                  </a:outerShdw>
                </a:effectLst>
                <a:uLnTx/>
                <a:uFillTx/>
                <a:latin typeface="Calibri" panose="020F0502020204030204"/>
                <a:ea typeface="+mn-ea"/>
                <a:cs typeface="+mn-cs"/>
              </a:rPr>
              <a:t>Practice</a:t>
            </a:r>
          </a:p>
        </p:txBody>
      </p:sp>
      <p:sp>
        <p:nvSpPr>
          <p:cNvPr id="30" name="AutoShape 24">
            <a:extLst>
              <a:ext uri="{FF2B5EF4-FFF2-40B4-BE49-F238E27FC236}">
                <a16:creationId xmlns:a16="http://schemas.microsoft.com/office/drawing/2014/main" id="{5D36335F-2F69-4D0F-B0A8-E013CB051832}"/>
              </a:ext>
            </a:extLst>
          </p:cNvPr>
          <p:cNvSpPr>
            <a:spLocks noChangeArrowheads="1"/>
          </p:cNvSpPr>
          <p:nvPr/>
        </p:nvSpPr>
        <p:spPr bwMode="auto">
          <a:xfrm>
            <a:off x="762000" y="4891856"/>
            <a:ext cx="2786923" cy="293595"/>
          </a:xfrm>
          <a:prstGeom prst="homePlate">
            <a:avLst>
              <a:gd name="adj" fmla="val 0"/>
            </a:avLst>
          </a:prstGeom>
          <a:solidFill>
            <a:srgbClr val="FFC000"/>
          </a:solidFill>
          <a:ln w="6350">
            <a:solidFill>
              <a:srgbClr val="000099"/>
            </a:solidFill>
            <a:miter lim="800000"/>
            <a:headEnd/>
            <a:tailEnd/>
          </a:ln>
          <a:effectLst/>
        </p:spPr>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13D"/>
                </a:solidFill>
                <a:effectLst/>
                <a:uLnTx/>
                <a:uFillTx/>
                <a:latin typeface="Calibri" panose="020F0502020204030204"/>
                <a:ea typeface="+mn-ea"/>
                <a:cs typeface="+mn-cs"/>
              </a:rPr>
              <a:t>Content &amp; Programming</a:t>
            </a:r>
          </a:p>
        </p:txBody>
      </p:sp>
      <p:sp>
        <p:nvSpPr>
          <p:cNvPr id="34" name="Rectangle 33">
            <a:extLst>
              <a:ext uri="{FF2B5EF4-FFF2-40B4-BE49-F238E27FC236}">
                <a16:creationId xmlns:a16="http://schemas.microsoft.com/office/drawing/2014/main" id="{1397AC14-5425-414C-BCCB-A20AF0CE186B}"/>
              </a:ext>
            </a:extLst>
          </p:cNvPr>
          <p:cNvSpPr/>
          <p:nvPr/>
        </p:nvSpPr>
        <p:spPr>
          <a:xfrm>
            <a:off x="763324" y="5206183"/>
            <a:ext cx="2785788" cy="1378372"/>
          </a:xfrm>
          <a:prstGeom prst="rect">
            <a:avLst/>
          </a:prstGeom>
          <a:solidFill>
            <a:schemeClr val="bg1"/>
          </a:solidFill>
          <a:ln w="31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Content priorities will be selected by the CoP Leaders based on member survey and timely topics. Meeting invitations will be sent by CoP leaders.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3D"/>
                </a:solidFill>
                <a:effectLst/>
                <a:uLnTx/>
                <a:uFillTx/>
                <a:latin typeface="Calibri" panose="020F0502020204030204"/>
                <a:ea typeface="+mn-ea"/>
                <a:cs typeface="+mn-cs"/>
              </a:rPr>
              <a:t>Initially, the CoP will meet monthly for a 1-hour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213D"/>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B67F637-1ACF-4C86-B070-FBC03F7B32B6}"/>
              </a:ext>
            </a:extLst>
          </p:cNvPr>
          <p:cNvSpPr txBox="1"/>
          <p:nvPr/>
        </p:nvSpPr>
        <p:spPr>
          <a:xfrm>
            <a:off x="4673854" y="6595967"/>
            <a:ext cx="73857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213D"/>
                </a:solidFill>
                <a:effectLst/>
                <a:uLnTx/>
                <a:uFillTx/>
                <a:latin typeface="Calibri" panose="020F0502020204030204"/>
                <a:ea typeface="+mn-ea"/>
                <a:cs typeface="+mn-cs"/>
              </a:rPr>
              <a:t>Adapted from examples from Syngenta, Mars, the World Bank CoP Strengthening Initiative, Étienne Wenger, and CMX Community Canvas. </a:t>
            </a:r>
          </a:p>
        </p:txBody>
      </p:sp>
      <p:sp>
        <p:nvSpPr>
          <p:cNvPr id="2" name="TextBox 1">
            <a:extLst>
              <a:ext uri="{FF2B5EF4-FFF2-40B4-BE49-F238E27FC236}">
                <a16:creationId xmlns:a16="http://schemas.microsoft.com/office/drawing/2014/main" id="{8FBCA105-C23C-608F-3A51-7C5EAB2382F2}"/>
              </a:ext>
            </a:extLst>
          </p:cNvPr>
          <p:cNvSpPr txBox="1"/>
          <p:nvPr/>
        </p:nvSpPr>
        <p:spPr>
          <a:xfrm>
            <a:off x="79740" y="27911"/>
            <a:ext cx="51999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CHARTER</a:t>
            </a:r>
          </a:p>
        </p:txBody>
      </p:sp>
    </p:spTree>
    <p:extLst>
      <p:ext uri="{BB962C8B-B14F-4D97-AF65-F5344CB8AC3E}">
        <p14:creationId xmlns:p14="http://schemas.microsoft.com/office/powerpoint/2010/main" val="26431877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B907-8DE5-6120-32F4-E8EEFF2D6D61}"/>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3AFF42E6-8B1B-A767-31AB-F6B87ED620DF}"/>
              </a:ext>
            </a:extLst>
          </p:cNvPr>
          <p:cNvSpPr/>
          <p:nvPr/>
        </p:nvSpPr>
        <p:spPr>
          <a:xfrm>
            <a:off x="1343343" y="1710198"/>
            <a:ext cx="2272284" cy="2270438"/>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Oval 7">
            <a:extLst>
              <a:ext uri="{FF2B5EF4-FFF2-40B4-BE49-F238E27FC236}">
                <a16:creationId xmlns:a16="http://schemas.microsoft.com/office/drawing/2014/main" id="{80B34645-ECB8-9242-D44C-4B0EEE2353CA}"/>
              </a:ext>
            </a:extLst>
          </p:cNvPr>
          <p:cNvSpPr/>
          <p:nvPr/>
        </p:nvSpPr>
        <p:spPr>
          <a:xfrm>
            <a:off x="4538667" y="1826147"/>
            <a:ext cx="2272284" cy="2270438"/>
          </a:xfrm>
          <a:prstGeom prst="ellips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E18A3DC9-3C03-A3F4-DC95-B73E6E8CB937}"/>
              </a:ext>
            </a:extLst>
          </p:cNvPr>
          <p:cNvSpPr/>
          <p:nvPr/>
        </p:nvSpPr>
        <p:spPr>
          <a:xfrm>
            <a:off x="7733991" y="1839646"/>
            <a:ext cx="2272284" cy="2270438"/>
          </a:xfrm>
          <a:prstGeom prst="ellipse">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TextBox 1">
            <a:extLst>
              <a:ext uri="{FF2B5EF4-FFF2-40B4-BE49-F238E27FC236}">
                <a16:creationId xmlns:a16="http://schemas.microsoft.com/office/drawing/2014/main" id="{D33FF1F3-4503-DB70-31B7-1CE0A856A069}"/>
              </a:ext>
            </a:extLst>
          </p:cNvPr>
          <p:cNvSpPr txBox="1"/>
          <p:nvPr/>
        </p:nvSpPr>
        <p:spPr>
          <a:xfrm>
            <a:off x="762000" y="306186"/>
            <a:ext cx="6526146" cy="553998"/>
          </a:xfrm>
          <a:prstGeom prst="rect">
            <a:avLst/>
          </a:prstGeom>
          <a:noFill/>
        </p:spPr>
        <p:txBody>
          <a:bodyPr wrap="none" rtlCol="0" anchor="t">
            <a:spAutoFit/>
          </a:bodyPr>
          <a:lstStyle/>
          <a:p>
            <a:r>
              <a:rPr lang="en-US" sz="3000" b="1" dirty="0">
                <a:solidFill>
                  <a:schemeClr val="tx2"/>
                </a:solidFill>
                <a:latin typeface="Open Sans" panose="020B0606030504020204" pitchFamily="34" charset="0"/>
                <a:cs typeface="Poppins" pitchFamily="2" charset="77"/>
              </a:rPr>
              <a:t>Evaluator Community of Practice</a:t>
            </a:r>
          </a:p>
        </p:txBody>
      </p:sp>
      <p:sp>
        <p:nvSpPr>
          <p:cNvPr id="10" name="TextBox 9">
            <a:extLst>
              <a:ext uri="{FF2B5EF4-FFF2-40B4-BE49-F238E27FC236}">
                <a16:creationId xmlns:a16="http://schemas.microsoft.com/office/drawing/2014/main" id="{107032CB-62F4-2AC9-DE1A-212667E4E9AC}"/>
              </a:ext>
            </a:extLst>
          </p:cNvPr>
          <p:cNvSpPr txBox="1"/>
          <p:nvPr/>
        </p:nvSpPr>
        <p:spPr>
          <a:xfrm>
            <a:off x="4538667" y="2331911"/>
            <a:ext cx="2272284" cy="1027012"/>
          </a:xfrm>
          <a:prstGeom prst="rect">
            <a:avLst/>
          </a:prstGeom>
          <a:noFill/>
        </p:spPr>
        <p:txBody>
          <a:bodyPr wrap="square" rtlCol="0" anchor="ctr" anchorCtr="0">
            <a:spAutoFit/>
          </a:bodyPr>
          <a:lstStyle/>
          <a:p>
            <a:pPr algn="ctr">
              <a:lnSpc>
                <a:spcPts val="2500"/>
              </a:lnSpc>
            </a:pPr>
            <a:r>
              <a:rPr lang="en-US" sz="1600" b="1" dirty="0">
                <a:solidFill>
                  <a:schemeClr val="bg1"/>
                </a:solidFill>
                <a:latin typeface="Open Sans" panose="020B0606030504020204" pitchFamily="34" charset="0"/>
                <a:ea typeface="League Spartan" charset="0"/>
                <a:cs typeface="Poppins" pitchFamily="2" charset="77"/>
              </a:rPr>
              <a:t>Fosters collaborative problem-solving</a:t>
            </a:r>
          </a:p>
        </p:txBody>
      </p:sp>
      <p:sp>
        <p:nvSpPr>
          <p:cNvPr id="11" name="TextBox 10">
            <a:extLst>
              <a:ext uri="{FF2B5EF4-FFF2-40B4-BE49-F238E27FC236}">
                <a16:creationId xmlns:a16="http://schemas.microsoft.com/office/drawing/2014/main" id="{64158912-3A5D-5552-26E1-BCC244EE0976}"/>
              </a:ext>
            </a:extLst>
          </p:cNvPr>
          <p:cNvSpPr txBox="1"/>
          <p:nvPr/>
        </p:nvSpPr>
        <p:spPr>
          <a:xfrm>
            <a:off x="1483011" y="2492211"/>
            <a:ext cx="2132616" cy="706412"/>
          </a:xfrm>
          <a:prstGeom prst="rect">
            <a:avLst/>
          </a:prstGeom>
          <a:noFill/>
        </p:spPr>
        <p:txBody>
          <a:bodyPr wrap="square" rtlCol="0" anchor="ctr" anchorCtr="0">
            <a:spAutoFit/>
          </a:bodyPr>
          <a:lstStyle/>
          <a:p>
            <a:pPr algn="ctr">
              <a:lnSpc>
                <a:spcPts val="2500"/>
              </a:lnSpc>
            </a:pPr>
            <a:r>
              <a:rPr lang="en-US" sz="1600" b="1" dirty="0">
                <a:solidFill>
                  <a:schemeClr val="bg1"/>
                </a:solidFill>
                <a:latin typeface="Open Sans" panose="020B0606030504020204" pitchFamily="34" charset="0"/>
                <a:ea typeface="League Spartan" charset="0"/>
                <a:cs typeface="Poppins" pitchFamily="2" charset="77"/>
              </a:rPr>
              <a:t>Knowledge sharing and learning</a:t>
            </a:r>
          </a:p>
        </p:txBody>
      </p:sp>
      <p:sp>
        <p:nvSpPr>
          <p:cNvPr id="12" name="TextBox 11">
            <a:extLst>
              <a:ext uri="{FF2B5EF4-FFF2-40B4-BE49-F238E27FC236}">
                <a16:creationId xmlns:a16="http://schemas.microsoft.com/office/drawing/2014/main" id="{0BADA780-2B9E-133E-9EA0-A2B6FE1773E1}"/>
              </a:ext>
            </a:extLst>
          </p:cNvPr>
          <p:cNvSpPr txBox="1"/>
          <p:nvPr/>
        </p:nvSpPr>
        <p:spPr>
          <a:xfrm>
            <a:off x="7839521" y="2461359"/>
            <a:ext cx="2166754" cy="1027012"/>
          </a:xfrm>
          <a:prstGeom prst="rect">
            <a:avLst/>
          </a:prstGeom>
          <a:noFill/>
        </p:spPr>
        <p:txBody>
          <a:bodyPr wrap="square" rtlCol="0" anchor="ctr" anchorCtr="0">
            <a:spAutoFit/>
          </a:bodyPr>
          <a:lstStyle/>
          <a:p>
            <a:pPr algn="ctr">
              <a:lnSpc>
                <a:spcPts val="2500"/>
              </a:lnSpc>
            </a:pPr>
            <a:r>
              <a:rPr lang="en-US" sz="1600" b="1" dirty="0">
                <a:solidFill>
                  <a:schemeClr val="bg1"/>
                </a:solidFill>
                <a:latin typeface="Open Sans" panose="020B0606030504020204" pitchFamily="34" charset="0"/>
                <a:ea typeface="League Spartan" charset="0"/>
                <a:cs typeface="Poppins" pitchFamily="2" charset="77"/>
              </a:rPr>
              <a:t>Sounding board for new systems, procedures</a:t>
            </a:r>
          </a:p>
        </p:txBody>
      </p:sp>
    </p:spTree>
    <p:extLst>
      <p:ext uri="{BB962C8B-B14F-4D97-AF65-F5344CB8AC3E}">
        <p14:creationId xmlns:p14="http://schemas.microsoft.com/office/powerpoint/2010/main" val="122410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5EB32211-EC5A-F0A4-AF14-8537171875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8B7F4A-5359-A0C0-90C5-BE49D8294FC1}"/>
              </a:ext>
            </a:extLst>
          </p:cNvPr>
          <p:cNvSpPr>
            <a:spLocks noGrp="1"/>
          </p:cNvSpPr>
          <p:nvPr>
            <p:ph type="body" sz="quarter" idx="10"/>
          </p:nvPr>
        </p:nvSpPr>
        <p:spPr>
          <a:xfrm>
            <a:off x="4811177" y="2691651"/>
            <a:ext cx="10979151" cy="1010993"/>
          </a:xfrm>
        </p:spPr>
        <p:txBody>
          <a:bodyPr/>
          <a:lstStyle/>
          <a:p>
            <a:r>
              <a:rPr lang="en-US" dirty="0">
                <a:solidFill>
                  <a:schemeClr val="bg1"/>
                </a:solidFill>
              </a:rPr>
              <a:t>Resources</a:t>
            </a:r>
          </a:p>
        </p:txBody>
      </p:sp>
      <p:sp>
        <p:nvSpPr>
          <p:cNvPr id="3" name="Slide Number Placeholder 2">
            <a:extLst>
              <a:ext uri="{FF2B5EF4-FFF2-40B4-BE49-F238E27FC236}">
                <a16:creationId xmlns:a16="http://schemas.microsoft.com/office/drawing/2014/main" id="{FCC3E752-01EE-B0F0-C537-36173A2163DB}"/>
              </a:ext>
            </a:extLst>
          </p:cNvPr>
          <p:cNvSpPr>
            <a:spLocks noGrp="1"/>
          </p:cNvSpPr>
          <p:nvPr>
            <p:ph type="sldNum" sz="quarter" idx="4"/>
          </p:nvPr>
        </p:nvSpPr>
        <p:spPr/>
        <p:txBody>
          <a:bodyPr/>
          <a:lstStyle/>
          <a:p>
            <a:fld id="{8475E058-4C20-A242-8A48-FEF4035371A2}" type="slidenum">
              <a:rPr lang="en-US" smtClean="0"/>
              <a:pPr/>
              <a:t>12</a:t>
            </a:fld>
            <a:endParaRPr lang="en-US"/>
          </a:p>
        </p:txBody>
      </p:sp>
    </p:spTree>
    <p:extLst>
      <p:ext uri="{BB962C8B-B14F-4D97-AF65-F5344CB8AC3E}">
        <p14:creationId xmlns:p14="http://schemas.microsoft.com/office/powerpoint/2010/main" val="346502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AD9338-3001-05CD-93E4-2DB61777CA78}"/>
              </a:ext>
            </a:extLst>
          </p:cNvPr>
          <p:cNvSpPr>
            <a:spLocks noGrp="1"/>
          </p:cNvSpPr>
          <p:nvPr>
            <p:ph type="body" sz="quarter" idx="10"/>
          </p:nvPr>
        </p:nvSpPr>
        <p:spPr>
          <a:xfrm>
            <a:off x="578068" y="251612"/>
            <a:ext cx="10972801" cy="967588"/>
          </a:xfrm>
        </p:spPr>
        <p:txBody>
          <a:bodyPr/>
          <a:lstStyle/>
          <a:p>
            <a:r>
              <a:rPr lang="en-US" dirty="0"/>
              <a:t>Interview Questions</a:t>
            </a:r>
          </a:p>
        </p:txBody>
      </p:sp>
      <p:sp>
        <p:nvSpPr>
          <p:cNvPr id="5" name="Text Placeholder 4">
            <a:extLst>
              <a:ext uri="{FF2B5EF4-FFF2-40B4-BE49-F238E27FC236}">
                <a16:creationId xmlns:a16="http://schemas.microsoft.com/office/drawing/2014/main" id="{9FC125A1-525D-7CDA-E47B-C7D0A8B1B5CF}"/>
              </a:ext>
            </a:extLst>
          </p:cNvPr>
          <p:cNvSpPr>
            <a:spLocks noGrp="1"/>
          </p:cNvSpPr>
          <p:nvPr>
            <p:ph type="body" sz="quarter" idx="15"/>
          </p:nvPr>
        </p:nvSpPr>
        <p:spPr>
          <a:xfrm>
            <a:off x="252248" y="924910"/>
            <a:ext cx="11687504" cy="4141788"/>
          </a:xfrm>
        </p:spPr>
        <p:txBody>
          <a:bodyPr/>
          <a:lstStyle/>
          <a:p>
            <a:pPr marL="0" marR="0" indent="0">
              <a:spcBef>
                <a:spcPts val="0"/>
              </a:spcBef>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Role Specific Questions: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knowledge was most important to you in this role for the first 100 days? Which people and resources were the most helpful for you to come up to speed?</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are the key skills and abilities needed for this role, and why?</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Who do you rely most in your role for specific tasks?</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has been the biggest challenge you have faced in recent years?</a:t>
            </a:r>
          </a:p>
          <a:p>
            <a:pPr marL="0" marR="0" indent="0">
              <a:spcBef>
                <a:spcPts val="0"/>
              </a:spcBef>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Knowledge Specific Questions: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Are there moments during the year when you need special knowledge? If yes, which and when and for which of your projects/teams?</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knowledge sources do you often rely on in your decision-making? Please give us concrete examples for each area of your work.</a:t>
            </a:r>
          </a:p>
          <a:p>
            <a:pPr marL="0" marR="0">
              <a:spcBef>
                <a:spcPts val="0"/>
              </a:spcBef>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Identifying Risks and Opportunities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are the most pressing issues that need to be immediately resolved in the next 30-45 days after your succession?</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would you see as the highest risk and highest value activities for the next 6 months? Is there any advice you could offer your successor on this?</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would be the worst thing that could happen to someone on this role? And how can it be prevented?</a:t>
            </a:r>
          </a:p>
          <a:p>
            <a:pPr marL="0" marR="0" indent="0">
              <a:spcBef>
                <a:spcPts val="0"/>
              </a:spcBef>
              <a:buNone/>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Training and Learning</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r>
              <a:rPr lang="en-US" sz="1400" i="1" kern="100" dirty="0">
                <a:effectLst/>
                <a:latin typeface="Calibri" panose="020F0502020204030204" pitchFamily="34" charset="0"/>
                <a:ea typeface="Calibri" panose="020F0502020204030204" pitchFamily="34" charset="0"/>
                <a:cs typeface="Times New Roman" panose="02020603050405020304" pitchFamily="18" charset="0"/>
              </a:rPr>
              <a:t>In this section the interviewee should identify specific skills that need be acquired through a formal training or on the job-learning opportunities.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are some training opportunities did you benefit to acquire needed skills for this position?</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are some training or formal learning opportunities do you recommend the successor to take advantage of in light of this position requirements and future needs in this role?</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Are there any useful job-aids/materials/on the job learning opportunities that the successor should look into?</a:t>
            </a:r>
          </a:p>
          <a:p>
            <a:pPr marL="0" marR="0">
              <a:spcBef>
                <a:spcPts val="0"/>
              </a:spcBef>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Closing questions. (If time permits)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Looking back over your time in the role, is there one story you can share which summarizes the challenges and nuances of the position?</a:t>
            </a:r>
          </a:p>
          <a:p>
            <a:pPr marL="0" marR="0">
              <a:spcBef>
                <a:spcPts val="0"/>
              </a:spcBef>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is the best possible advice-gift that you could leave for your successor?</a:t>
            </a:r>
          </a:p>
          <a:p>
            <a:pPr marL="0" marR="0">
              <a:spcBef>
                <a:spcPts val="0"/>
              </a:spcBef>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Slide Number Placeholder 2">
            <a:extLst>
              <a:ext uri="{FF2B5EF4-FFF2-40B4-BE49-F238E27FC236}">
                <a16:creationId xmlns:a16="http://schemas.microsoft.com/office/drawing/2014/main" id="{2781A14F-8E26-3D86-EC94-E08288344B2B}"/>
              </a:ext>
            </a:extLst>
          </p:cNvPr>
          <p:cNvSpPr>
            <a:spLocks noGrp="1"/>
          </p:cNvSpPr>
          <p:nvPr>
            <p:ph type="sldNum" sz="quarter" idx="4"/>
          </p:nvPr>
        </p:nvSpPr>
        <p:spPr/>
        <p:txBody>
          <a:bodyPr/>
          <a:lstStyle/>
          <a:p>
            <a:fld id="{8475E058-4C20-A242-8A48-FEF4035371A2}" type="slidenum">
              <a:rPr lang="en-US" smtClean="0"/>
              <a:pPr/>
              <a:t>13</a:t>
            </a:fld>
            <a:endParaRPr lang="en-US"/>
          </a:p>
        </p:txBody>
      </p:sp>
    </p:spTree>
    <p:extLst>
      <p:ext uri="{BB962C8B-B14F-4D97-AF65-F5344CB8AC3E}">
        <p14:creationId xmlns:p14="http://schemas.microsoft.com/office/powerpoint/2010/main" val="362168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3A70F-2BA3-F7DD-22C7-F7F5DC5FAA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6F550E-7383-ED8C-CAFF-2C5250461FD0}"/>
              </a:ext>
            </a:extLst>
          </p:cNvPr>
          <p:cNvSpPr>
            <a:spLocks noGrp="1"/>
          </p:cNvSpPr>
          <p:nvPr>
            <p:ph type="body" sz="quarter" idx="10"/>
          </p:nvPr>
        </p:nvSpPr>
        <p:spPr>
          <a:xfrm>
            <a:off x="789963" y="2461412"/>
            <a:ext cx="10972801" cy="967588"/>
          </a:xfrm>
        </p:spPr>
        <p:txBody>
          <a:bodyPr/>
          <a:lstStyle/>
          <a:p>
            <a:pPr algn="ctr"/>
            <a:r>
              <a:rPr lang="en-US" dirty="0">
                <a:solidFill>
                  <a:schemeClr val="bg1"/>
                </a:solidFill>
              </a:rPr>
              <a:t>Example 1: Knowledge Retention Interview</a:t>
            </a:r>
          </a:p>
        </p:txBody>
      </p:sp>
      <p:sp>
        <p:nvSpPr>
          <p:cNvPr id="4" name="Slide Number Placeholder 3">
            <a:extLst>
              <a:ext uri="{FF2B5EF4-FFF2-40B4-BE49-F238E27FC236}">
                <a16:creationId xmlns:a16="http://schemas.microsoft.com/office/drawing/2014/main" id="{5B79C731-80B1-8F38-2B64-21B9CC16DB62}"/>
              </a:ext>
            </a:extLst>
          </p:cNvPr>
          <p:cNvSpPr>
            <a:spLocks noGrp="1"/>
          </p:cNvSpPr>
          <p:nvPr>
            <p:ph type="sldNum" sz="quarter" idx="4"/>
          </p:nvPr>
        </p:nvSpPr>
        <p:spPr/>
        <p:txBody>
          <a:bodyPr/>
          <a:lstStyle/>
          <a:p>
            <a:fld id="{8475E058-4C20-A242-8A48-FEF4035371A2}" type="slidenum">
              <a:rPr lang="en-US" smtClean="0"/>
              <a:pPr/>
              <a:t>14</a:t>
            </a:fld>
            <a:endParaRPr lang="en-US"/>
          </a:p>
        </p:txBody>
      </p:sp>
      <p:sp>
        <p:nvSpPr>
          <p:cNvPr id="3" name="TextBox 2">
            <a:extLst>
              <a:ext uri="{FF2B5EF4-FFF2-40B4-BE49-F238E27FC236}">
                <a16:creationId xmlns:a16="http://schemas.microsoft.com/office/drawing/2014/main" id="{60072882-574D-1061-DBE9-0101DB954C91}"/>
              </a:ext>
            </a:extLst>
          </p:cNvPr>
          <p:cNvSpPr txBox="1"/>
          <p:nvPr/>
        </p:nvSpPr>
        <p:spPr>
          <a:xfrm>
            <a:off x="1388680" y="516192"/>
            <a:ext cx="3983421" cy="369332"/>
          </a:xfrm>
          <a:prstGeom prst="rect">
            <a:avLst/>
          </a:prstGeom>
          <a:noFill/>
        </p:spPr>
        <p:txBody>
          <a:bodyPr wrap="square" rtlCol="0">
            <a:spAutoFit/>
          </a:bodyPr>
          <a:lstStyle/>
          <a:p>
            <a:r>
              <a:rPr lang="en-US" dirty="0">
                <a:hlinkClick r:id="rId2"/>
              </a:rPr>
              <a:t>WBG Community of Practice Toolkit</a:t>
            </a:r>
            <a:endParaRPr lang="en-US" dirty="0"/>
          </a:p>
        </p:txBody>
      </p:sp>
      <p:pic>
        <p:nvPicPr>
          <p:cNvPr id="6" name="Picture 5">
            <a:extLst>
              <a:ext uri="{FF2B5EF4-FFF2-40B4-BE49-F238E27FC236}">
                <a16:creationId xmlns:a16="http://schemas.microsoft.com/office/drawing/2014/main" id="{1688FC93-8ED0-601A-30CB-538EB54AA2D4}"/>
              </a:ext>
            </a:extLst>
          </p:cNvPr>
          <p:cNvPicPr>
            <a:picLocks noChangeAspect="1"/>
          </p:cNvPicPr>
          <p:nvPr/>
        </p:nvPicPr>
        <p:blipFill>
          <a:blip r:embed="rId3"/>
          <a:stretch>
            <a:fillRect/>
          </a:stretch>
        </p:blipFill>
        <p:spPr>
          <a:xfrm>
            <a:off x="1262741" y="1124607"/>
            <a:ext cx="4445503" cy="4608786"/>
          </a:xfrm>
          <a:prstGeom prst="rect">
            <a:avLst/>
          </a:prstGeom>
          <a:ln>
            <a:solidFill>
              <a:srgbClr val="000099"/>
            </a:solidFill>
          </a:ln>
        </p:spPr>
      </p:pic>
      <p:pic>
        <p:nvPicPr>
          <p:cNvPr id="8" name="Picture 7">
            <a:extLst>
              <a:ext uri="{FF2B5EF4-FFF2-40B4-BE49-F238E27FC236}">
                <a16:creationId xmlns:a16="http://schemas.microsoft.com/office/drawing/2014/main" id="{E91C62DA-A15C-49F7-F122-918A973808B7}"/>
              </a:ext>
            </a:extLst>
          </p:cNvPr>
          <p:cNvPicPr>
            <a:picLocks noChangeAspect="1"/>
          </p:cNvPicPr>
          <p:nvPr/>
        </p:nvPicPr>
        <p:blipFill>
          <a:blip r:embed="rId4"/>
          <a:stretch>
            <a:fillRect/>
          </a:stretch>
        </p:blipFill>
        <p:spPr>
          <a:xfrm>
            <a:off x="6705602" y="974023"/>
            <a:ext cx="4478502" cy="5344511"/>
          </a:xfrm>
          <a:prstGeom prst="rect">
            <a:avLst/>
          </a:prstGeom>
          <a:noFill/>
          <a:ln>
            <a:solidFill>
              <a:srgbClr val="000099"/>
            </a:solidFill>
          </a:ln>
        </p:spPr>
      </p:pic>
      <p:sp>
        <p:nvSpPr>
          <p:cNvPr id="9" name="TextBox 8">
            <a:extLst>
              <a:ext uri="{FF2B5EF4-FFF2-40B4-BE49-F238E27FC236}">
                <a16:creationId xmlns:a16="http://schemas.microsoft.com/office/drawing/2014/main" id="{6479594F-3A4F-54E9-CE3D-163841C5EC54}"/>
              </a:ext>
            </a:extLst>
          </p:cNvPr>
          <p:cNvSpPr txBox="1"/>
          <p:nvPr/>
        </p:nvSpPr>
        <p:spPr>
          <a:xfrm>
            <a:off x="7420303" y="426909"/>
            <a:ext cx="4141076" cy="646331"/>
          </a:xfrm>
          <a:prstGeom prst="rect">
            <a:avLst/>
          </a:prstGeom>
          <a:noFill/>
        </p:spPr>
        <p:txBody>
          <a:bodyPr wrap="square" rtlCol="0">
            <a:spAutoFit/>
          </a:bodyPr>
          <a:lstStyle/>
          <a:p>
            <a:r>
              <a:rPr lang="en-US" dirty="0">
                <a:hlinkClick r:id="rId5"/>
              </a:rPr>
              <a:t>Developing a Community Charter</a:t>
            </a:r>
            <a:endParaRPr lang="en-US" dirty="0"/>
          </a:p>
          <a:p>
            <a:endParaRPr lang="en-US" dirty="0"/>
          </a:p>
        </p:txBody>
      </p:sp>
    </p:spTree>
    <p:extLst>
      <p:ext uri="{BB962C8B-B14F-4D97-AF65-F5344CB8AC3E}">
        <p14:creationId xmlns:p14="http://schemas.microsoft.com/office/powerpoint/2010/main" val="232300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74046A7-6276-4536-A4AD-346E760CB11A}"/>
              </a:ext>
            </a:extLst>
          </p:cNvPr>
          <p:cNvPicPr>
            <a:picLocks noChangeAspect="1"/>
          </p:cNvPicPr>
          <p:nvPr/>
        </p:nvPicPr>
        <p:blipFill>
          <a:blip r:embed="rId3"/>
          <a:srcRect l="2815" r="2815"/>
          <a:stretch>
            <a:fillRect/>
          </a:stretch>
        </p:blipFill>
        <p:spPr>
          <a:xfrm>
            <a:off x="-4" y="-1"/>
            <a:ext cx="12192000" cy="6858000"/>
          </a:xfrm>
          <a:prstGeom prst="rect">
            <a:avLst/>
          </a:prstGeom>
        </p:spPr>
      </p:pic>
      <p:pic>
        <p:nvPicPr>
          <p:cNvPr id="9" name="Picture 8" descr="Background pattern&#10;&#10;Description automatically generated">
            <a:extLst>
              <a:ext uri="{FF2B5EF4-FFF2-40B4-BE49-F238E27FC236}">
                <a16:creationId xmlns:a16="http://schemas.microsoft.com/office/drawing/2014/main" id="{85C0E387-EF45-4917-AABA-6239D7A48BC8}"/>
              </a:ext>
            </a:extLst>
          </p:cNvPr>
          <p:cNvPicPr>
            <a:picLocks noChangeAspect="1"/>
          </p:cNvPicPr>
          <p:nvPr/>
        </p:nvPicPr>
        <p:blipFill>
          <a:blip r:embed="rId4"/>
          <a:stretch>
            <a:fillRect/>
          </a:stretch>
        </p:blipFill>
        <p:spPr>
          <a:xfrm>
            <a:off x="-2" y="969640"/>
            <a:ext cx="12192000" cy="2512231"/>
          </a:xfrm>
          <a:prstGeom prst="rect">
            <a:avLst/>
          </a:prstGeom>
        </p:spPr>
      </p:pic>
      <p:sp>
        <p:nvSpPr>
          <p:cNvPr id="24" name="Rectangle 23">
            <a:extLst>
              <a:ext uri="{FF2B5EF4-FFF2-40B4-BE49-F238E27FC236}">
                <a16:creationId xmlns:a16="http://schemas.microsoft.com/office/drawing/2014/main" id="{A4154039-5B4F-4FCB-B961-6F429AE07B23}"/>
              </a:ext>
            </a:extLst>
          </p:cNvPr>
          <p:cNvSpPr/>
          <p:nvPr/>
        </p:nvSpPr>
        <p:spPr>
          <a:xfrm>
            <a:off x="-2" y="5825728"/>
            <a:ext cx="12192000" cy="1032271"/>
          </a:xfrm>
          <a:prstGeom prst="rect">
            <a:avLst/>
          </a:prstGeom>
          <a:solidFill>
            <a:schemeClr val="tx1">
              <a:alpha val="8509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667791E-703B-4F23-905B-1A5826C2B29C}"/>
              </a:ext>
            </a:extLst>
          </p:cNvPr>
          <p:cNvSpPr txBox="1">
            <a:spLocks/>
          </p:cNvSpPr>
          <p:nvPr/>
        </p:nvSpPr>
        <p:spPr>
          <a:xfrm>
            <a:off x="573821" y="2346135"/>
            <a:ext cx="4326613" cy="509003"/>
          </a:xfrm>
          <a:prstGeom prst="rect">
            <a:avLst/>
          </a:prstGeom>
        </p:spPr>
        <p:txBody>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http://ieg.worldbankgroup.com</a:t>
            </a:r>
          </a:p>
        </p:txBody>
      </p:sp>
      <p:pic>
        <p:nvPicPr>
          <p:cNvPr id="21" name="Picture 20" descr="Text&#10;&#10;Description automatically generated">
            <a:extLst>
              <a:ext uri="{FF2B5EF4-FFF2-40B4-BE49-F238E27FC236}">
                <a16:creationId xmlns:a16="http://schemas.microsoft.com/office/drawing/2014/main" id="{577BF9AD-DB75-4754-8189-9AA6D1158DCE}"/>
              </a:ext>
            </a:extLst>
          </p:cNvPr>
          <p:cNvPicPr>
            <a:picLocks noChangeAspect="1"/>
          </p:cNvPicPr>
          <p:nvPr/>
        </p:nvPicPr>
        <p:blipFill>
          <a:blip r:embed="rId5"/>
          <a:stretch>
            <a:fillRect/>
          </a:stretch>
        </p:blipFill>
        <p:spPr>
          <a:xfrm>
            <a:off x="393542" y="6166086"/>
            <a:ext cx="2628900" cy="523875"/>
          </a:xfrm>
          <a:prstGeom prst="rect">
            <a:avLst/>
          </a:prstGeom>
        </p:spPr>
      </p:pic>
      <p:sp>
        <p:nvSpPr>
          <p:cNvPr id="5" name="Text Placeholder 4">
            <a:extLst>
              <a:ext uri="{FF2B5EF4-FFF2-40B4-BE49-F238E27FC236}">
                <a16:creationId xmlns:a16="http://schemas.microsoft.com/office/drawing/2014/main" id="{248E733C-73AC-49A3-9E56-02AD58A19FBF}"/>
              </a:ext>
            </a:extLst>
          </p:cNvPr>
          <p:cNvSpPr>
            <a:spLocks noGrp="1"/>
          </p:cNvSpPr>
          <p:nvPr>
            <p:ph type="body" sz="quarter" idx="10"/>
          </p:nvPr>
        </p:nvSpPr>
        <p:spPr>
          <a:xfrm>
            <a:off x="615759" y="1641579"/>
            <a:ext cx="4242736" cy="704556"/>
          </a:xfrm>
        </p:spPr>
        <p:txBody>
          <a:bodyPr/>
          <a:lstStyle/>
          <a:p>
            <a:r>
              <a:rPr lang="en-US" sz="3600">
                <a:latin typeface="Segoe UI Semibold" panose="020B0702040204020203" pitchFamily="34" charset="0"/>
                <a:cs typeface="Segoe UI Semibold" panose="020B0702040204020203" pitchFamily="34" charset="0"/>
              </a:rPr>
              <a:t>Thank you</a:t>
            </a:r>
          </a:p>
        </p:txBody>
      </p:sp>
    </p:spTree>
    <p:custDataLst>
      <p:tags r:id="rId1"/>
    </p:custDataLst>
    <p:extLst>
      <p:ext uri="{BB962C8B-B14F-4D97-AF65-F5344CB8AC3E}">
        <p14:creationId xmlns:p14="http://schemas.microsoft.com/office/powerpoint/2010/main" val="288154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llaborative meeting table">
            <a:extLst>
              <a:ext uri="{FF2B5EF4-FFF2-40B4-BE49-F238E27FC236}">
                <a16:creationId xmlns:a16="http://schemas.microsoft.com/office/drawing/2014/main" id="{24DCEC55-F085-8072-C9C8-687A6FD842BC}"/>
              </a:ext>
            </a:extLst>
          </p:cNvPr>
          <p:cNvPicPr>
            <a:picLocks noGrp="1" noChangeAspect="1"/>
          </p:cNvPicPr>
          <p:nvPr>
            <p:ph type="pic" sz="quarter" idx="11"/>
          </p:nvPr>
        </p:nvPicPr>
        <p:blipFill>
          <a:blip r:embed="rId3"/>
          <a:srcRect t="2" b="2"/>
          <a:stretch>
            <a:fillRect/>
          </a:stretch>
        </p:blipFill>
        <p:spPr/>
      </p:pic>
      <p:sp>
        <p:nvSpPr>
          <p:cNvPr id="2" name="TextBox 1">
            <a:extLst>
              <a:ext uri="{FF2B5EF4-FFF2-40B4-BE49-F238E27FC236}">
                <a16:creationId xmlns:a16="http://schemas.microsoft.com/office/drawing/2014/main" id="{3966CF85-607B-AF97-9126-77C52173E3F8}"/>
              </a:ext>
            </a:extLst>
          </p:cNvPr>
          <p:cNvSpPr txBox="1"/>
          <p:nvPr/>
        </p:nvSpPr>
        <p:spPr>
          <a:xfrm>
            <a:off x="2081048" y="5833242"/>
            <a:ext cx="7672552" cy="461665"/>
          </a:xfrm>
          <a:prstGeom prst="rect">
            <a:avLst/>
          </a:prstGeom>
          <a:noFill/>
        </p:spPr>
        <p:txBody>
          <a:bodyPr wrap="square" rtlCol="0">
            <a:spAutoFit/>
          </a:bodyPr>
          <a:lstStyle/>
          <a:p>
            <a:r>
              <a:rPr lang="en-US" sz="2400" dirty="0"/>
              <a:t>Tacit Knowledge </a:t>
            </a:r>
            <a:r>
              <a:rPr lang="en-US" sz="2400" dirty="0">
                <a:sym typeface="Wingdings" panose="05000000000000000000" pitchFamily="2" charset="2"/>
              </a:rPr>
              <a:t> The knowledge behind the knowledge</a:t>
            </a:r>
            <a:endParaRPr lang="en-US" sz="2400" dirty="0"/>
          </a:p>
        </p:txBody>
      </p:sp>
    </p:spTree>
    <p:extLst>
      <p:ext uri="{BB962C8B-B14F-4D97-AF65-F5344CB8AC3E}">
        <p14:creationId xmlns:p14="http://schemas.microsoft.com/office/powerpoint/2010/main" val="3658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827518-C754-44C7-9E91-B5F344693D4A}"/>
              </a:ext>
            </a:extLst>
          </p:cNvPr>
          <p:cNvSpPr>
            <a:spLocks noGrp="1"/>
          </p:cNvSpPr>
          <p:nvPr>
            <p:ph type="body" sz="quarter" idx="10"/>
          </p:nvPr>
        </p:nvSpPr>
        <p:spPr>
          <a:xfrm>
            <a:off x="463600" y="1506305"/>
            <a:ext cx="5431769" cy="914400"/>
          </a:xfrm>
        </p:spPr>
        <p:txBody>
          <a:bodyPr/>
          <a:lstStyle/>
          <a:p>
            <a:r>
              <a:rPr lang="en-US">
                <a:ea typeface="Segoe UI Black" panose="020B0A02040204020203" pitchFamily="34" charset="0"/>
              </a:rPr>
              <a:t>TODAY’S PRESENTATION</a:t>
            </a:r>
          </a:p>
          <a:p>
            <a:endParaRPr lang="en-US"/>
          </a:p>
        </p:txBody>
      </p:sp>
      <p:grpSp>
        <p:nvGrpSpPr>
          <p:cNvPr id="17" name="Group 16">
            <a:extLst>
              <a:ext uri="{FF2B5EF4-FFF2-40B4-BE49-F238E27FC236}">
                <a16:creationId xmlns:a16="http://schemas.microsoft.com/office/drawing/2014/main" id="{CA6457E7-E380-4F8B-8F18-0B7301A9650E}"/>
              </a:ext>
            </a:extLst>
          </p:cNvPr>
          <p:cNvGrpSpPr/>
          <p:nvPr/>
        </p:nvGrpSpPr>
        <p:grpSpPr>
          <a:xfrm>
            <a:off x="4271810" y="3221350"/>
            <a:ext cx="1243254" cy="923330"/>
            <a:chOff x="4402465" y="5352785"/>
            <a:chExt cx="1243254" cy="923330"/>
          </a:xfrm>
        </p:grpSpPr>
        <p:sp>
          <p:nvSpPr>
            <p:cNvPr id="18" name="Rectangle 17">
              <a:extLst>
                <a:ext uri="{FF2B5EF4-FFF2-40B4-BE49-F238E27FC236}">
                  <a16:creationId xmlns:a16="http://schemas.microsoft.com/office/drawing/2014/main" id="{060DCCC8-32E5-42B3-86C9-74D9F626186F}"/>
                </a:ext>
              </a:extLst>
            </p:cNvPr>
            <p:cNvSpPr/>
            <p:nvPr/>
          </p:nvSpPr>
          <p:spPr>
            <a:xfrm>
              <a:off x="5520512" y="5373016"/>
              <a:ext cx="125207" cy="8828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DA19EA-8EE9-4FCB-BE1E-F1FD9A552D99}"/>
                </a:ext>
              </a:extLst>
            </p:cNvPr>
            <p:cNvSpPr/>
            <p:nvPr/>
          </p:nvSpPr>
          <p:spPr>
            <a:xfrm>
              <a:off x="4402465" y="5352785"/>
              <a:ext cx="1018759" cy="923330"/>
            </a:xfrm>
            <a:prstGeom prst="rect">
              <a:avLst/>
            </a:prstGeom>
          </p:spPr>
          <p:txBody>
            <a:bodyPr wrap="square">
              <a:spAutoFit/>
            </a:bodyPr>
            <a:lstStyle/>
            <a:p>
              <a:pPr algn="r"/>
              <a:r>
                <a:rPr lang="en-US" sz="5400">
                  <a:solidFill>
                    <a:schemeClr val="accent2"/>
                  </a:solidFill>
                  <a:latin typeface="Segoe UI Black" panose="020B0A02040204020203" pitchFamily="34" charset="0"/>
                  <a:ea typeface="Segoe UI Black" panose="020B0A02040204020203" pitchFamily="34" charset="0"/>
                  <a:cs typeface="Segoe UI Semibold" panose="020B0702040204020203" pitchFamily="34" charset="0"/>
                </a:rPr>
                <a:t>2</a:t>
              </a:r>
            </a:p>
          </p:txBody>
        </p:sp>
      </p:grpSp>
      <p:grpSp>
        <p:nvGrpSpPr>
          <p:cNvPr id="20" name="Group 19">
            <a:extLst>
              <a:ext uri="{FF2B5EF4-FFF2-40B4-BE49-F238E27FC236}">
                <a16:creationId xmlns:a16="http://schemas.microsoft.com/office/drawing/2014/main" id="{A831AB72-06EF-40E3-A6F3-0F76475B1210}"/>
              </a:ext>
            </a:extLst>
          </p:cNvPr>
          <p:cNvGrpSpPr/>
          <p:nvPr/>
        </p:nvGrpSpPr>
        <p:grpSpPr>
          <a:xfrm>
            <a:off x="473872" y="3221350"/>
            <a:ext cx="3217817" cy="923330"/>
            <a:chOff x="613208" y="5352785"/>
            <a:chExt cx="3217817" cy="923330"/>
          </a:xfrm>
        </p:grpSpPr>
        <p:sp>
          <p:nvSpPr>
            <p:cNvPr id="21" name="Rectangle 20">
              <a:extLst>
                <a:ext uri="{FF2B5EF4-FFF2-40B4-BE49-F238E27FC236}">
                  <a16:creationId xmlns:a16="http://schemas.microsoft.com/office/drawing/2014/main" id="{C22D8224-A2FE-450C-9AA2-3E6FE327D6F5}"/>
                </a:ext>
              </a:extLst>
            </p:cNvPr>
            <p:cNvSpPr/>
            <p:nvPr/>
          </p:nvSpPr>
          <p:spPr>
            <a:xfrm>
              <a:off x="1718444" y="5373016"/>
              <a:ext cx="117337" cy="88286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3997568-E63E-4679-B2CD-E1AFB6F51523}"/>
                </a:ext>
              </a:extLst>
            </p:cNvPr>
            <p:cNvSpPr/>
            <p:nvPr/>
          </p:nvSpPr>
          <p:spPr>
            <a:xfrm>
              <a:off x="1935071" y="5352785"/>
              <a:ext cx="1895954" cy="369332"/>
            </a:xfrm>
            <a:prstGeom prst="rect">
              <a:avLst/>
            </a:prstGeom>
          </p:spPr>
          <p:txBody>
            <a:bodyPr wrap="square">
              <a:spAutoFit/>
            </a:bodyPr>
            <a:lstStyle/>
            <a:p>
              <a:endParaRPr lang="en-US">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4658FBFC-2CBE-411F-82C5-B7D7A7FE0C97}"/>
                </a:ext>
              </a:extLst>
            </p:cNvPr>
            <p:cNvSpPr/>
            <p:nvPr/>
          </p:nvSpPr>
          <p:spPr>
            <a:xfrm>
              <a:off x="613208" y="5352785"/>
              <a:ext cx="1018759" cy="923330"/>
            </a:xfrm>
            <a:prstGeom prst="rect">
              <a:avLst/>
            </a:prstGeom>
          </p:spPr>
          <p:txBody>
            <a:bodyPr wrap="square">
              <a:spAutoFit/>
            </a:bodyPr>
            <a:lstStyle/>
            <a:p>
              <a:pPr algn="r"/>
              <a:r>
                <a:rPr lang="en-US" sz="5400" dirty="0">
                  <a:solidFill>
                    <a:schemeClr val="accent1"/>
                  </a:solidFill>
                  <a:latin typeface="Segoe UI Black" panose="020B0A02040204020203" pitchFamily="34" charset="0"/>
                  <a:ea typeface="Segoe UI Black" panose="020B0A02040204020203" pitchFamily="34" charset="0"/>
                  <a:cs typeface="Segoe UI Semibold" panose="020B0702040204020203" pitchFamily="34" charset="0"/>
                </a:rPr>
                <a:t>1</a:t>
              </a:r>
            </a:p>
          </p:txBody>
        </p:sp>
      </p:grpSp>
      <p:grpSp>
        <p:nvGrpSpPr>
          <p:cNvPr id="24" name="Group 23">
            <a:extLst>
              <a:ext uri="{FF2B5EF4-FFF2-40B4-BE49-F238E27FC236}">
                <a16:creationId xmlns:a16="http://schemas.microsoft.com/office/drawing/2014/main" id="{DED3C787-7D83-4142-8E90-69D622A696A6}"/>
              </a:ext>
            </a:extLst>
          </p:cNvPr>
          <p:cNvGrpSpPr/>
          <p:nvPr/>
        </p:nvGrpSpPr>
        <p:grpSpPr>
          <a:xfrm>
            <a:off x="8044243" y="3221350"/>
            <a:ext cx="1255700" cy="923330"/>
            <a:chOff x="8183579" y="5352785"/>
            <a:chExt cx="1255700" cy="923330"/>
          </a:xfrm>
        </p:grpSpPr>
        <p:sp>
          <p:nvSpPr>
            <p:cNvPr id="25" name="Rectangle 24">
              <a:extLst>
                <a:ext uri="{FF2B5EF4-FFF2-40B4-BE49-F238E27FC236}">
                  <a16:creationId xmlns:a16="http://schemas.microsoft.com/office/drawing/2014/main" id="{B679090D-B715-4456-9BBD-BAE8493C5C07}"/>
                </a:ext>
              </a:extLst>
            </p:cNvPr>
            <p:cNvSpPr/>
            <p:nvPr/>
          </p:nvSpPr>
          <p:spPr>
            <a:xfrm>
              <a:off x="9328778" y="5373016"/>
              <a:ext cx="110501" cy="8828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61F853-9C31-41E6-826E-9C74B6303573}"/>
                </a:ext>
              </a:extLst>
            </p:cNvPr>
            <p:cNvSpPr/>
            <p:nvPr/>
          </p:nvSpPr>
          <p:spPr>
            <a:xfrm>
              <a:off x="8183579" y="5352785"/>
              <a:ext cx="1018759" cy="923330"/>
            </a:xfrm>
            <a:prstGeom prst="rect">
              <a:avLst/>
            </a:prstGeom>
          </p:spPr>
          <p:txBody>
            <a:bodyPr wrap="square">
              <a:spAutoFit/>
            </a:bodyPr>
            <a:lstStyle/>
            <a:p>
              <a:pPr algn="r"/>
              <a:r>
                <a:rPr lang="en-US" sz="5400">
                  <a:solidFill>
                    <a:schemeClr val="accent6"/>
                  </a:solidFill>
                  <a:latin typeface="Segoe UI Black" panose="020B0A02040204020203" pitchFamily="34" charset="0"/>
                  <a:ea typeface="Segoe UI Black" panose="020B0A02040204020203" pitchFamily="34" charset="0"/>
                  <a:cs typeface="Segoe UI Semibold" panose="020B0702040204020203" pitchFamily="34" charset="0"/>
                </a:rPr>
                <a:t>3</a:t>
              </a:r>
            </a:p>
          </p:txBody>
        </p:sp>
      </p:grpSp>
      <p:sp>
        <p:nvSpPr>
          <p:cNvPr id="38" name="Text Placeholder 36">
            <a:extLst>
              <a:ext uri="{FF2B5EF4-FFF2-40B4-BE49-F238E27FC236}">
                <a16:creationId xmlns:a16="http://schemas.microsoft.com/office/drawing/2014/main" id="{BEB3A2EF-034C-406C-8B33-267970FD1FDB}"/>
              </a:ext>
            </a:extLst>
          </p:cNvPr>
          <p:cNvSpPr txBox="1">
            <a:spLocks/>
          </p:cNvSpPr>
          <p:nvPr/>
        </p:nvSpPr>
        <p:spPr>
          <a:xfrm>
            <a:off x="5617435" y="3265775"/>
            <a:ext cx="1986154" cy="914400"/>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1pPr>
            <a:lvl2pPr marL="4572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2pPr>
            <a:lvl3pPr marL="9144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3pPr>
            <a:lvl4pPr marL="13716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Examples from IEG</a:t>
            </a:r>
          </a:p>
        </p:txBody>
      </p:sp>
      <p:sp>
        <p:nvSpPr>
          <p:cNvPr id="40" name="Text Placeholder 36">
            <a:extLst>
              <a:ext uri="{FF2B5EF4-FFF2-40B4-BE49-F238E27FC236}">
                <a16:creationId xmlns:a16="http://schemas.microsoft.com/office/drawing/2014/main" id="{10A2CAC6-C825-4D79-9C7C-C1A63DB84C8C}"/>
              </a:ext>
            </a:extLst>
          </p:cNvPr>
          <p:cNvSpPr txBox="1">
            <a:spLocks/>
          </p:cNvSpPr>
          <p:nvPr/>
        </p:nvSpPr>
        <p:spPr>
          <a:xfrm>
            <a:off x="9426383" y="3235596"/>
            <a:ext cx="1986154" cy="914400"/>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1pPr>
            <a:lvl2pPr marL="4572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2pPr>
            <a:lvl3pPr marL="9144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3pPr>
            <a:lvl4pPr marL="13716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Resources</a:t>
            </a:r>
          </a:p>
        </p:txBody>
      </p:sp>
      <p:sp>
        <p:nvSpPr>
          <p:cNvPr id="41" name="Text Placeholder 36">
            <a:extLst>
              <a:ext uri="{FF2B5EF4-FFF2-40B4-BE49-F238E27FC236}">
                <a16:creationId xmlns:a16="http://schemas.microsoft.com/office/drawing/2014/main" id="{B529F865-6ED7-4016-A349-F9BD6D67DDAC}"/>
              </a:ext>
            </a:extLst>
          </p:cNvPr>
          <p:cNvSpPr txBox="1">
            <a:spLocks/>
          </p:cNvSpPr>
          <p:nvPr/>
        </p:nvSpPr>
        <p:spPr>
          <a:xfrm>
            <a:off x="1795733" y="3235596"/>
            <a:ext cx="1986154" cy="914400"/>
          </a:xfrm>
          <a:prstGeom prst="rect">
            <a:avLst/>
          </a:prstGeom>
        </p:spPr>
        <p:txBody>
          <a:bodyPr/>
          <a:lstStyle>
            <a:lvl1pPr marL="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1pPr>
            <a:lvl2pPr marL="4572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2pPr>
            <a:lvl3pPr marL="9144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3pPr>
            <a:lvl4pPr marL="13716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l" defTabSz="457200" rtl="0" eaLnBrk="1" latinLnBrk="0" hangingPunct="1">
              <a:spcBef>
                <a:spcPct val="20000"/>
              </a:spcBef>
              <a:buFont typeface="Arial"/>
              <a:buNone/>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Importance of tacit knowledge</a:t>
            </a:r>
          </a:p>
        </p:txBody>
      </p:sp>
    </p:spTree>
    <p:custDataLst>
      <p:tags r:id="rId1"/>
    </p:custDataLst>
    <p:extLst>
      <p:ext uri="{BB962C8B-B14F-4D97-AF65-F5344CB8AC3E}">
        <p14:creationId xmlns:p14="http://schemas.microsoft.com/office/powerpoint/2010/main" val="208968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F5BC1A36-6D41-3FAF-BC6F-FCC6203FC9C3}"/>
              </a:ext>
            </a:extLst>
          </p:cNvPr>
          <p:cNvSpPr/>
          <p:nvPr/>
        </p:nvSpPr>
        <p:spPr>
          <a:xfrm>
            <a:off x="3605048" y="588579"/>
            <a:ext cx="5402318" cy="498190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7E487B7A-E213-EE01-41B8-BD626C4A3F82}"/>
              </a:ext>
            </a:extLst>
          </p:cNvPr>
          <p:cNvSpPr/>
          <p:nvPr/>
        </p:nvSpPr>
        <p:spPr>
          <a:xfrm>
            <a:off x="4981904" y="493986"/>
            <a:ext cx="2669627" cy="2469932"/>
          </a:xfrm>
          <a:prstGeom prst="triangle">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E4E0C6-4418-DE6E-B035-17A13F6A239F}"/>
              </a:ext>
            </a:extLst>
          </p:cNvPr>
          <p:cNvSpPr txBox="1"/>
          <p:nvPr/>
        </p:nvSpPr>
        <p:spPr>
          <a:xfrm>
            <a:off x="5570482" y="2196662"/>
            <a:ext cx="1492469" cy="646331"/>
          </a:xfrm>
          <a:prstGeom prst="rect">
            <a:avLst/>
          </a:prstGeom>
          <a:noFill/>
        </p:spPr>
        <p:txBody>
          <a:bodyPr wrap="square" rtlCol="0">
            <a:spAutoFit/>
          </a:bodyPr>
          <a:lstStyle/>
          <a:p>
            <a:pPr algn="ctr"/>
            <a:r>
              <a:rPr lang="en-US" b="1" dirty="0"/>
              <a:t>Explicit Knowledge</a:t>
            </a:r>
          </a:p>
        </p:txBody>
      </p:sp>
      <p:sp>
        <p:nvSpPr>
          <p:cNvPr id="8" name="TextBox 7">
            <a:extLst>
              <a:ext uri="{FF2B5EF4-FFF2-40B4-BE49-F238E27FC236}">
                <a16:creationId xmlns:a16="http://schemas.microsoft.com/office/drawing/2014/main" id="{9366BBDD-10A1-4BB5-D9A3-6B0B80A9ABFE}"/>
              </a:ext>
            </a:extLst>
          </p:cNvPr>
          <p:cNvSpPr txBox="1"/>
          <p:nvPr/>
        </p:nvSpPr>
        <p:spPr>
          <a:xfrm>
            <a:off x="4824248" y="4082534"/>
            <a:ext cx="3247697" cy="369332"/>
          </a:xfrm>
          <a:prstGeom prst="rect">
            <a:avLst/>
          </a:prstGeom>
          <a:noFill/>
        </p:spPr>
        <p:txBody>
          <a:bodyPr wrap="square" rtlCol="0">
            <a:spAutoFit/>
          </a:bodyPr>
          <a:lstStyle/>
          <a:p>
            <a:pPr algn="ctr"/>
            <a:r>
              <a:rPr lang="en-US" b="1" dirty="0"/>
              <a:t>Tacit Knowledge</a:t>
            </a:r>
          </a:p>
        </p:txBody>
      </p:sp>
      <p:sp>
        <p:nvSpPr>
          <p:cNvPr id="9" name="TextBox 8">
            <a:extLst>
              <a:ext uri="{FF2B5EF4-FFF2-40B4-BE49-F238E27FC236}">
                <a16:creationId xmlns:a16="http://schemas.microsoft.com/office/drawing/2014/main" id="{6D73B785-C2EB-7F92-4C78-AB086FB7FD14}"/>
              </a:ext>
            </a:extLst>
          </p:cNvPr>
          <p:cNvSpPr txBox="1"/>
          <p:nvPr/>
        </p:nvSpPr>
        <p:spPr>
          <a:xfrm>
            <a:off x="2777358" y="1611501"/>
            <a:ext cx="2848303" cy="646331"/>
          </a:xfrm>
          <a:prstGeom prst="rect">
            <a:avLst/>
          </a:prstGeom>
          <a:noFill/>
        </p:spPr>
        <p:txBody>
          <a:bodyPr wrap="square" rtlCol="0">
            <a:spAutoFit/>
          </a:bodyPr>
          <a:lstStyle/>
          <a:p>
            <a:r>
              <a:rPr lang="en-US" dirty="0"/>
              <a:t>Found in databases and</a:t>
            </a:r>
          </a:p>
          <a:p>
            <a:r>
              <a:rPr lang="en-US" dirty="0"/>
              <a:t>documents</a:t>
            </a:r>
          </a:p>
        </p:txBody>
      </p:sp>
      <p:sp>
        <p:nvSpPr>
          <p:cNvPr id="10" name="TextBox 9">
            <a:extLst>
              <a:ext uri="{FF2B5EF4-FFF2-40B4-BE49-F238E27FC236}">
                <a16:creationId xmlns:a16="http://schemas.microsoft.com/office/drawing/2014/main" id="{E560BAEC-E4B3-BBEE-2034-156489425452}"/>
              </a:ext>
            </a:extLst>
          </p:cNvPr>
          <p:cNvSpPr txBox="1"/>
          <p:nvPr/>
        </p:nvSpPr>
        <p:spPr>
          <a:xfrm>
            <a:off x="2151994" y="3667035"/>
            <a:ext cx="2343806" cy="1200329"/>
          </a:xfrm>
          <a:prstGeom prst="rect">
            <a:avLst/>
          </a:prstGeom>
          <a:noFill/>
        </p:spPr>
        <p:txBody>
          <a:bodyPr wrap="square" rtlCol="0">
            <a:spAutoFit/>
          </a:bodyPr>
          <a:lstStyle/>
          <a:p>
            <a:r>
              <a:rPr lang="en-US" dirty="0"/>
              <a:t>Found in our brains; contextual, hard to codify</a:t>
            </a:r>
          </a:p>
          <a:p>
            <a:endParaRPr lang="en-US" dirty="0"/>
          </a:p>
        </p:txBody>
      </p:sp>
    </p:spTree>
    <p:extLst>
      <p:ext uri="{BB962C8B-B14F-4D97-AF65-F5344CB8AC3E}">
        <p14:creationId xmlns:p14="http://schemas.microsoft.com/office/powerpoint/2010/main" val="227325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5C5FB-78A7-D64D-80D0-A974F2167637}"/>
              </a:ext>
            </a:extLst>
          </p:cNvPr>
          <p:cNvSpPr txBox="1"/>
          <p:nvPr/>
        </p:nvSpPr>
        <p:spPr>
          <a:xfrm>
            <a:off x="4107326" y="306186"/>
            <a:ext cx="3977372"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LEARNING JOURNEY</a:t>
            </a:r>
          </a:p>
        </p:txBody>
      </p:sp>
      <p:sp>
        <p:nvSpPr>
          <p:cNvPr id="62" name="Shape 10557">
            <a:extLst>
              <a:ext uri="{FF2B5EF4-FFF2-40B4-BE49-F238E27FC236}">
                <a16:creationId xmlns:a16="http://schemas.microsoft.com/office/drawing/2014/main" id="{4B09FE55-FB60-634E-9743-18CFAED2D2C0}"/>
              </a:ext>
            </a:extLst>
          </p:cNvPr>
          <p:cNvSpPr/>
          <p:nvPr/>
        </p:nvSpPr>
        <p:spPr>
          <a:xfrm flipH="1">
            <a:off x="4033896" y="3670368"/>
            <a:ext cx="1165752" cy="14923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410780">
              <a:lnSpc>
                <a:spcPct val="110000"/>
              </a:lnSpc>
              <a:spcBef>
                <a:spcPts val="2110"/>
              </a:spcBef>
              <a:defRPr sz="2000">
                <a:solidFill>
                  <a:srgbClr val="4C4C4C"/>
                </a:solidFill>
                <a:latin typeface="Helvetica Neue Light"/>
                <a:ea typeface="Helvetica Neue Light"/>
                <a:cs typeface="Helvetica Neue Light"/>
                <a:sym typeface="Helvetica Neue Light"/>
              </a:defRPr>
            </a:pPr>
            <a:endParaRPr sz="1407"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 name="Shape 10558">
            <a:extLst>
              <a:ext uri="{FF2B5EF4-FFF2-40B4-BE49-F238E27FC236}">
                <a16:creationId xmlns:a16="http://schemas.microsoft.com/office/drawing/2014/main" id="{E42141D7-2DB0-C34E-B548-352C6D245E4E}"/>
              </a:ext>
            </a:extLst>
          </p:cNvPr>
          <p:cNvSpPr/>
          <p:nvPr/>
        </p:nvSpPr>
        <p:spPr>
          <a:xfrm flipH="1">
            <a:off x="4242772" y="3874530"/>
            <a:ext cx="775345" cy="1100598"/>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60" name="Shape 10560">
            <a:extLst>
              <a:ext uri="{FF2B5EF4-FFF2-40B4-BE49-F238E27FC236}">
                <a16:creationId xmlns:a16="http://schemas.microsoft.com/office/drawing/2014/main" id="{1AEEF9F9-3017-0F46-8A3D-EFA8B3544E8C}"/>
              </a:ext>
            </a:extLst>
          </p:cNvPr>
          <p:cNvSpPr/>
          <p:nvPr/>
        </p:nvSpPr>
        <p:spPr>
          <a:xfrm flipH="1">
            <a:off x="6969681" y="2674653"/>
            <a:ext cx="1165753" cy="14923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1" name="Shape 10561">
            <a:extLst>
              <a:ext uri="{FF2B5EF4-FFF2-40B4-BE49-F238E27FC236}">
                <a16:creationId xmlns:a16="http://schemas.microsoft.com/office/drawing/2014/main" id="{AF07E08F-0FFB-D648-8DAF-63F6DB56B13C}"/>
              </a:ext>
            </a:extLst>
          </p:cNvPr>
          <p:cNvSpPr/>
          <p:nvPr/>
        </p:nvSpPr>
        <p:spPr>
          <a:xfrm flipH="1">
            <a:off x="7038240" y="2878816"/>
            <a:ext cx="892971" cy="1100598"/>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58" name="Shape 10563">
            <a:extLst>
              <a:ext uri="{FF2B5EF4-FFF2-40B4-BE49-F238E27FC236}">
                <a16:creationId xmlns:a16="http://schemas.microsoft.com/office/drawing/2014/main" id="{CF915BC4-0ACF-214F-BFC2-CD9529DA61E9}"/>
              </a:ext>
            </a:extLst>
          </p:cNvPr>
          <p:cNvSpPr/>
          <p:nvPr/>
        </p:nvSpPr>
        <p:spPr>
          <a:xfrm flipH="1">
            <a:off x="5193621" y="3670368"/>
            <a:ext cx="1832479" cy="4974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9" name="Shape 10564">
            <a:extLst>
              <a:ext uri="{FF2B5EF4-FFF2-40B4-BE49-F238E27FC236}">
                <a16:creationId xmlns:a16="http://schemas.microsoft.com/office/drawing/2014/main" id="{7737EDA1-E426-C748-B7B7-60A9B363CA18}"/>
              </a:ext>
            </a:extLst>
          </p:cNvPr>
          <p:cNvSpPr/>
          <p:nvPr/>
        </p:nvSpPr>
        <p:spPr>
          <a:xfrm flipH="1">
            <a:off x="5191182" y="3885872"/>
            <a:ext cx="1678704" cy="93276"/>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56" name="Shape 10566">
            <a:extLst>
              <a:ext uri="{FF2B5EF4-FFF2-40B4-BE49-F238E27FC236}">
                <a16:creationId xmlns:a16="http://schemas.microsoft.com/office/drawing/2014/main" id="{EF7F2CBF-FF58-4941-93C5-906859F6B701}"/>
              </a:ext>
            </a:extLst>
          </p:cNvPr>
          <p:cNvSpPr/>
          <p:nvPr/>
        </p:nvSpPr>
        <p:spPr>
          <a:xfrm flipH="1">
            <a:off x="5190419" y="2673256"/>
            <a:ext cx="1793599" cy="4974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7" name="Shape 10567">
            <a:extLst>
              <a:ext uri="{FF2B5EF4-FFF2-40B4-BE49-F238E27FC236}">
                <a16:creationId xmlns:a16="http://schemas.microsoft.com/office/drawing/2014/main" id="{7FA39F3C-A37D-9E4D-9594-C712FEE61E12}"/>
              </a:ext>
            </a:extLst>
          </p:cNvPr>
          <p:cNvSpPr/>
          <p:nvPr/>
        </p:nvSpPr>
        <p:spPr>
          <a:xfrm flipH="1">
            <a:off x="5192079" y="2885522"/>
            <a:ext cx="1678704" cy="93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54" name="Shape 10569">
            <a:extLst>
              <a:ext uri="{FF2B5EF4-FFF2-40B4-BE49-F238E27FC236}">
                <a16:creationId xmlns:a16="http://schemas.microsoft.com/office/drawing/2014/main" id="{50FD7FBA-B730-7144-844B-ADEACC8F852D}"/>
              </a:ext>
            </a:extLst>
          </p:cNvPr>
          <p:cNvSpPr/>
          <p:nvPr/>
        </p:nvSpPr>
        <p:spPr>
          <a:xfrm flipH="1">
            <a:off x="5193530" y="4667533"/>
            <a:ext cx="2228957" cy="498398"/>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5" name="Shape 10570">
            <a:extLst>
              <a:ext uri="{FF2B5EF4-FFF2-40B4-BE49-F238E27FC236}">
                <a16:creationId xmlns:a16="http://schemas.microsoft.com/office/drawing/2014/main" id="{94AF2191-0A64-1746-89E2-A49C70B6906E}"/>
              </a:ext>
            </a:extLst>
          </p:cNvPr>
          <p:cNvSpPr/>
          <p:nvPr/>
        </p:nvSpPr>
        <p:spPr>
          <a:xfrm flipH="1">
            <a:off x="5195270" y="4884000"/>
            <a:ext cx="2797843" cy="93276"/>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52" name="Shape 10572">
            <a:extLst>
              <a:ext uri="{FF2B5EF4-FFF2-40B4-BE49-F238E27FC236}">
                <a16:creationId xmlns:a16="http://schemas.microsoft.com/office/drawing/2014/main" id="{71D18A5D-A45B-284C-8B55-A68112A65B0A}"/>
              </a:ext>
            </a:extLst>
          </p:cNvPr>
          <p:cNvSpPr/>
          <p:nvPr/>
        </p:nvSpPr>
        <p:spPr>
          <a:xfrm flipH="1">
            <a:off x="4033896" y="1679047"/>
            <a:ext cx="1165752" cy="14923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3" name="Shape 10573">
            <a:extLst>
              <a:ext uri="{FF2B5EF4-FFF2-40B4-BE49-F238E27FC236}">
                <a16:creationId xmlns:a16="http://schemas.microsoft.com/office/drawing/2014/main" id="{D5ACB772-31D8-354C-81F5-C4E35E3767B1}"/>
              </a:ext>
            </a:extLst>
          </p:cNvPr>
          <p:cNvSpPr/>
          <p:nvPr/>
        </p:nvSpPr>
        <p:spPr>
          <a:xfrm flipH="1">
            <a:off x="4242772" y="1883208"/>
            <a:ext cx="775345" cy="1100598"/>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50" name="Shape 10575">
            <a:extLst>
              <a:ext uri="{FF2B5EF4-FFF2-40B4-BE49-F238E27FC236}">
                <a16:creationId xmlns:a16="http://schemas.microsoft.com/office/drawing/2014/main" id="{6369A81C-73CE-3D48-A620-F4A781D29C2A}"/>
              </a:ext>
            </a:extLst>
          </p:cNvPr>
          <p:cNvSpPr/>
          <p:nvPr/>
        </p:nvSpPr>
        <p:spPr>
          <a:xfrm flipH="1">
            <a:off x="5193530" y="1675703"/>
            <a:ext cx="2925647" cy="498781"/>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51" name="Shape 10576">
            <a:extLst>
              <a:ext uri="{FF2B5EF4-FFF2-40B4-BE49-F238E27FC236}">
                <a16:creationId xmlns:a16="http://schemas.microsoft.com/office/drawing/2014/main" id="{42AB49B1-CCD9-7A45-901A-E499202E2AE7}"/>
              </a:ext>
            </a:extLst>
          </p:cNvPr>
          <p:cNvSpPr/>
          <p:nvPr/>
        </p:nvSpPr>
        <p:spPr>
          <a:xfrm flipH="1">
            <a:off x="5195270" y="1892553"/>
            <a:ext cx="2797843" cy="93276"/>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48" name="Shape 10578">
            <a:extLst>
              <a:ext uri="{FF2B5EF4-FFF2-40B4-BE49-F238E27FC236}">
                <a16:creationId xmlns:a16="http://schemas.microsoft.com/office/drawing/2014/main" id="{3F612F88-61AD-B54F-97DB-A994C995993A}"/>
              </a:ext>
            </a:extLst>
          </p:cNvPr>
          <p:cNvSpPr/>
          <p:nvPr/>
        </p:nvSpPr>
        <p:spPr>
          <a:xfrm flipH="1">
            <a:off x="6969681" y="4665974"/>
            <a:ext cx="1165753" cy="14923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9" name="Shape 10579">
            <a:extLst>
              <a:ext uri="{FF2B5EF4-FFF2-40B4-BE49-F238E27FC236}">
                <a16:creationId xmlns:a16="http://schemas.microsoft.com/office/drawing/2014/main" id="{60610510-79FE-5E4B-9C98-644966000E9E}"/>
              </a:ext>
            </a:extLst>
          </p:cNvPr>
          <p:cNvSpPr/>
          <p:nvPr/>
        </p:nvSpPr>
        <p:spPr>
          <a:xfrm flipH="1">
            <a:off x="7078354" y="4861840"/>
            <a:ext cx="835088" cy="1100599"/>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44" name="Shape 10581">
            <a:extLst>
              <a:ext uri="{FF2B5EF4-FFF2-40B4-BE49-F238E27FC236}">
                <a16:creationId xmlns:a16="http://schemas.microsoft.com/office/drawing/2014/main" id="{6C262F94-6963-EA43-8677-402F7D56DC62}"/>
              </a:ext>
            </a:extLst>
          </p:cNvPr>
          <p:cNvSpPr/>
          <p:nvPr/>
        </p:nvSpPr>
        <p:spPr>
          <a:xfrm>
            <a:off x="1588" y="5658472"/>
            <a:ext cx="7012380" cy="4986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
                </a:lnTo>
                <a:lnTo>
                  <a:pt x="0" y="21600"/>
                </a:lnTo>
                <a:lnTo>
                  <a:pt x="21600" y="21540"/>
                </a:lnTo>
                <a:lnTo>
                  <a:pt x="21600" y="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46" name="Shape 10582">
            <a:extLst>
              <a:ext uri="{FF2B5EF4-FFF2-40B4-BE49-F238E27FC236}">
                <a16:creationId xmlns:a16="http://schemas.microsoft.com/office/drawing/2014/main" id="{CAF0203A-861E-0E4F-A62B-B710F92FC022}"/>
              </a:ext>
            </a:extLst>
          </p:cNvPr>
          <p:cNvSpPr/>
          <p:nvPr/>
        </p:nvSpPr>
        <p:spPr>
          <a:xfrm flipH="1">
            <a:off x="4132638" y="5861099"/>
            <a:ext cx="2797843" cy="93276"/>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47" name="Shape 10583">
            <a:extLst>
              <a:ext uri="{FF2B5EF4-FFF2-40B4-BE49-F238E27FC236}">
                <a16:creationId xmlns:a16="http://schemas.microsoft.com/office/drawing/2014/main" id="{E0FBE97E-9BCA-E440-99DC-1826689D8AEF}"/>
              </a:ext>
            </a:extLst>
          </p:cNvPr>
          <p:cNvSpPr/>
          <p:nvPr/>
        </p:nvSpPr>
        <p:spPr>
          <a:xfrm flipH="1">
            <a:off x="1188398" y="5861099"/>
            <a:ext cx="2797842" cy="93276"/>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33" name="Shape 10587">
            <a:extLst>
              <a:ext uri="{FF2B5EF4-FFF2-40B4-BE49-F238E27FC236}">
                <a16:creationId xmlns:a16="http://schemas.microsoft.com/office/drawing/2014/main" id="{2436F36A-7C55-9942-AD5A-A503C64C36EC}"/>
              </a:ext>
            </a:extLst>
          </p:cNvPr>
          <p:cNvSpPr/>
          <p:nvPr/>
        </p:nvSpPr>
        <p:spPr>
          <a:xfrm>
            <a:off x="7663665" y="4965653"/>
            <a:ext cx="892971" cy="8929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1" name="Shape 10590">
            <a:extLst>
              <a:ext uri="{FF2B5EF4-FFF2-40B4-BE49-F238E27FC236}">
                <a16:creationId xmlns:a16="http://schemas.microsoft.com/office/drawing/2014/main" id="{1927189B-EACB-FA41-BFA4-4C3FA7415407}"/>
              </a:ext>
            </a:extLst>
          </p:cNvPr>
          <p:cNvSpPr/>
          <p:nvPr/>
        </p:nvSpPr>
        <p:spPr>
          <a:xfrm>
            <a:off x="3596191" y="3970048"/>
            <a:ext cx="892971" cy="8929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9" name="Shape 10593">
            <a:extLst>
              <a:ext uri="{FF2B5EF4-FFF2-40B4-BE49-F238E27FC236}">
                <a16:creationId xmlns:a16="http://schemas.microsoft.com/office/drawing/2014/main" id="{DDD095F7-66F5-E249-9198-69BCB03A46F7}"/>
              </a:ext>
            </a:extLst>
          </p:cNvPr>
          <p:cNvSpPr/>
          <p:nvPr/>
        </p:nvSpPr>
        <p:spPr>
          <a:xfrm>
            <a:off x="7663665" y="2974331"/>
            <a:ext cx="892971" cy="8929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4" name="Shape 10596">
            <a:extLst>
              <a:ext uri="{FF2B5EF4-FFF2-40B4-BE49-F238E27FC236}">
                <a16:creationId xmlns:a16="http://schemas.microsoft.com/office/drawing/2014/main" id="{CDC282F1-8E91-4248-AACD-5FF360F8E9CF}"/>
              </a:ext>
            </a:extLst>
          </p:cNvPr>
          <p:cNvSpPr/>
          <p:nvPr/>
        </p:nvSpPr>
        <p:spPr>
          <a:xfrm>
            <a:off x="3596191" y="1978726"/>
            <a:ext cx="892971" cy="8929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1"/>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4" name="Shape 10575">
            <a:extLst>
              <a:ext uri="{FF2B5EF4-FFF2-40B4-BE49-F238E27FC236}">
                <a16:creationId xmlns:a16="http://schemas.microsoft.com/office/drawing/2014/main" id="{78DEFDEB-AE4B-0F48-9061-03DF2BBEBEBE}"/>
              </a:ext>
            </a:extLst>
          </p:cNvPr>
          <p:cNvSpPr/>
          <p:nvPr/>
        </p:nvSpPr>
        <p:spPr>
          <a:xfrm flipH="1">
            <a:off x="8118505" y="1675703"/>
            <a:ext cx="2925647" cy="498781"/>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65" name="Shape 10576">
            <a:extLst>
              <a:ext uri="{FF2B5EF4-FFF2-40B4-BE49-F238E27FC236}">
                <a16:creationId xmlns:a16="http://schemas.microsoft.com/office/drawing/2014/main" id="{057A41F6-DF9B-AD48-8A6B-6D0B982B2876}"/>
              </a:ext>
            </a:extLst>
          </p:cNvPr>
          <p:cNvSpPr/>
          <p:nvPr/>
        </p:nvSpPr>
        <p:spPr>
          <a:xfrm flipH="1">
            <a:off x="8120245" y="1892553"/>
            <a:ext cx="2797843" cy="93276"/>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67" name="Freeform 729">
            <a:extLst>
              <a:ext uri="{FF2B5EF4-FFF2-40B4-BE49-F238E27FC236}">
                <a16:creationId xmlns:a16="http://schemas.microsoft.com/office/drawing/2014/main" id="{5E8C19B7-021A-4A45-817D-121A110AAE1C}"/>
              </a:ext>
            </a:extLst>
          </p:cNvPr>
          <p:cNvSpPr>
            <a:spLocks noChangeArrowheads="1"/>
          </p:cNvSpPr>
          <p:nvPr/>
        </p:nvSpPr>
        <p:spPr bwMode="auto">
          <a:xfrm>
            <a:off x="3830790" y="2213325"/>
            <a:ext cx="426036" cy="423772"/>
          </a:xfrm>
          <a:custGeom>
            <a:avLst/>
            <a:gdLst>
              <a:gd name="T0" fmla="*/ 264750 w 298089"/>
              <a:gd name="T1" fmla="*/ 207963 h 296504"/>
              <a:gd name="T2" fmla="*/ 239713 w 298089"/>
              <a:gd name="T3" fmla="*/ 207963 h 296504"/>
              <a:gd name="T4" fmla="*/ 163606 w 298089"/>
              <a:gd name="T5" fmla="*/ 254139 h 296504"/>
              <a:gd name="T6" fmla="*/ 209720 w 298089"/>
              <a:gd name="T7" fmla="*/ 207579 h 296504"/>
              <a:gd name="T8" fmla="*/ 260015 w 298089"/>
              <a:gd name="T9" fmla="*/ 171450 h 296504"/>
              <a:gd name="T10" fmla="*/ 207934 w 298089"/>
              <a:gd name="T11" fmla="*/ 180608 h 296504"/>
              <a:gd name="T12" fmla="*/ 207934 w 298089"/>
              <a:gd name="T13" fmla="*/ 139700 h 296504"/>
              <a:gd name="T14" fmla="*/ 260015 w 298089"/>
              <a:gd name="T15" fmla="*/ 148858 h 296504"/>
              <a:gd name="T16" fmla="*/ 207934 w 298089"/>
              <a:gd name="T17" fmla="*/ 139700 h 296504"/>
              <a:gd name="T18" fmla="*/ 104412 w 298089"/>
              <a:gd name="T19" fmla="*/ 155213 h 296504"/>
              <a:gd name="T20" fmla="*/ 110943 w 298089"/>
              <a:gd name="T21" fmla="*/ 149070 h 296504"/>
              <a:gd name="T22" fmla="*/ 80100 w 298089"/>
              <a:gd name="T23" fmla="*/ 111125 h 296504"/>
              <a:gd name="T24" fmla="*/ 155212 w 298089"/>
              <a:gd name="T25" fmla="*/ 163164 h 296504"/>
              <a:gd name="T26" fmla="*/ 146140 w 298089"/>
              <a:gd name="T27" fmla="*/ 126664 h 296504"/>
              <a:gd name="T28" fmla="*/ 122192 w 298089"/>
              <a:gd name="T29" fmla="*/ 166778 h 296504"/>
              <a:gd name="T30" fmla="*/ 110943 w 298089"/>
              <a:gd name="T31" fmla="*/ 161718 h 296504"/>
              <a:gd name="T32" fmla="*/ 123280 w 298089"/>
              <a:gd name="T33" fmla="*/ 194965 h 296504"/>
              <a:gd name="T34" fmla="*/ 66675 w 298089"/>
              <a:gd name="T35" fmla="*/ 185931 h 296504"/>
              <a:gd name="T36" fmla="*/ 244068 w 298089"/>
              <a:gd name="T37" fmla="*/ 107950 h 296504"/>
              <a:gd name="T38" fmla="*/ 260033 w 298089"/>
              <a:gd name="T39" fmla="*/ 117094 h 296504"/>
              <a:gd name="T40" fmla="*/ 244068 w 298089"/>
              <a:gd name="T41" fmla="*/ 107950 h 296504"/>
              <a:gd name="T42" fmla="*/ 228232 w 298089"/>
              <a:gd name="T43" fmla="*/ 112522 h 296504"/>
              <a:gd name="T44" fmla="*/ 198438 w 298089"/>
              <a:gd name="T45" fmla="*/ 112522 h 296504"/>
              <a:gd name="T46" fmla="*/ 40756 w 298089"/>
              <a:gd name="T47" fmla="*/ 155243 h 296504"/>
              <a:gd name="T48" fmla="*/ 127580 w 298089"/>
              <a:gd name="T49" fmla="*/ 177621 h 296504"/>
              <a:gd name="T50" fmla="*/ 173333 w 298089"/>
              <a:gd name="T51" fmla="*/ 185561 h 296504"/>
              <a:gd name="T52" fmla="*/ 226893 w 298089"/>
              <a:gd name="T53" fmla="*/ 76200 h 296504"/>
              <a:gd name="T54" fmla="*/ 260113 w 298089"/>
              <a:gd name="T55" fmla="*/ 85358 h 296504"/>
              <a:gd name="T56" fmla="*/ 226893 w 298089"/>
              <a:gd name="T57" fmla="*/ 76200 h 296504"/>
              <a:gd name="T58" fmla="*/ 209195 w 298089"/>
              <a:gd name="T59" fmla="*/ 80596 h 296504"/>
              <a:gd name="T60" fmla="*/ 176213 w 298089"/>
              <a:gd name="T61" fmla="*/ 80596 h 296504"/>
              <a:gd name="T62" fmla="*/ 189545 w 298089"/>
              <a:gd name="T63" fmla="*/ 155243 h 296504"/>
              <a:gd name="T64" fmla="*/ 226652 w 298089"/>
              <a:gd name="T65" fmla="*/ 206857 h 296504"/>
              <a:gd name="T66" fmla="*/ 167209 w 298089"/>
              <a:gd name="T67" fmla="*/ 268215 h 296504"/>
              <a:gd name="T68" fmla="*/ 144512 w 298089"/>
              <a:gd name="T69" fmla="*/ 226347 h 296504"/>
              <a:gd name="T70" fmla="*/ 110648 w 298089"/>
              <a:gd name="T71" fmla="*/ 76200 h 296504"/>
              <a:gd name="T72" fmla="*/ 289067 w 298089"/>
              <a:gd name="T73" fmla="*/ 287519 h 296504"/>
              <a:gd name="T74" fmla="*/ 266579 w 298089"/>
              <a:gd name="T75" fmla="*/ 23636 h 296504"/>
              <a:gd name="T76" fmla="*/ 272807 w 298089"/>
              <a:gd name="T77" fmla="*/ 30339 h 296504"/>
              <a:gd name="T78" fmla="*/ 265113 w 298089"/>
              <a:gd name="T79" fmla="*/ 27164 h 296504"/>
              <a:gd name="T80" fmla="*/ 222372 w 298089"/>
              <a:gd name="T81" fmla="*/ 23636 h 296504"/>
              <a:gd name="T82" fmla="*/ 219075 w 298089"/>
              <a:gd name="T83" fmla="*/ 31397 h 296504"/>
              <a:gd name="T84" fmla="*/ 215778 w 298089"/>
              <a:gd name="T85" fmla="*/ 23636 h 296504"/>
              <a:gd name="T86" fmla="*/ 244476 w 298089"/>
              <a:gd name="T87" fmla="*/ 31383 h 296504"/>
              <a:gd name="T88" fmla="*/ 9022 w 298089"/>
              <a:gd name="T89" fmla="*/ 8625 h 296504"/>
              <a:gd name="T90" fmla="*/ 289067 w 298089"/>
              <a:gd name="T91" fmla="*/ 8625 h 296504"/>
              <a:gd name="T92" fmla="*/ 293398 w 298089"/>
              <a:gd name="T93" fmla="*/ 0 h 296504"/>
              <a:gd name="T94" fmla="*/ 298089 w 298089"/>
              <a:gd name="T95" fmla="*/ 292191 h 296504"/>
              <a:gd name="T96" fmla="*/ 0 w 298089"/>
              <a:gd name="T97" fmla="*/ 292191 h 296504"/>
              <a:gd name="T98" fmla="*/ 4330 w 298089"/>
              <a:gd name="T99" fmla="*/ 0 h 296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8089" h="296504">
                <a:moveTo>
                  <a:pt x="244068" y="203200"/>
                </a:moveTo>
                <a:lnTo>
                  <a:pt x="260033" y="203200"/>
                </a:lnTo>
                <a:cubicBezTo>
                  <a:pt x="262573" y="203200"/>
                  <a:pt x="264750" y="205398"/>
                  <a:pt x="264750" y="207963"/>
                </a:cubicBezTo>
                <a:cubicBezTo>
                  <a:pt x="264750" y="210527"/>
                  <a:pt x="262573" y="212359"/>
                  <a:pt x="260033" y="212359"/>
                </a:cubicBezTo>
                <a:lnTo>
                  <a:pt x="244068" y="212359"/>
                </a:lnTo>
                <a:cubicBezTo>
                  <a:pt x="241890" y="212359"/>
                  <a:pt x="239713" y="210527"/>
                  <a:pt x="239713" y="207963"/>
                </a:cubicBezTo>
                <a:cubicBezTo>
                  <a:pt x="239713" y="205398"/>
                  <a:pt x="241890" y="203200"/>
                  <a:pt x="244068" y="203200"/>
                </a:cubicBezTo>
                <a:close/>
                <a:moveTo>
                  <a:pt x="139469" y="183396"/>
                </a:moveTo>
                <a:lnTo>
                  <a:pt x="163606" y="254139"/>
                </a:lnTo>
                <a:lnTo>
                  <a:pt x="176936" y="223460"/>
                </a:lnTo>
                <a:cubicBezTo>
                  <a:pt x="177296" y="222377"/>
                  <a:pt x="178377" y="221655"/>
                  <a:pt x="179458" y="221294"/>
                </a:cubicBezTo>
                <a:lnTo>
                  <a:pt x="209720" y="207579"/>
                </a:lnTo>
                <a:lnTo>
                  <a:pt x="139469" y="183396"/>
                </a:lnTo>
                <a:close/>
                <a:moveTo>
                  <a:pt x="207934" y="171450"/>
                </a:moveTo>
                <a:lnTo>
                  <a:pt x="260015" y="171450"/>
                </a:lnTo>
                <a:cubicBezTo>
                  <a:pt x="262564" y="171450"/>
                  <a:pt x="264749" y="173648"/>
                  <a:pt x="264749" y="175846"/>
                </a:cubicBezTo>
                <a:cubicBezTo>
                  <a:pt x="264749" y="178410"/>
                  <a:pt x="262564" y="180608"/>
                  <a:pt x="260015" y="180608"/>
                </a:cubicBezTo>
                <a:lnTo>
                  <a:pt x="207934" y="180608"/>
                </a:lnTo>
                <a:cubicBezTo>
                  <a:pt x="205385" y="180608"/>
                  <a:pt x="203200" y="178410"/>
                  <a:pt x="203200" y="175846"/>
                </a:cubicBezTo>
                <a:cubicBezTo>
                  <a:pt x="203200" y="173648"/>
                  <a:pt x="205385" y="171450"/>
                  <a:pt x="207934" y="171450"/>
                </a:cubicBezTo>
                <a:close/>
                <a:moveTo>
                  <a:pt x="207934" y="139700"/>
                </a:moveTo>
                <a:lnTo>
                  <a:pt x="260015" y="139700"/>
                </a:lnTo>
                <a:cubicBezTo>
                  <a:pt x="262564" y="139700"/>
                  <a:pt x="264749" y="141531"/>
                  <a:pt x="264749" y="144096"/>
                </a:cubicBezTo>
                <a:cubicBezTo>
                  <a:pt x="264749" y="146660"/>
                  <a:pt x="262564" y="148858"/>
                  <a:pt x="260015" y="148858"/>
                </a:cubicBezTo>
                <a:lnTo>
                  <a:pt x="207934" y="148858"/>
                </a:lnTo>
                <a:cubicBezTo>
                  <a:pt x="205385" y="148858"/>
                  <a:pt x="203200" y="146660"/>
                  <a:pt x="203200" y="144096"/>
                </a:cubicBezTo>
                <a:cubicBezTo>
                  <a:pt x="203200" y="141531"/>
                  <a:pt x="205385" y="139700"/>
                  <a:pt x="207934" y="139700"/>
                </a:cubicBezTo>
                <a:close/>
                <a:moveTo>
                  <a:pt x="75746" y="126664"/>
                </a:moveTo>
                <a:lnTo>
                  <a:pt x="75746" y="184124"/>
                </a:lnTo>
                <a:lnTo>
                  <a:pt x="104412" y="155213"/>
                </a:lnTo>
                <a:lnTo>
                  <a:pt x="75746" y="126664"/>
                </a:lnTo>
                <a:close/>
                <a:moveTo>
                  <a:pt x="81915" y="120159"/>
                </a:moveTo>
                <a:lnTo>
                  <a:pt x="110943" y="149070"/>
                </a:lnTo>
                <a:lnTo>
                  <a:pt x="139609" y="120159"/>
                </a:lnTo>
                <a:lnTo>
                  <a:pt x="81915" y="120159"/>
                </a:lnTo>
                <a:close/>
                <a:moveTo>
                  <a:pt x="80100" y="111125"/>
                </a:moveTo>
                <a:lnTo>
                  <a:pt x="141423" y="111125"/>
                </a:lnTo>
                <a:cubicBezTo>
                  <a:pt x="149043" y="111125"/>
                  <a:pt x="155212" y="117268"/>
                  <a:pt x="155212" y="124857"/>
                </a:cubicBezTo>
                <a:lnTo>
                  <a:pt x="155212" y="163164"/>
                </a:lnTo>
                <a:cubicBezTo>
                  <a:pt x="155212" y="165693"/>
                  <a:pt x="153035" y="167862"/>
                  <a:pt x="150858" y="167862"/>
                </a:cubicBezTo>
                <a:cubicBezTo>
                  <a:pt x="148318" y="167862"/>
                  <a:pt x="146140" y="165693"/>
                  <a:pt x="146140" y="163164"/>
                </a:cubicBezTo>
                <a:lnTo>
                  <a:pt x="146140" y="126664"/>
                </a:lnTo>
                <a:lnTo>
                  <a:pt x="117475" y="155213"/>
                </a:lnTo>
                <a:lnTo>
                  <a:pt x="122192" y="160273"/>
                </a:lnTo>
                <a:cubicBezTo>
                  <a:pt x="124006" y="162080"/>
                  <a:pt x="124006" y="164971"/>
                  <a:pt x="122192" y="166778"/>
                </a:cubicBezTo>
                <a:cubicBezTo>
                  <a:pt x="121466" y="167500"/>
                  <a:pt x="120378" y="168223"/>
                  <a:pt x="118926" y="168223"/>
                </a:cubicBezTo>
                <a:cubicBezTo>
                  <a:pt x="117838" y="168223"/>
                  <a:pt x="116749" y="167500"/>
                  <a:pt x="115660" y="166778"/>
                </a:cubicBezTo>
                <a:lnTo>
                  <a:pt x="110943" y="161718"/>
                </a:lnTo>
                <a:lnTo>
                  <a:pt x="81915" y="190267"/>
                </a:lnTo>
                <a:lnTo>
                  <a:pt x="118926" y="190267"/>
                </a:lnTo>
                <a:cubicBezTo>
                  <a:pt x="121466" y="190267"/>
                  <a:pt x="123280" y="192436"/>
                  <a:pt x="123280" y="194965"/>
                </a:cubicBezTo>
                <a:cubicBezTo>
                  <a:pt x="123280" y="197495"/>
                  <a:pt x="121466" y="199663"/>
                  <a:pt x="118926" y="199663"/>
                </a:cubicBezTo>
                <a:lnTo>
                  <a:pt x="80100" y="199663"/>
                </a:lnTo>
                <a:cubicBezTo>
                  <a:pt x="72843" y="199663"/>
                  <a:pt x="66675" y="193520"/>
                  <a:pt x="66675" y="185931"/>
                </a:cubicBezTo>
                <a:lnTo>
                  <a:pt x="66675" y="124857"/>
                </a:lnTo>
                <a:cubicBezTo>
                  <a:pt x="66675" y="117268"/>
                  <a:pt x="72843" y="111125"/>
                  <a:pt x="80100" y="111125"/>
                </a:cubicBezTo>
                <a:close/>
                <a:moveTo>
                  <a:pt x="244068" y="107950"/>
                </a:moveTo>
                <a:lnTo>
                  <a:pt x="260033" y="107950"/>
                </a:lnTo>
                <a:cubicBezTo>
                  <a:pt x="262573" y="107950"/>
                  <a:pt x="264750" y="109855"/>
                  <a:pt x="264750" y="112522"/>
                </a:cubicBezTo>
                <a:cubicBezTo>
                  <a:pt x="264750" y="115189"/>
                  <a:pt x="262573" y="117094"/>
                  <a:pt x="260033" y="117094"/>
                </a:cubicBezTo>
                <a:lnTo>
                  <a:pt x="244068" y="117094"/>
                </a:lnTo>
                <a:cubicBezTo>
                  <a:pt x="241890" y="117094"/>
                  <a:pt x="239713" y="115189"/>
                  <a:pt x="239713" y="112522"/>
                </a:cubicBezTo>
                <a:cubicBezTo>
                  <a:pt x="239713" y="109855"/>
                  <a:pt x="241890" y="107950"/>
                  <a:pt x="244068" y="107950"/>
                </a:cubicBezTo>
                <a:close/>
                <a:moveTo>
                  <a:pt x="203220" y="107950"/>
                </a:moveTo>
                <a:lnTo>
                  <a:pt x="223818" y="107950"/>
                </a:lnTo>
                <a:cubicBezTo>
                  <a:pt x="226393" y="107950"/>
                  <a:pt x="228232" y="109855"/>
                  <a:pt x="228232" y="112522"/>
                </a:cubicBezTo>
                <a:cubicBezTo>
                  <a:pt x="228232" y="115189"/>
                  <a:pt x="226393" y="117094"/>
                  <a:pt x="223818" y="117094"/>
                </a:cubicBezTo>
                <a:lnTo>
                  <a:pt x="203220" y="117094"/>
                </a:lnTo>
                <a:cubicBezTo>
                  <a:pt x="200645" y="117094"/>
                  <a:pt x="198438" y="115189"/>
                  <a:pt x="198438" y="112522"/>
                </a:cubicBezTo>
                <a:cubicBezTo>
                  <a:pt x="198438" y="109855"/>
                  <a:pt x="200645" y="107950"/>
                  <a:pt x="203220" y="107950"/>
                </a:cubicBezTo>
                <a:close/>
                <a:moveTo>
                  <a:pt x="110648" y="85223"/>
                </a:moveTo>
                <a:cubicBezTo>
                  <a:pt x="72099" y="85223"/>
                  <a:pt x="40756" y="116624"/>
                  <a:pt x="40756" y="155243"/>
                </a:cubicBezTo>
                <a:cubicBezTo>
                  <a:pt x="40756" y="193502"/>
                  <a:pt x="72099" y="225264"/>
                  <a:pt x="110648" y="225264"/>
                </a:cubicBezTo>
                <a:cubicBezTo>
                  <a:pt x="121816" y="225264"/>
                  <a:pt x="132263" y="222377"/>
                  <a:pt x="141630" y="217685"/>
                </a:cubicBezTo>
                <a:lnTo>
                  <a:pt x="127580" y="177621"/>
                </a:lnTo>
                <a:cubicBezTo>
                  <a:pt x="127220" y="176177"/>
                  <a:pt x="127580" y="174012"/>
                  <a:pt x="128661" y="172929"/>
                </a:cubicBezTo>
                <a:cubicBezTo>
                  <a:pt x="130102" y="171846"/>
                  <a:pt x="131903" y="171485"/>
                  <a:pt x="133344" y="171846"/>
                </a:cubicBezTo>
                <a:lnTo>
                  <a:pt x="173333" y="185561"/>
                </a:lnTo>
                <a:cubicBezTo>
                  <a:pt x="178017" y="176538"/>
                  <a:pt x="180539" y="166071"/>
                  <a:pt x="180539" y="155243"/>
                </a:cubicBezTo>
                <a:cubicBezTo>
                  <a:pt x="180539" y="116624"/>
                  <a:pt x="149196" y="85223"/>
                  <a:pt x="110648" y="85223"/>
                </a:cubicBezTo>
                <a:close/>
                <a:moveTo>
                  <a:pt x="226893" y="76200"/>
                </a:moveTo>
                <a:lnTo>
                  <a:pt x="260113" y="76200"/>
                </a:lnTo>
                <a:cubicBezTo>
                  <a:pt x="262613" y="76200"/>
                  <a:pt x="264756" y="78031"/>
                  <a:pt x="264756" y="80596"/>
                </a:cubicBezTo>
                <a:cubicBezTo>
                  <a:pt x="264756" y="83160"/>
                  <a:pt x="262613" y="85358"/>
                  <a:pt x="260113" y="85358"/>
                </a:cubicBezTo>
                <a:lnTo>
                  <a:pt x="226893" y="85358"/>
                </a:lnTo>
                <a:cubicBezTo>
                  <a:pt x="224036" y="85358"/>
                  <a:pt x="222250" y="83160"/>
                  <a:pt x="222250" y="80596"/>
                </a:cubicBezTo>
                <a:cubicBezTo>
                  <a:pt x="222250" y="78031"/>
                  <a:pt x="224036" y="76200"/>
                  <a:pt x="226893" y="76200"/>
                </a:cubicBezTo>
                <a:close/>
                <a:moveTo>
                  <a:pt x="180469" y="76200"/>
                </a:moveTo>
                <a:lnTo>
                  <a:pt x="204939" y="76200"/>
                </a:lnTo>
                <a:cubicBezTo>
                  <a:pt x="207422" y="76200"/>
                  <a:pt x="209195" y="78031"/>
                  <a:pt x="209195" y="80596"/>
                </a:cubicBezTo>
                <a:cubicBezTo>
                  <a:pt x="209195" y="83160"/>
                  <a:pt x="207422" y="85358"/>
                  <a:pt x="204939" y="85358"/>
                </a:cubicBezTo>
                <a:lnTo>
                  <a:pt x="180469" y="85358"/>
                </a:lnTo>
                <a:cubicBezTo>
                  <a:pt x="177986" y="85358"/>
                  <a:pt x="176213" y="83160"/>
                  <a:pt x="176213" y="80596"/>
                </a:cubicBezTo>
                <a:cubicBezTo>
                  <a:pt x="176213" y="78031"/>
                  <a:pt x="177986" y="76200"/>
                  <a:pt x="180469" y="76200"/>
                </a:cubicBezTo>
                <a:close/>
                <a:moveTo>
                  <a:pt x="110648" y="76200"/>
                </a:moveTo>
                <a:cubicBezTo>
                  <a:pt x="154239" y="76200"/>
                  <a:pt x="189545" y="111571"/>
                  <a:pt x="189545" y="155243"/>
                </a:cubicBezTo>
                <a:cubicBezTo>
                  <a:pt x="189545" y="167154"/>
                  <a:pt x="186663" y="178343"/>
                  <a:pt x="181980" y="188449"/>
                </a:cubicBezTo>
                <a:lnTo>
                  <a:pt x="223410" y="202886"/>
                </a:lnTo>
                <a:cubicBezTo>
                  <a:pt x="225572" y="203608"/>
                  <a:pt x="226652" y="205052"/>
                  <a:pt x="226652" y="206857"/>
                </a:cubicBezTo>
                <a:cubicBezTo>
                  <a:pt x="226652" y="208661"/>
                  <a:pt x="225572" y="210466"/>
                  <a:pt x="224131" y="211188"/>
                </a:cubicBezTo>
                <a:lnTo>
                  <a:pt x="184502" y="228874"/>
                </a:lnTo>
                <a:lnTo>
                  <a:pt x="167209" y="268215"/>
                </a:lnTo>
                <a:cubicBezTo>
                  <a:pt x="166488" y="270020"/>
                  <a:pt x="164687" y="271102"/>
                  <a:pt x="162886" y="271102"/>
                </a:cubicBezTo>
                <a:cubicBezTo>
                  <a:pt x="161084" y="270741"/>
                  <a:pt x="159283" y="269659"/>
                  <a:pt x="158563" y="267854"/>
                </a:cubicBezTo>
                <a:lnTo>
                  <a:pt x="144512" y="226347"/>
                </a:lnTo>
                <a:cubicBezTo>
                  <a:pt x="134425" y="231400"/>
                  <a:pt x="122897" y="233927"/>
                  <a:pt x="110648" y="233927"/>
                </a:cubicBezTo>
                <a:cubicBezTo>
                  <a:pt x="67056" y="233927"/>
                  <a:pt x="31750" y="198916"/>
                  <a:pt x="31750" y="155243"/>
                </a:cubicBezTo>
                <a:cubicBezTo>
                  <a:pt x="31750" y="111571"/>
                  <a:pt x="67056" y="76200"/>
                  <a:pt x="110648" y="76200"/>
                </a:cubicBezTo>
                <a:close/>
                <a:moveTo>
                  <a:pt x="9022" y="53909"/>
                </a:moveTo>
                <a:lnTo>
                  <a:pt x="9022" y="287519"/>
                </a:lnTo>
                <a:lnTo>
                  <a:pt x="289067" y="287519"/>
                </a:lnTo>
                <a:lnTo>
                  <a:pt x="289067" y="53909"/>
                </a:lnTo>
                <a:lnTo>
                  <a:pt x="9022" y="53909"/>
                </a:lnTo>
                <a:close/>
                <a:moveTo>
                  <a:pt x="266579" y="23636"/>
                </a:moveTo>
                <a:cubicBezTo>
                  <a:pt x="268044" y="22225"/>
                  <a:pt x="271341" y="22225"/>
                  <a:pt x="272807" y="23636"/>
                </a:cubicBezTo>
                <a:cubicBezTo>
                  <a:pt x="273906" y="24694"/>
                  <a:pt x="274272" y="25753"/>
                  <a:pt x="274272" y="27164"/>
                </a:cubicBezTo>
                <a:cubicBezTo>
                  <a:pt x="274272" y="28222"/>
                  <a:pt x="273906" y="29280"/>
                  <a:pt x="272807" y="30339"/>
                </a:cubicBezTo>
                <a:cubicBezTo>
                  <a:pt x="272074" y="30691"/>
                  <a:pt x="270975" y="31397"/>
                  <a:pt x="269509" y="31397"/>
                </a:cubicBezTo>
                <a:cubicBezTo>
                  <a:pt x="268410" y="31397"/>
                  <a:pt x="267311" y="30691"/>
                  <a:pt x="266579" y="30339"/>
                </a:cubicBezTo>
                <a:cubicBezTo>
                  <a:pt x="265480" y="29280"/>
                  <a:pt x="265113" y="28222"/>
                  <a:pt x="265113" y="27164"/>
                </a:cubicBezTo>
                <a:cubicBezTo>
                  <a:pt x="265113" y="25753"/>
                  <a:pt x="265480" y="24694"/>
                  <a:pt x="266579" y="23636"/>
                </a:cubicBezTo>
                <a:close/>
                <a:moveTo>
                  <a:pt x="215778" y="23636"/>
                </a:moveTo>
                <a:cubicBezTo>
                  <a:pt x="217610" y="22225"/>
                  <a:pt x="220541" y="22225"/>
                  <a:pt x="222372" y="23636"/>
                </a:cubicBezTo>
                <a:cubicBezTo>
                  <a:pt x="223105" y="24694"/>
                  <a:pt x="223471" y="25753"/>
                  <a:pt x="223471" y="27164"/>
                </a:cubicBezTo>
                <a:cubicBezTo>
                  <a:pt x="223471" y="28222"/>
                  <a:pt x="223105" y="29280"/>
                  <a:pt x="222372" y="30339"/>
                </a:cubicBezTo>
                <a:cubicBezTo>
                  <a:pt x="221273" y="30691"/>
                  <a:pt x="220174" y="31397"/>
                  <a:pt x="219075" y="31397"/>
                </a:cubicBezTo>
                <a:cubicBezTo>
                  <a:pt x="217610" y="31397"/>
                  <a:pt x="216877" y="30691"/>
                  <a:pt x="215778" y="30339"/>
                </a:cubicBezTo>
                <a:cubicBezTo>
                  <a:pt x="214679" y="29280"/>
                  <a:pt x="214313" y="28222"/>
                  <a:pt x="214313" y="27164"/>
                </a:cubicBezTo>
                <a:cubicBezTo>
                  <a:pt x="214313" y="25753"/>
                  <a:pt x="214679" y="24694"/>
                  <a:pt x="215778" y="23636"/>
                </a:cubicBezTo>
                <a:close/>
                <a:moveTo>
                  <a:pt x="244476" y="22225"/>
                </a:moveTo>
                <a:cubicBezTo>
                  <a:pt x="247040" y="22225"/>
                  <a:pt x="248872" y="24423"/>
                  <a:pt x="248872" y="26987"/>
                </a:cubicBezTo>
                <a:cubicBezTo>
                  <a:pt x="248872" y="29185"/>
                  <a:pt x="247040" y="31383"/>
                  <a:pt x="244476" y="31383"/>
                </a:cubicBezTo>
                <a:cubicBezTo>
                  <a:pt x="241911" y="31383"/>
                  <a:pt x="239713" y="29185"/>
                  <a:pt x="239713" y="26987"/>
                </a:cubicBezTo>
                <a:cubicBezTo>
                  <a:pt x="239713" y="24423"/>
                  <a:pt x="241911" y="22225"/>
                  <a:pt x="244476" y="22225"/>
                </a:cubicBezTo>
                <a:close/>
                <a:moveTo>
                  <a:pt x="9022" y="8625"/>
                </a:moveTo>
                <a:lnTo>
                  <a:pt x="9022" y="44925"/>
                </a:lnTo>
                <a:lnTo>
                  <a:pt x="289067" y="44925"/>
                </a:lnTo>
                <a:lnTo>
                  <a:pt x="289067" y="8625"/>
                </a:lnTo>
                <a:lnTo>
                  <a:pt x="9022" y="8625"/>
                </a:lnTo>
                <a:close/>
                <a:moveTo>
                  <a:pt x="4330" y="0"/>
                </a:moveTo>
                <a:lnTo>
                  <a:pt x="293398" y="0"/>
                </a:lnTo>
                <a:cubicBezTo>
                  <a:pt x="295924" y="0"/>
                  <a:pt x="298089" y="1797"/>
                  <a:pt x="298089" y="4313"/>
                </a:cubicBezTo>
                <a:lnTo>
                  <a:pt x="298089" y="49237"/>
                </a:lnTo>
                <a:lnTo>
                  <a:pt x="298089" y="292191"/>
                </a:lnTo>
                <a:cubicBezTo>
                  <a:pt x="298089" y="294707"/>
                  <a:pt x="295924" y="296504"/>
                  <a:pt x="293398" y="296504"/>
                </a:cubicBezTo>
                <a:lnTo>
                  <a:pt x="4330" y="296504"/>
                </a:lnTo>
                <a:cubicBezTo>
                  <a:pt x="2165" y="296504"/>
                  <a:pt x="0" y="294707"/>
                  <a:pt x="0" y="292191"/>
                </a:cubicBezTo>
                <a:lnTo>
                  <a:pt x="0" y="49237"/>
                </a:lnTo>
                <a:lnTo>
                  <a:pt x="0" y="4313"/>
                </a:lnTo>
                <a:cubicBezTo>
                  <a:pt x="0" y="1797"/>
                  <a:pt x="2165" y="0"/>
                  <a:pt x="433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70" name="TextBox 69">
            <a:extLst>
              <a:ext uri="{FF2B5EF4-FFF2-40B4-BE49-F238E27FC236}">
                <a16:creationId xmlns:a16="http://schemas.microsoft.com/office/drawing/2014/main" id="{A0BE74A3-7848-3741-968C-E278D8D440C3}"/>
              </a:ext>
            </a:extLst>
          </p:cNvPr>
          <p:cNvSpPr txBox="1"/>
          <p:nvPr/>
        </p:nvSpPr>
        <p:spPr>
          <a:xfrm>
            <a:off x="8721687" y="3259837"/>
            <a:ext cx="2090637"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FORMAL LEARNING</a:t>
            </a:r>
          </a:p>
        </p:txBody>
      </p:sp>
      <p:sp>
        <p:nvSpPr>
          <p:cNvPr id="71" name="TextBox 70">
            <a:extLst>
              <a:ext uri="{FF2B5EF4-FFF2-40B4-BE49-F238E27FC236}">
                <a16:creationId xmlns:a16="http://schemas.microsoft.com/office/drawing/2014/main" id="{2C31D2D2-6DEF-524C-8938-400273AB4156}"/>
              </a:ext>
            </a:extLst>
          </p:cNvPr>
          <p:cNvSpPr txBox="1"/>
          <p:nvPr/>
        </p:nvSpPr>
        <p:spPr>
          <a:xfrm>
            <a:off x="8797814" y="5242861"/>
            <a:ext cx="1175322"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LEAVE IEG</a:t>
            </a:r>
          </a:p>
        </p:txBody>
      </p:sp>
      <p:sp>
        <p:nvSpPr>
          <p:cNvPr id="72" name="TextBox 71">
            <a:extLst>
              <a:ext uri="{FF2B5EF4-FFF2-40B4-BE49-F238E27FC236}">
                <a16:creationId xmlns:a16="http://schemas.microsoft.com/office/drawing/2014/main" id="{7F0D37FA-A312-5C45-AD5A-2575D76290D2}"/>
              </a:ext>
            </a:extLst>
          </p:cNvPr>
          <p:cNvSpPr txBox="1"/>
          <p:nvPr/>
        </p:nvSpPr>
        <p:spPr>
          <a:xfrm>
            <a:off x="2427001" y="2255934"/>
            <a:ext cx="1051891" cy="338554"/>
          </a:xfrm>
          <a:prstGeom prst="rect">
            <a:avLst/>
          </a:prstGeom>
          <a:noFill/>
        </p:spPr>
        <p:txBody>
          <a:bodyPr wrap="none" rtlCol="0" anchor="ctr" anchorCtr="0">
            <a:spAutoFit/>
          </a:bodyPr>
          <a:lstStyle/>
          <a:p>
            <a:pPr algn="r"/>
            <a:r>
              <a:rPr lang="en-US" sz="1600" b="1" dirty="0">
                <a:solidFill>
                  <a:schemeClr val="tx2"/>
                </a:solidFill>
                <a:latin typeface="Poppins" pitchFamily="2" charset="77"/>
                <a:ea typeface="League Spartan" charset="0"/>
                <a:cs typeface="Poppins" pitchFamily="2" charset="77"/>
              </a:rPr>
              <a:t>JOIN IEG</a:t>
            </a:r>
          </a:p>
        </p:txBody>
      </p:sp>
      <p:sp>
        <p:nvSpPr>
          <p:cNvPr id="73" name="TextBox 72">
            <a:extLst>
              <a:ext uri="{FF2B5EF4-FFF2-40B4-BE49-F238E27FC236}">
                <a16:creationId xmlns:a16="http://schemas.microsoft.com/office/drawing/2014/main" id="{6B14030E-1541-7847-9148-6558067F7FFE}"/>
              </a:ext>
            </a:extLst>
          </p:cNvPr>
          <p:cNvSpPr txBox="1"/>
          <p:nvPr/>
        </p:nvSpPr>
        <p:spPr>
          <a:xfrm>
            <a:off x="1173452" y="4247256"/>
            <a:ext cx="2305439" cy="338554"/>
          </a:xfrm>
          <a:prstGeom prst="rect">
            <a:avLst/>
          </a:prstGeom>
          <a:noFill/>
        </p:spPr>
        <p:txBody>
          <a:bodyPr wrap="none" rtlCol="0" anchor="ctr" anchorCtr="0">
            <a:spAutoFit/>
          </a:bodyPr>
          <a:lstStyle/>
          <a:p>
            <a:pPr algn="r"/>
            <a:r>
              <a:rPr lang="en-US" sz="1600" b="1" dirty="0">
                <a:solidFill>
                  <a:schemeClr val="tx2"/>
                </a:solidFill>
                <a:latin typeface="Poppins" pitchFamily="2" charset="77"/>
                <a:ea typeface="League Spartan" charset="0"/>
                <a:cs typeface="Poppins" pitchFamily="2" charset="77"/>
              </a:rPr>
              <a:t>INFORMAL LEARNING</a:t>
            </a:r>
          </a:p>
        </p:txBody>
      </p:sp>
      <p:sp>
        <p:nvSpPr>
          <p:cNvPr id="81" name="Shape 10575">
            <a:extLst>
              <a:ext uri="{FF2B5EF4-FFF2-40B4-BE49-F238E27FC236}">
                <a16:creationId xmlns:a16="http://schemas.microsoft.com/office/drawing/2014/main" id="{602823C0-A9AC-394B-A634-C3228020388B}"/>
              </a:ext>
            </a:extLst>
          </p:cNvPr>
          <p:cNvSpPr/>
          <p:nvPr/>
        </p:nvSpPr>
        <p:spPr>
          <a:xfrm flipH="1">
            <a:off x="11044152" y="1675703"/>
            <a:ext cx="1146261" cy="498781"/>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2" name="Shape 10576">
            <a:extLst>
              <a:ext uri="{FF2B5EF4-FFF2-40B4-BE49-F238E27FC236}">
                <a16:creationId xmlns:a16="http://schemas.microsoft.com/office/drawing/2014/main" id="{7FFF0865-3FCC-1446-999C-3E0142AE7F41}"/>
              </a:ext>
            </a:extLst>
          </p:cNvPr>
          <p:cNvSpPr/>
          <p:nvPr/>
        </p:nvSpPr>
        <p:spPr>
          <a:xfrm flipH="1">
            <a:off x="11045892" y="1892553"/>
            <a:ext cx="0" cy="93276"/>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88" name="Freeform 87">
            <a:extLst>
              <a:ext uri="{FF2B5EF4-FFF2-40B4-BE49-F238E27FC236}">
                <a16:creationId xmlns:a16="http://schemas.microsoft.com/office/drawing/2014/main" id="{99F04B29-6651-F44D-A231-4EFA507669A2}"/>
              </a:ext>
            </a:extLst>
          </p:cNvPr>
          <p:cNvSpPr/>
          <p:nvPr/>
        </p:nvSpPr>
        <p:spPr>
          <a:xfrm flipH="1">
            <a:off x="85836" y="5861099"/>
            <a:ext cx="932614" cy="93276"/>
          </a:xfrm>
          <a:custGeom>
            <a:avLst/>
            <a:gdLst>
              <a:gd name="connsiteX0" fmla="*/ 373046 w 1865228"/>
              <a:gd name="connsiteY0" fmla="*/ 0 h 186552"/>
              <a:gd name="connsiteX1" fmla="*/ 0 w 1865228"/>
              <a:gd name="connsiteY1" fmla="*/ 0 h 186552"/>
              <a:gd name="connsiteX2" fmla="*/ 0 w 1865228"/>
              <a:gd name="connsiteY2" fmla="*/ 186552 h 186552"/>
              <a:gd name="connsiteX3" fmla="*/ 373046 w 1865228"/>
              <a:gd name="connsiteY3" fmla="*/ 186552 h 186552"/>
              <a:gd name="connsiteX4" fmla="*/ 1119137 w 1865228"/>
              <a:gd name="connsiteY4" fmla="*/ 0 h 186552"/>
              <a:gd name="connsiteX5" fmla="*/ 746091 w 1865228"/>
              <a:gd name="connsiteY5" fmla="*/ 0 h 186552"/>
              <a:gd name="connsiteX6" fmla="*/ 746091 w 1865228"/>
              <a:gd name="connsiteY6" fmla="*/ 186552 h 186552"/>
              <a:gd name="connsiteX7" fmla="*/ 1119137 w 1865228"/>
              <a:gd name="connsiteY7" fmla="*/ 186552 h 186552"/>
              <a:gd name="connsiteX8" fmla="*/ 1865228 w 1865228"/>
              <a:gd name="connsiteY8" fmla="*/ 0 h 186552"/>
              <a:gd name="connsiteX9" fmla="*/ 1492182 w 1865228"/>
              <a:gd name="connsiteY9" fmla="*/ 0 h 186552"/>
              <a:gd name="connsiteX10" fmla="*/ 1492182 w 1865228"/>
              <a:gd name="connsiteY10" fmla="*/ 186552 h 186552"/>
              <a:gd name="connsiteX11" fmla="*/ 1865228 w 1865228"/>
              <a:gd name="connsiteY11" fmla="*/ 186552 h 18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228" h="186552">
                <a:moveTo>
                  <a:pt x="373046" y="0"/>
                </a:moveTo>
                <a:lnTo>
                  <a:pt x="0" y="0"/>
                </a:lnTo>
                <a:lnTo>
                  <a:pt x="0" y="186552"/>
                </a:lnTo>
                <a:cubicBezTo>
                  <a:pt x="0" y="186552"/>
                  <a:pt x="373046" y="186552"/>
                  <a:pt x="373046" y="186552"/>
                </a:cubicBezTo>
                <a:close/>
                <a:moveTo>
                  <a:pt x="1119137" y="0"/>
                </a:moveTo>
                <a:lnTo>
                  <a:pt x="746091" y="0"/>
                </a:lnTo>
                <a:lnTo>
                  <a:pt x="746091" y="186552"/>
                </a:lnTo>
                <a:cubicBezTo>
                  <a:pt x="746091" y="186552"/>
                  <a:pt x="1119137" y="186552"/>
                  <a:pt x="1119137" y="186552"/>
                </a:cubicBezTo>
                <a:close/>
                <a:moveTo>
                  <a:pt x="1865228" y="0"/>
                </a:moveTo>
                <a:lnTo>
                  <a:pt x="1492182" y="0"/>
                </a:lnTo>
                <a:lnTo>
                  <a:pt x="1492182" y="186552"/>
                </a:lnTo>
                <a:cubicBezTo>
                  <a:pt x="1492182" y="186552"/>
                  <a:pt x="1865228" y="186552"/>
                  <a:pt x="1865228" y="186552"/>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86" name="Freeform 85">
            <a:extLst>
              <a:ext uri="{FF2B5EF4-FFF2-40B4-BE49-F238E27FC236}">
                <a16:creationId xmlns:a16="http://schemas.microsoft.com/office/drawing/2014/main" id="{0C44575A-B9CD-1C4D-9354-F363D350B7AC}"/>
              </a:ext>
            </a:extLst>
          </p:cNvPr>
          <p:cNvSpPr/>
          <p:nvPr/>
        </p:nvSpPr>
        <p:spPr>
          <a:xfrm flipH="1">
            <a:off x="11044152" y="1892553"/>
            <a:ext cx="1146261" cy="93276"/>
          </a:xfrm>
          <a:custGeom>
            <a:avLst/>
            <a:gdLst>
              <a:gd name="connsiteX0" fmla="*/ 54248 w 2292522"/>
              <a:gd name="connsiteY0" fmla="*/ 0 h 186551"/>
              <a:gd name="connsiteX1" fmla="*/ 0 w 2292522"/>
              <a:gd name="connsiteY1" fmla="*/ 0 h 186551"/>
              <a:gd name="connsiteX2" fmla="*/ 0 w 2292522"/>
              <a:gd name="connsiteY2" fmla="*/ 186551 h 186551"/>
              <a:gd name="connsiteX3" fmla="*/ 54248 w 2292522"/>
              <a:gd name="connsiteY3" fmla="*/ 186551 h 186551"/>
              <a:gd name="connsiteX4" fmla="*/ 800338 w 2292522"/>
              <a:gd name="connsiteY4" fmla="*/ 0 h 186551"/>
              <a:gd name="connsiteX5" fmla="*/ 427294 w 2292522"/>
              <a:gd name="connsiteY5" fmla="*/ 0 h 186551"/>
              <a:gd name="connsiteX6" fmla="*/ 427294 w 2292522"/>
              <a:gd name="connsiteY6" fmla="*/ 186551 h 186551"/>
              <a:gd name="connsiteX7" fmla="*/ 800338 w 2292522"/>
              <a:gd name="connsiteY7" fmla="*/ 186551 h 186551"/>
              <a:gd name="connsiteX8" fmla="*/ 1546430 w 2292522"/>
              <a:gd name="connsiteY8" fmla="*/ 0 h 186551"/>
              <a:gd name="connsiteX9" fmla="*/ 1173386 w 2292522"/>
              <a:gd name="connsiteY9" fmla="*/ 0 h 186551"/>
              <a:gd name="connsiteX10" fmla="*/ 1173386 w 2292522"/>
              <a:gd name="connsiteY10" fmla="*/ 186551 h 186551"/>
              <a:gd name="connsiteX11" fmla="*/ 1546430 w 2292522"/>
              <a:gd name="connsiteY11" fmla="*/ 186551 h 186551"/>
              <a:gd name="connsiteX12" fmla="*/ 2292522 w 2292522"/>
              <a:gd name="connsiteY12" fmla="*/ 0 h 186551"/>
              <a:gd name="connsiteX13" fmla="*/ 1919476 w 2292522"/>
              <a:gd name="connsiteY13" fmla="*/ 0 h 186551"/>
              <a:gd name="connsiteX14" fmla="*/ 1919476 w 2292522"/>
              <a:gd name="connsiteY14" fmla="*/ 186551 h 186551"/>
              <a:gd name="connsiteX15" fmla="*/ 2292522 w 2292522"/>
              <a:gd name="connsiteY15" fmla="*/ 186551 h 18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2522" h="186551">
                <a:moveTo>
                  <a:pt x="54248" y="0"/>
                </a:moveTo>
                <a:lnTo>
                  <a:pt x="0" y="0"/>
                </a:lnTo>
                <a:lnTo>
                  <a:pt x="0" y="186551"/>
                </a:lnTo>
                <a:lnTo>
                  <a:pt x="54248" y="186551"/>
                </a:lnTo>
                <a:close/>
                <a:moveTo>
                  <a:pt x="800338" y="0"/>
                </a:moveTo>
                <a:lnTo>
                  <a:pt x="427294" y="0"/>
                </a:lnTo>
                <a:lnTo>
                  <a:pt x="427294" y="186551"/>
                </a:lnTo>
                <a:cubicBezTo>
                  <a:pt x="427294" y="186551"/>
                  <a:pt x="800338" y="186551"/>
                  <a:pt x="800338" y="186551"/>
                </a:cubicBezTo>
                <a:close/>
                <a:moveTo>
                  <a:pt x="1546430" y="0"/>
                </a:moveTo>
                <a:lnTo>
                  <a:pt x="1173386" y="0"/>
                </a:lnTo>
                <a:lnTo>
                  <a:pt x="1173386" y="186551"/>
                </a:lnTo>
                <a:cubicBezTo>
                  <a:pt x="1173386" y="186551"/>
                  <a:pt x="1546430" y="186551"/>
                  <a:pt x="1546430" y="186551"/>
                </a:cubicBezTo>
                <a:close/>
                <a:moveTo>
                  <a:pt x="2292522" y="0"/>
                </a:moveTo>
                <a:lnTo>
                  <a:pt x="1919476" y="0"/>
                </a:lnTo>
                <a:lnTo>
                  <a:pt x="1919476" y="186551"/>
                </a:lnTo>
                <a:cubicBezTo>
                  <a:pt x="1919476" y="186551"/>
                  <a:pt x="2292522" y="186551"/>
                  <a:pt x="2292522" y="186551"/>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Lato Light" panose="020F0502020204030203" pitchFamily="34" charset="0"/>
            </a:endParaRPr>
          </a:p>
        </p:txBody>
      </p:sp>
      <p:sp>
        <p:nvSpPr>
          <p:cNvPr id="4" name="Freeform 1015">
            <a:extLst>
              <a:ext uri="{FF2B5EF4-FFF2-40B4-BE49-F238E27FC236}">
                <a16:creationId xmlns:a16="http://schemas.microsoft.com/office/drawing/2014/main" id="{E19EA77B-5FB4-3F28-EF8E-9F903816B966}"/>
              </a:ext>
            </a:extLst>
          </p:cNvPr>
          <p:cNvSpPr>
            <a:spLocks noChangeAspect="1" noChangeArrowheads="1"/>
          </p:cNvSpPr>
          <p:nvPr/>
        </p:nvSpPr>
        <p:spPr bwMode="auto">
          <a:xfrm>
            <a:off x="7867659" y="5159802"/>
            <a:ext cx="501692" cy="498670"/>
          </a:xfrm>
          <a:custGeom>
            <a:avLst/>
            <a:gdLst>
              <a:gd name="T0" fmla="*/ 22340311 w 290153"/>
              <a:gd name="T1" fmla="*/ 34316147 h 288566"/>
              <a:gd name="T2" fmla="*/ 5662762 w 290153"/>
              <a:gd name="T3" fmla="*/ 30016996 h 288566"/>
              <a:gd name="T4" fmla="*/ 5116871 w 290153"/>
              <a:gd name="T5" fmla="*/ 33800320 h 288566"/>
              <a:gd name="T6" fmla="*/ 14736903 w 290153"/>
              <a:gd name="T7" fmla="*/ 26452422 h 288566"/>
              <a:gd name="T8" fmla="*/ 10024589 w 290153"/>
              <a:gd name="T9" fmla="*/ 24443638 h 288566"/>
              <a:gd name="T10" fmla="*/ 10024589 w 290153"/>
              <a:gd name="T11" fmla="*/ 24443638 h 288566"/>
              <a:gd name="T12" fmla="*/ 13880034 w 290153"/>
              <a:gd name="T13" fmla="*/ 25725802 h 288566"/>
              <a:gd name="T14" fmla="*/ 13880034 w 290153"/>
              <a:gd name="T15" fmla="*/ 22947924 h 288566"/>
              <a:gd name="T16" fmla="*/ 17350027 w 290153"/>
              <a:gd name="T17" fmla="*/ 11750312 h 288566"/>
              <a:gd name="T18" fmla="*/ 8482351 w 290153"/>
              <a:gd name="T19" fmla="*/ 12220350 h 288566"/>
              <a:gd name="T20" fmla="*/ 13880034 w 290153"/>
              <a:gd name="T21" fmla="*/ 8758537 h 288566"/>
              <a:gd name="T22" fmla="*/ 19834934 w 290153"/>
              <a:gd name="T23" fmla="*/ 18844820 h 288566"/>
              <a:gd name="T24" fmla="*/ 21420088 w 290153"/>
              <a:gd name="T25" fmla="*/ 5852244 h 288566"/>
              <a:gd name="T26" fmla="*/ 17650074 w 290153"/>
              <a:gd name="T27" fmla="*/ 21580149 h 288566"/>
              <a:gd name="T28" fmla="*/ 27760335 w 290153"/>
              <a:gd name="T29" fmla="*/ 30042468 h 288566"/>
              <a:gd name="T30" fmla="*/ 26732230 w 290153"/>
              <a:gd name="T31" fmla="*/ 30042468 h 288566"/>
              <a:gd name="T32" fmla="*/ 17221685 w 290153"/>
              <a:gd name="T33" fmla="*/ 29700535 h 288566"/>
              <a:gd name="T34" fmla="*/ 14394301 w 290153"/>
              <a:gd name="T35" fmla="*/ 33803651 h 288566"/>
              <a:gd name="T36" fmla="*/ 10967222 w 290153"/>
              <a:gd name="T37" fmla="*/ 29615091 h 288566"/>
              <a:gd name="T38" fmla="*/ 7539787 w 290153"/>
              <a:gd name="T39" fmla="*/ 25640458 h 288566"/>
              <a:gd name="T40" fmla="*/ 513846 w 290153"/>
              <a:gd name="T41" fmla="*/ 34316405 h 288566"/>
              <a:gd name="T42" fmla="*/ 7839571 w 290153"/>
              <a:gd name="T43" fmla="*/ 24529238 h 288566"/>
              <a:gd name="T44" fmla="*/ 13880034 w 290153"/>
              <a:gd name="T45" fmla="*/ 7690233 h 288566"/>
              <a:gd name="T46" fmla="*/ 22500635 w 290153"/>
              <a:gd name="T47" fmla="*/ 0 h 288566"/>
              <a:gd name="T48" fmla="*/ 25760394 w 290153"/>
              <a:gd name="T49" fmla="*/ 1663993 h 288566"/>
              <a:gd name="T50" fmla="*/ 29363237 w 290153"/>
              <a:gd name="T51" fmla="*/ 3754873 h 288566"/>
              <a:gd name="T52" fmla="*/ 32451398 w 290153"/>
              <a:gd name="T53" fmla="*/ 5675313 h 288566"/>
              <a:gd name="T54" fmla="*/ 32279945 w 290153"/>
              <a:gd name="T55" fmla="*/ 10923709 h 288566"/>
              <a:gd name="T56" fmla="*/ 33523715 w 290153"/>
              <a:gd name="T57" fmla="*/ 15062907 h 288566"/>
              <a:gd name="T58" fmla="*/ 33523715 w 290153"/>
              <a:gd name="T59" fmla="*/ 17836560 h 288566"/>
              <a:gd name="T60" fmla="*/ 30864492 w 290153"/>
              <a:gd name="T61" fmla="*/ 20738033 h 288566"/>
              <a:gd name="T62" fmla="*/ 29491942 w 290153"/>
              <a:gd name="T63" fmla="*/ 23085044 h 288566"/>
              <a:gd name="T64" fmla="*/ 25760394 w 290153"/>
              <a:gd name="T65" fmla="*/ 24279736 h 288566"/>
              <a:gd name="T66" fmla="*/ 23058305 w 290153"/>
              <a:gd name="T67" fmla="*/ 22658243 h 288566"/>
              <a:gd name="T68" fmla="*/ 26789821 w 290153"/>
              <a:gd name="T69" fmla="*/ 23810277 h 288566"/>
              <a:gd name="T70" fmla="*/ 27733379 w 290153"/>
              <a:gd name="T71" fmla="*/ 20610055 h 288566"/>
              <a:gd name="T72" fmla="*/ 31550707 w 290153"/>
              <a:gd name="T73" fmla="*/ 19756684 h 288566"/>
              <a:gd name="T74" fmla="*/ 30735807 w 290153"/>
              <a:gd name="T75" fmla="*/ 16556199 h 288566"/>
              <a:gd name="T76" fmla="*/ 33609387 w 290153"/>
              <a:gd name="T77" fmla="*/ 13953368 h 288566"/>
              <a:gd name="T78" fmla="*/ 31293295 w 290153"/>
              <a:gd name="T79" fmla="*/ 11521223 h 288566"/>
              <a:gd name="T80" fmla="*/ 32451398 w 290153"/>
              <a:gd name="T81" fmla="*/ 7808847 h 288566"/>
              <a:gd name="T82" fmla="*/ 29234566 w 290153"/>
              <a:gd name="T83" fmla="*/ 6870000 h 288566"/>
              <a:gd name="T84" fmla="*/ 28462553 w 290153"/>
              <a:gd name="T85" fmla="*/ 3157516 h 288566"/>
              <a:gd name="T86" fmla="*/ 25803329 w 290153"/>
              <a:gd name="T87" fmla="*/ 3669658 h 288566"/>
              <a:gd name="T88" fmla="*/ 22629487 w 290153"/>
              <a:gd name="T89" fmla="*/ 1109664 h 288566"/>
              <a:gd name="T90" fmla="*/ 20570561 w 290153"/>
              <a:gd name="T91" fmla="*/ 2816341 h 288566"/>
              <a:gd name="T92" fmla="*/ 16538898 w 290153"/>
              <a:gd name="T93" fmla="*/ 2218589 h 288566"/>
              <a:gd name="T94" fmla="*/ 14737528 w 290153"/>
              <a:gd name="T95" fmla="*/ 3242956 h 288566"/>
              <a:gd name="T96" fmla="*/ 13236286 w 290153"/>
              <a:gd name="T97" fmla="*/ 7040804 h 288566"/>
              <a:gd name="T98" fmla="*/ 10577195 w 290153"/>
              <a:gd name="T99" fmla="*/ 6997908 h 288566"/>
              <a:gd name="T100" fmla="*/ 13407735 w 290153"/>
              <a:gd name="T101" fmla="*/ 5888729 h 288566"/>
              <a:gd name="T102" fmla="*/ 14265631 w 290153"/>
              <a:gd name="T103" fmla="*/ 2218589 h 288566"/>
              <a:gd name="T104" fmla="*/ 19498398 w 290153"/>
              <a:gd name="T105" fmla="*/ 2389547 h 2885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3" h="288566">
                <a:moveTo>
                  <a:pt x="187134" y="252412"/>
                </a:moveTo>
                <a:cubicBezTo>
                  <a:pt x="189801" y="252412"/>
                  <a:pt x="191706" y="254220"/>
                  <a:pt x="191706" y="256389"/>
                </a:cubicBezTo>
                <a:lnTo>
                  <a:pt x="191706" y="284226"/>
                </a:lnTo>
                <a:cubicBezTo>
                  <a:pt x="191706" y="286756"/>
                  <a:pt x="189801" y="288564"/>
                  <a:pt x="187134" y="288564"/>
                </a:cubicBezTo>
                <a:cubicBezTo>
                  <a:pt x="184467" y="288564"/>
                  <a:pt x="182562" y="286756"/>
                  <a:pt x="182562" y="284226"/>
                </a:cubicBezTo>
                <a:lnTo>
                  <a:pt x="182562" y="256389"/>
                </a:lnTo>
                <a:cubicBezTo>
                  <a:pt x="182562" y="254220"/>
                  <a:pt x="184467" y="252412"/>
                  <a:pt x="187134" y="252412"/>
                </a:cubicBezTo>
                <a:close/>
                <a:moveTo>
                  <a:pt x="47434" y="252412"/>
                </a:moveTo>
                <a:cubicBezTo>
                  <a:pt x="49720" y="252412"/>
                  <a:pt x="52006" y="254220"/>
                  <a:pt x="52006" y="256389"/>
                </a:cubicBezTo>
                <a:lnTo>
                  <a:pt x="52006" y="284226"/>
                </a:lnTo>
                <a:cubicBezTo>
                  <a:pt x="52006" y="286756"/>
                  <a:pt x="49720" y="288564"/>
                  <a:pt x="47434" y="288564"/>
                </a:cubicBezTo>
                <a:cubicBezTo>
                  <a:pt x="45148" y="288564"/>
                  <a:pt x="42862" y="286756"/>
                  <a:pt x="42862" y="284226"/>
                </a:cubicBezTo>
                <a:lnTo>
                  <a:pt x="42862" y="256389"/>
                </a:lnTo>
                <a:cubicBezTo>
                  <a:pt x="42862" y="254220"/>
                  <a:pt x="45148" y="252412"/>
                  <a:pt x="47434" y="252412"/>
                </a:cubicBezTo>
                <a:close/>
                <a:moveTo>
                  <a:pt x="148564" y="205546"/>
                </a:moveTo>
                <a:lnTo>
                  <a:pt x="123444" y="222438"/>
                </a:lnTo>
                <a:lnTo>
                  <a:pt x="142463" y="238970"/>
                </a:lnTo>
                <a:lnTo>
                  <a:pt x="160047" y="213453"/>
                </a:lnTo>
                <a:cubicBezTo>
                  <a:pt x="155741" y="211656"/>
                  <a:pt x="151794" y="209140"/>
                  <a:pt x="148564" y="205546"/>
                </a:cubicBezTo>
                <a:close/>
                <a:moveTo>
                  <a:pt x="83971" y="205546"/>
                </a:moveTo>
                <a:cubicBezTo>
                  <a:pt x="80741" y="209140"/>
                  <a:pt x="76794" y="211656"/>
                  <a:pt x="72129" y="213453"/>
                </a:cubicBezTo>
                <a:lnTo>
                  <a:pt x="89712" y="238970"/>
                </a:lnTo>
                <a:lnTo>
                  <a:pt x="109090" y="222438"/>
                </a:lnTo>
                <a:lnTo>
                  <a:pt x="83971" y="205546"/>
                </a:lnTo>
                <a:close/>
                <a:moveTo>
                  <a:pt x="92224" y="186499"/>
                </a:moveTo>
                <a:lnTo>
                  <a:pt x="90430" y="193327"/>
                </a:lnTo>
                <a:cubicBezTo>
                  <a:pt x="90071" y="194765"/>
                  <a:pt x="89712" y="196562"/>
                  <a:pt x="88995" y="197999"/>
                </a:cubicBezTo>
                <a:lnTo>
                  <a:pt x="116267" y="216328"/>
                </a:lnTo>
                <a:lnTo>
                  <a:pt x="143540" y="197999"/>
                </a:lnTo>
                <a:cubicBezTo>
                  <a:pt x="143181" y="196562"/>
                  <a:pt x="142463" y="194765"/>
                  <a:pt x="142105" y="193327"/>
                </a:cubicBezTo>
                <a:lnTo>
                  <a:pt x="140310" y="186499"/>
                </a:lnTo>
                <a:cubicBezTo>
                  <a:pt x="133133" y="190811"/>
                  <a:pt x="124880" y="192968"/>
                  <a:pt x="116267" y="192968"/>
                </a:cubicBezTo>
                <a:cubicBezTo>
                  <a:pt x="107655" y="192968"/>
                  <a:pt x="99760" y="190811"/>
                  <a:pt x="92224" y="186499"/>
                </a:cubicBezTo>
                <a:close/>
                <a:moveTo>
                  <a:pt x="116267" y="73650"/>
                </a:moveTo>
                <a:cubicBezTo>
                  <a:pt x="97607" y="73650"/>
                  <a:pt x="82894" y="81557"/>
                  <a:pt x="75000" y="95214"/>
                </a:cubicBezTo>
                <a:cubicBezTo>
                  <a:pt x="83253" y="99526"/>
                  <a:pt x="108014" y="109949"/>
                  <a:pt x="145334" y="98808"/>
                </a:cubicBezTo>
                <a:cubicBezTo>
                  <a:pt x="147846" y="97729"/>
                  <a:pt x="150358" y="99167"/>
                  <a:pt x="150717" y="101323"/>
                </a:cubicBezTo>
                <a:cubicBezTo>
                  <a:pt x="151794" y="103839"/>
                  <a:pt x="150358" y="106355"/>
                  <a:pt x="148205" y="106714"/>
                </a:cubicBezTo>
                <a:cubicBezTo>
                  <a:pt x="134569" y="111027"/>
                  <a:pt x="122368" y="112464"/>
                  <a:pt x="111961" y="112464"/>
                </a:cubicBezTo>
                <a:cubicBezTo>
                  <a:pt x="91866" y="112464"/>
                  <a:pt x="77870" y="106714"/>
                  <a:pt x="71052" y="102761"/>
                </a:cubicBezTo>
                <a:cubicBezTo>
                  <a:pt x="68899" y="109230"/>
                  <a:pt x="67464" y="116058"/>
                  <a:pt x="67464" y="123605"/>
                </a:cubicBezTo>
                <a:cubicBezTo>
                  <a:pt x="67464" y="157029"/>
                  <a:pt x="89712" y="183983"/>
                  <a:pt x="116267" y="183983"/>
                </a:cubicBezTo>
                <a:cubicBezTo>
                  <a:pt x="143181" y="183983"/>
                  <a:pt x="165071" y="157029"/>
                  <a:pt x="165071" y="123605"/>
                </a:cubicBezTo>
                <a:cubicBezTo>
                  <a:pt x="165071" y="93417"/>
                  <a:pt x="145693" y="73650"/>
                  <a:pt x="116267" y="73650"/>
                </a:cubicBezTo>
                <a:close/>
                <a:moveTo>
                  <a:pt x="179425" y="57837"/>
                </a:moveTo>
                <a:cubicBezTo>
                  <a:pt x="166148" y="57837"/>
                  <a:pt x="153947" y="63228"/>
                  <a:pt x="144975" y="71494"/>
                </a:cubicBezTo>
                <a:cubicBezTo>
                  <a:pt x="162918" y="80838"/>
                  <a:pt x="173683" y="99526"/>
                  <a:pt x="173683" y="123605"/>
                </a:cubicBezTo>
                <a:cubicBezTo>
                  <a:pt x="173683" y="136543"/>
                  <a:pt x="170813" y="148044"/>
                  <a:pt x="166148" y="158466"/>
                </a:cubicBezTo>
                <a:cubicBezTo>
                  <a:pt x="170095" y="159544"/>
                  <a:pt x="174760" y="159904"/>
                  <a:pt x="179425" y="159904"/>
                </a:cubicBezTo>
                <a:cubicBezTo>
                  <a:pt x="207416" y="159904"/>
                  <a:pt x="230382" y="137262"/>
                  <a:pt x="230382" y="108870"/>
                </a:cubicBezTo>
                <a:cubicBezTo>
                  <a:pt x="230382" y="80838"/>
                  <a:pt x="207416" y="57837"/>
                  <a:pt x="179425" y="57837"/>
                </a:cubicBezTo>
                <a:close/>
                <a:moveTo>
                  <a:pt x="179425" y="49212"/>
                </a:moveTo>
                <a:cubicBezTo>
                  <a:pt x="212081" y="49212"/>
                  <a:pt x="239353" y="76166"/>
                  <a:pt x="239353" y="108870"/>
                </a:cubicBezTo>
                <a:cubicBezTo>
                  <a:pt x="239353" y="142294"/>
                  <a:pt x="212081" y="168889"/>
                  <a:pt x="179425" y="168889"/>
                </a:cubicBezTo>
                <a:cubicBezTo>
                  <a:pt x="173325" y="168889"/>
                  <a:pt x="167224" y="167810"/>
                  <a:pt x="161483" y="166013"/>
                </a:cubicBezTo>
                <a:cubicBezTo>
                  <a:pt x="157894" y="172123"/>
                  <a:pt x="153229" y="177155"/>
                  <a:pt x="147846" y="181467"/>
                </a:cubicBezTo>
                <a:lnTo>
                  <a:pt x="150358" y="191171"/>
                </a:lnTo>
                <a:cubicBezTo>
                  <a:pt x="152511" y="198718"/>
                  <a:pt x="158971" y="205187"/>
                  <a:pt x="166865" y="206265"/>
                </a:cubicBezTo>
                <a:lnTo>
                  <a:pt x="197727" y="211656"/>
                </a:lnTo>
                <a:cubicBezTo>
                  <a:pt x="217822" y="215250"/>
                  <a:pt x="232535" y="232501"/>
                  <a:pt x="232535" y="252627"/>
                </a:cubicBezTo>
                <a:lnTo>
                  <a:pt x="232535" y="284253"/>
                </a:lnTo>
                <a:cubicBezTo>
                  <a:pt x="232535" y="286769"/>
                  <a:pt x="230382" y="288566"/>
                  <a:pt x="227870" y="288566"/>
                </a:cubicBezTo>
                <a:cubicBezTo>
                  <a:pt x="225717" y="288566"/>
                  <a:pt x="223923" y="286769"/>
                  <a:pt x="223923" y="284253"/>
                </a:cubicBezTo>
                <a:lnTo>
                  <a:pt x="223923" y="252627"/>
                </a:lnTo>
                <a:cubicBezTo>
                  <a:pt x="223923" y="236813"/>
                  <a:pt x="212081" y="223156"/>
                  <a:pt x="196291" y="220281"/>
                </a:cubicBezTo>
                <a:lnTo>
                  <a:pt x="169377" y="215609"/>
                </a:lnTo>
                <a:lnTo>
                  <a:pt x="147128" y="248314"/>
                </a:lnTo>
                <a:cubicBezTo>
                  <a:pt x="146411" y="249032"/>
                  <a:pt x="145334" y="249751"/>
                  <a:pt x="144258" y="249751"/>
                </a:cubicBezTo>
                <a:cubicBezTo>
                  <a:pt x="143899" y="250111"/>
                  <a:pt x="143540" y="250111"/>
                  <a:pt x="143540" y="250111"/>
                </a:cubicBezTo>
                <a:cubicBezTo>
                  <a:pt x="142463" y="250111"/>
                  <a:pt x="141387" y="249751"/>
                  <a:pt x="140669" y="249032"/>
                </a:cubicBezTo>
                <a:lnTo>
                  <a:pt x="120574" y="231422"/>
                </a:lnTo>
                <a:lnTo>
                  <a:pt x="120574" y="284253"/>
                </a:lnTo>
                <a:cubicBezTo>
                  <a:pt x="120574" y="286769"/>
                  <a:pt x="118779" y="288566"/>
                  <a:pt x="116267" y="288566"/>
                </a:cubicBezTo>
                <a:cubicBezTo>
                  <a:pt x="113755" y="288566"/>
                  <a:pt x="111961" y="286769"/>
                  <a:pt x="111961" y="284253"/>
                </a:cubicBezTo>
                <a:lnTo>
                  <a:pt x="111961" y="231422"/>
                </a:lnTo>
                <a:lnTo>
                  <a:pt x="91866" y="249032"/>
                </a:lnTo>
                <a:cubicBezTo>
                  <a:pt x="91148" y="249751"/>
                  <a:pt x="90071" y="250111"/>
                  <a:pt x="88995" y="250111"/>
                </a:cubicBezTo>
                <a:cubicBezTo>
                  <a:pt x="88636" y="250111"/>
                  <a:pt x="88636" y="250111"/>
                  <a:pt x="88277" y="249751"/>
                </a:cubicBezTo>
                <a:cubicBezTo>
                  <a:pt x="87200" y="249751"/>
                  <a:pt x="86124" y="249032"/>
                  <a:pt x="85406" y="248314"/>
                </a:cubicBezTo>
                <a:lnTo>
                  <a:pt x="63158" y="215609"/>
                </a:lnTo>
                <a:lnTo>
                  <a:pt x="36244" y="220281"/>
                </a:lnTo>
                <a:cubicBezTo>
                  <a:pt x="20454" y="223156"/>
                  <a:pt x="8612" y="236813"/>
                  <a:pt x="8612" y="252627"/>
                </a:cubicBezTo>
                <a:lnTo>
                  <a:pt x="8612" y="284253"/>
                </a:lnTo>
                <a:cubicBezTo>
                  <a:pt x="8612" y="286769"/>
                  <a:pt x="6818" y="288566"/>
                  <a:pt x="4306" y="288566"/>
                </a:cubicBezTo>
                <a:cubicBezTo>
                  <a:pt x="2153" y="288566"/>
                  <a:pt x="0" y="286769"/>
                  <a:pt x="0" y="284253"/>
                </a:cubicBezTo>
                <a:lnTo>
                  <a:pt x="0" y="252627"/>
                </a:lnTo>
                <a:cubicBezTo>
                  <a:pt x="0" y="232501"/>
                  <a:pt x="14713" y="215250"/>
                  <a:pt x="34808" y="211656"/>
                </a:cubicBezTo>
                <a:lnTo>
                  <a:pt x="65669" y="206265"/>
                </a:lnTo>
                <a:cubicBezTo>
                  <a:pt x="73564" y="205187"/>
                  <a:pt x="80023" y="198718"/>
                  <a:pt x="82177" y="191171"/>
                </a:cubicBezTo>
                <a:lnTo>
                  <a:pt x="84330" y="181467"/>
                </a:lnTo>
                <a:cubicBezTo>
                  <a:pt x="68899" y="168889"/>
                  <a:pt x="58851" y="147685"/>
                  <a:pt x="58851" y="123605"/>
                </a:cubicBezTo>
                <a:cubicBezTo>
                  <a:pt x="58851" y="88385"/>
                  <a:pt x="81818" y="64666"/>
                  <a:pt x="116267" y="64666"/>
                </a:cubicBezTo>
                <a:cubicBezTo>
                  <a:pt x="123444" y="64666"/>
                  <a:pt x="129904" y="66103"/>
                  <a:pt x="136004" y="67900"/>
                </a:cubicBezTo>
                <a:cubicBezTo>
                  <a:pt x="147128" y="56400"/>
                  <a:pt x="162559" y="49212"/>
                  <a:pt x="179425" y="49212"/>
                </a:cubicBezTo>
                <a:close/>
                <a:moveTo>
                  <a:pt x="173029" y="0"/>
                </a:moveTo>
                <a:lnTo>
                  <a:pt x="188478" y="0"/>
                </a:lnTo>
                <a:cubicBezTo>
                  <a:pt x="194226" y="0"/>
                  <a:pt x="198178" y="4306"/>
                  <a:pt x="198178" y="9329"/>
                </a:cubicBezTo>
                <a:lnTo>
                  <a:pt x="198178" y="20094"/>
                </a:lnTo>
                <a:cubicBezTo>
                  <a:pt x="202130" y="20811"/>
                  <a:pt x="206442" y="21888"/>
                  <a:pt x="210394" y="23323"/>
                </a:cubicBezTo>
                <a:lnTo>
                  <a:pt x="215783" y="13994"/>
                </a:lnTo>
                <a:cubicBezTo>
                  <a:pt x="218298" y="9688"/>
                  <a:pt x="224046" y="7894"/>
                  <a:pt x="228717" y="10764"/>
                </a:cubicBezTo>
                <a:lnTo>
                  <a:pt x="242369" y="18658"/>
                </a:lnTo>
                <a:cubicBezTo>
                  <a:pt x="244525" y="19735"/>
                  <a:pt x="246321" y="21888"/>
                  <a:pt x="247040" y="24399"/>
                </a:cubicBezTo>
                <a:cubicBezTo>
                  <a:pt x="247399" y="26911"/>
                  <a:pt x="247399" y="29423"/>
                  <a:pt x="245962" y="31576"/>
                </a:cubicBezTo>
                <a:lnTo>
                  <a:pt x="240932" y="40546"/>
                </a:lnTo>
                <a:cubicBezTo>
                  <a:pt x="243806" y="43417"/>
                  <a:pt x="246681" y="46287"/>
                  <a:pt x="249195" y="49517"/>
                </a:cubicBezTo>
                <a:lnTo>
                  <a:pt x="258537" y="44134"/>
                </a:lnTo>
                <a:cubicBezTo>
                  <a:pt x="263207" y="41623"/>
                  <a:pt x="268956" y="43058"/>
                  <a:pt x="271830" y="47723"/>
                </a:cubicBezTo>
                <a:lnTo>
                  <a:pt x="279734" y="61358"/>
                </a:lnTo>
                <a:cubicBezTo>
                  <a:pt x="282249" y="66022"/>
                  <a:pt x="280812" y="71763"/>
                  <a:pt x="276141" y="74634"/>
                </a:cubicBezTo>
                <a:lnTo>
                  <a:pt x="266800" y="80016"/>
                </a:lnTo>
                <a:cubicBezTo>
                  <a:pt x="268237" y="83604"/>
                  <a:pt x="269315" y="87551"/>
                  <a:pt x="270393" y="91857"/>
                </a:cubicBezTo>
                <a:lnTo>
                  <a:pt x="280812" y="91857"/>
                </a:lnTo>
                <a:cubicBezTo>
                  <a:pt x="285842" y="91857"/>
                  <a:pt x="290153" y="96163"/>
                  <a:pt x="290153" y="101187"/>
                </a:cubicBezTo>
                <a:lnTo>
                  <a:pt x="290153" y="117333"/>
                </a:lnTo>
                <a:cubicBezTo>
                  <a:pt x="290153" y="122357"/>
                  <a:pt x="285842" y="126663"/>
                  <a:pt x="280812" y="126663"/>
                </a:cubicBezTo>
                <a:lnTo>
                  <a:pt x="270393" y="126663"/>
                </a:lnTo>
                <a:cubicBezTo>
                  <a:pt x="269315" y="130969"/>
                  <a:pt x="268237" y="134916"/>
                  <a:pt x="266800" y="138863"/>
                </a:cubicBezTo>
                <a:lnTo>
                  <a:pt x="276141" y="143886"/>
                </a:lnTo>
                <a:cubicBezTo>
                  <a:pt x="278297" y="145321"/>
                  <a:pt x="279734" y="147474"/>
                  <a:pt x="280812" y="149986"/>
                </a:cubicBezTo>
                <a:cubicBezTo>
                  <a:pt x="281171" y="152498"/>
                  <a:pt x="280812" y="155009"/>
                  <a:pt x="279734" y="157162"/>
                </a:cubicBezTo>
                <a:lnTo>
                  <a:pt x="271830" y="170797"/>
                </a:lnTo>
                <a:cubicBezTo>
                  <a:pt x="270393" y="172950"/>
                  <a:pt x="268237" y="174386"/>
                  <a:pt x="265722" y="175103"/>
                </a:cubicBezTo>
                <a:cubicBezTo>
                  <a:pt x="263207" y="175821"/>
                  <a:pt x="260692" y="175462"/>
                  <a:pt x="258537" y="174386"/>
                </a:cubicBezTo>
                <a:lnTo>
                  <a:pt x="249195" y="169003"/>
                </a:lnTo>
                <a:cubicBezTo>
                  <a:pt x="246681" y="172233"/>
                  <a:pt x="243806" y="175103"/>
                  <a:pt x="240932" y="177974"/>
                </a:cubicBezTo>
                <a:lnTo>
                  <a:pt x="245962" y="186944"/>
                </a:lnTo>
                <a:cubicBezTo>
                  <a:pt x="247399" y="189097"/>
                  <a:pt x="247399" y="191609"/>
                  <a:pt x="247040" y="194121"/>
                </a:cubicBezTo>
                <a:cubicBezTo>
                  <a:pt x="246321" y="196632"/>
                  <a:pt x="244525" y="198785"/>
                  <a:pt x="242369" y="199862"/>
                </a:cubicBezTo>
                <a:lnTo>
                  <a:pt x="228717" y="207756"/>
                </a:lnTo>
                <a:cubicBezTo>
                  <a:pt x="227280" y="208832"/>
                  <a:pt x="225483" y="209191"/>
                  <a:pt x="223687" y="209191"/>
                </a:cubicBezTo>
                <a:cubicBezTo>
                  <a:pt x="220813" y="209191"/>
                  <a:pt x="217220" y="207397"/>
                  <a:pt x="215783" y="204167"/>
                </a:cubicBezTo>
                <a:lnTo>
                  <a:pt x="210394" y="195197"/>
                </a:lnTo>
                <a:cubicBezTo>
                  <a:pt x="205364" y="196991"/>
                  <a:pt x="199975" y="198426"/>
                  <a:pt x="194586" y="199144"/>
                </a:cubicBezTo>
                <a:cubicBezTo>
                  <a:pt x="192071" y="199503"/>
                  <a:pt x="190274" y="198068"/>
                  <a:pt x="189556" y="195556"/>
                </a:cubicBezTo>
                <a:cubicBezTo>
                  <a:pt x="189196" y="193044"/>
                  <a:pt x="190993" y="190891"/>
                  <a:pt x="193148" y="190532"/>
                </a:cubicBezTo>
                <a:cubicBezTo>
                  <a:pt x="199256" y="189815"/>
                  <a:pt x="205005" y="188021"/>
                  <a:pt x="210753" y="185868"/>
                </a:cubicBezTo>
                <a:cubicBezTo>
                  <a:pt x="212549" y="185150"/>
                  <a:pt x="215064" y="185868"/>
                  <a:pt x="216142" y="187662"/>
                </a:cubicBezTo>
                <a:lnTo>
                  <a:pt x="223328" y="199862"/>
                </a:lnTo>
                <a:cubicBezTo>
                  <a:pt x="223328" y="200579"/>
                  <a:pt x="223687" y="200579"/>
                  <a:pt x="224405" y="200220"/>
                </a:cubicBezTo>
                <a:lnTo>
                  <a:pt x="238058" y="192326"/>
                </a:lnTo>
                <a:cubicBezTo>
                  <a:pt x="238417" y="192326"/>
                  <a:pt x="238417" y="191609"/>
                  <a:pt x="238417" y="191250"/>
                </a:cubicBezTo>
                <a:lnTo>
                  <a:pt x="231232" y="179050"/>
                </a:lnTo>
                <a:cubicBezTo>
                  <a:pt x="230154" y="176897"/>
                  <a:pt x="230513" y="174744"/>
                  <a:pt x="232310" y="173309"/>
                </a:cubicBezTo>
                <a:cubicBezTo>
                  <a:pt x="236980" y="169721"/>
                  <a:pt x="241291" y="165415"/>
                  <a:pt x="244884" y="160750"/>
                </a:cubicBezTo>
                <a:cubicBezTo>
                  <a:pt x="246321" y="158956"/>
                  <a:pt x="248836" y="158598"/>
                  <a:pt x="250633" y="159674"/>
                </a:cubicBezTo>
                <a:lnTo>
                  <a:pt x="262848" y="166492"/>
                </a:lnTo>
                <a:cubicBezTo>
                  <a:pt x="263207" y="166850"/>
                  <a:pt x="263926" y="166492"/>
                  <a:pt x="264285" y="166133"/>
                </a:cubicBezTo>
                <a:lnTo>
                  <a:pt x="271830" y="152856"/>
                </a:lnTo>
                <a:cubicBezTo>
                  <a:pt x="272189" y="152498"/>
                  <a:pt x="271830" y="151780"/>
                  <a:pt x="271830" y="151421"/>
                </a:cubicBezTo>
                <a:lnTo>
                  <a:pt x="259255" y="144245"/>
                </a:lnTo>
                <a:cubicBezTo>
                  <a:pt x="257459" y="143168"/>
                  <a:pt x="256740" y="141015"/>
                  <a:pt x="257459" y="139221"/>
                </a:cubicBezTo>
                <a:cubicBezTo>
                  <a:pt x="259614" y="133480"/>
                  <a:pt x="261052" y="127380"/>
                  <a:pt x="262129" y="121639"/>
                </a:cubicBezTo>
                <a:cubicBezTo>
                  <a:pt x="262489" y="119486"/>
                  <a:pt x="264285" y="118051"/>
                  <a:pt x="266441" y="118051"/>
                </a:cubicBezTo>
                <a:lnTo>
                  <a:pt x="280812" y="118051"/>
                </a:lnTo>
                <a:cubicBezTo>
                  <a:pt x="281171" y="118051"/>
                  <a:pt x="281530" y="117692"/>
                  <a:pt x="281530" y="117333"/>
                </a:cubicBezTo>
                <a:lnTo>
                  <a:pt x="281530" y="101187"/>
                </a:lnTo>
                <a:cubicBezTo>
                  <a:pt x="281530" y="100828"/>
                  <a:pt x="281171" y="100469"/>
                  <a:pt x="280812" y="100469"/>
                </a:cubicBezTo>
                <a:lnTo>
                  <a:pt x="266441" y="100469"/>
                </a:lnTo>
                <a:cubicBezTo>
                  <a:pt x="264285" y="100469"/>
                  <a:pt x="262489" y="99034"/>
                  <a:pt x="262129" y="96881"/>
                </a:cubicBezTo>
                <a:cubicBezTo>
                  <a:pt x="261052" y="90781"/>
                  <a:pt x="259614" y="85040"/>
                  <a:pt x="257459" y="79299"/>
                </a:cubicBezTo>
                <a:cubicBezTo>
                  <a:pt x="256740" y="77505"/>
                  <a:pt x="257459" y="75352"/>
                  <a:pt x="259255" y="73916"/>
                </a:cubicBezTo>
                <a:lnTo>
                  <a:pt x="271471" y="67099"/>
                </a:lnTo>
                <a:cubicBezTo>
                  <a:pt x="271830" y="66740"/>
                  <a:pt x="272189" y="66381"/>
                  <a:pt x="271830" y="65664"/>
                </a:cubicBezTo>
                <a:lnTo>
                  <a:pt x="264285" y="52387"/>
                </a:lnTo>
                <a:cubicBezTo>
                  <a:pt x="263926" y="52028"/>
                  <a:pt x="263207" y="51670"/>
                  <a:pt x="262848" y="52028"/>
                </a:cubicBezTo>
                <a:lnTo>
                  <a:pt x="250633" y="59205"/>
                </a:lnTo>
                <a:cubicBezTo>
                  <a:pt x="248836" y="59922"/>
                  <a:pt x="246321" y="59564"/>
                  <a:pt x="244884" y="57770"/>
                </a:cubicBezTo>
                <a:cubicBezTo>
                  <a:pt x="241291" y="53105"/>
                  <a:pt x="236980" y="48799"/>
                  <a:pt x="232310" y="45211"/>
                </a:cubicBezTo>
                <a:cubicBezTo>
                  <a:pt x="230513" y="43776"/>
                  <a:pt x="230154" y="41264"/>
                  <a:pt x="231232" y="39470"/>
                </a:cubicBezTo>
                <a:lnTo>
                  <a:pt x="238417" y="27270"/>
                </a:lnTo>
                <a:cubicBezTo>
                  <a:pt x="238417" y="26911"/>
                  <a:pt x="238417" y="26911"/>
                  <a:pt x="238417" y="26552"/>
                </a:cubicBezTo>
                <a:cubicBezTo>
                  <a:pt x="238417" y="26552"/>
                  <a:pt x="238058" y="26552"/>
                  <a:pt x="238058" y="26194"/>
                </a:cubicBezTo>
                <a:lnTo>
                  <a:pt x="224405" y="18299"/>
                </a:lnTo>
                <a:cubicBezTo>
                  <a:pt x="223687" y="17941"/>
                  <a:pt x="223328" y="17941"/>
                  <a:pt x="223328" y="18658"/>
                </a:cubicBezTo>
                <a:lnTo>
                  <a:pt x="216142" y="30858"/>
                </a:lnTo>
                <a:cubicBezTo>
                  <a:pt x="215064" y="32652"/>
                  <a:pt x="212549" y="33370"/>
                  <a:pt x="210753" y="32652"/>
                </a:cubicBezTo>
                <a:cubicBezTo>
                  <a:pt x="205005" y="30499"/>
                  <a:pt x="199256" y="28705"/>
                  <a:pt x="193148" y="27988"/>
                </a:cubicBezTo>
                <a:cubicBezTo>
                  <a:pt x="190993" y="27629"/>
                  <a:pt x="189556" y="25835"/>
                  <a:pt x="189556" y="23682"/>
                </a:cubicBezTo>
                <a:lnTo>
                  <a:pt x="189556" y="9329"/>
                </a:lnTo>
                <a:cubicBezTo>
                  <a:pt x="189556" y="8970"/>
                  <a:pt x="189196" y="8611"/>
                  <a:pt x="188478" y="8611"/>
                </a:cubicBezTo>
                <a:lnTo>
                  <a:pt x="173029" y="8611"/>
                </a:lnTo>
                <a:cubicBezTo>
                  <a:pt x="172670" y="8611"/>
                  <a:pt x="172310" y="8970"/>
                  <a:pt x="172310" y="9329"/>
                </a:cubicBezTo>
                <a:lnTo>
                  <a:pt x="172310" y="23682"/>
                </a:lnTo>
                <a:cubicBezTo>
                  <a:pt x="172310" y="25835"/>
                  <a:pt x="170514" y="27629"/>
                  <a:pt x="168358" y="27988"/>
                </a:cubicBezTo>
                <a:cubicBezTo>
                  <a:pt x="162251" y="28705"/>
                  <a:pt x="156502" y="30499"/>
                  <a:pt x="151113" y="32652"/>
                </a:cubicBezTo>
                <a:cubicBezTo>
                  <a:pt x="148957" y="33370"/>
                  <a:pt x="146802" y="32652"/>
                  <a:pt x="145724" y="30858"/>
                </a:cubicBezTo>
                <a:lnTo>
                  <a:pt x="138538" y="18658"/>
                </a:lnTo>
                <a:cubicBezTo>
                  <a:pt x="138179" y="17941"/>
                  <a:pt x="137820" y="17941"/>
                  <a:pt x="137461" y="18299"/>
                </a:cubicBezTo>
                <a:lnTo>
                  <a:pt x="123808" y="26194"/>
                </a:lnTo>
                <a:cubicBezTo>
                  <a:pt x="123449" y="26552"/>
                  <a:pt x="123449" y="26552"/>
                  <a:pt x="123090" y="26552"/>
                </a:cubicBezTo>
                <a:cubicBezTo>
                  <a:pt x="123090" y="26911"/>
                  <a:pt x="123090" y="26911"/>
                  <a:pt x="123449" y="27270"/>
                </a:cubicBezTo>
                <a:lnTo>
                  <a:pt x="130275" y="39470"/>
                </a:lnTo>
                <a:cubicBezTo>
                  <a:pt x="131353" y="41264"/>
                  <a:pt x="130994" y="43776"/>
                  <a:pt x="129197" y="45211"/>
                </a:cubicBezTo>
                <a:cubicBezTo>
                  <a:pt x="124527" y="48799"/>
                  <a:pt x="120575" y="53105"/>
                  <a:pt x="116623" y="57770"/>
                </a:cubicBezTo>
                <a:cubicBezTo>
                  <a:pt x="115545" y="59564"/>
                  <a:pt x="113030" y="59922"/>
                  <a:pt x="110874" y="59205"/>
                </a:cubicBezTo>
                <a:lnTo>
                  <a:pt x="98659" y="52028"/>
                </a:lnTo>
                <a:cubicBezTo>
                  <a:pt x="98300" y="51670"/>
                  <a:pt x="97940" y="52028"/>
                  <a:pt x="97581" y="52387"/>
                </a:cubicBezTo>
                <a:lnTo>
                  <a:pt x="94707" y="57411"/>
                </a:lnTo>
                <a:cubicBezTo>
                  <a:pt x="93270" y="59205"/>
                  <a:pt x="90755" y="59922"/>
                  <a:pt x="88599" y="58846"/>
                </a:cubicBezTo>
                <a:cubicBezTo>
                  <a:pt x="86803" y="57411"/>
                  <a:pt x="85725" y="54899"/>
                  <a:pt x="87162" y="52746"/>
                </a:cubicBezTo>
                <a:lnTo>
                  <a:pt x="90036" y="47723"/>
                </a:lnTo>
                <a:cubicBezTo>
                  <a:pt x="92551" y="43058"/>
                  <a:pt x="98659" y="41623"/>
                  <a:pt x="103329" y="44134"/>
                </a:cubicBezTo>
                <a:lnTo>
                  <a:pt x="112311" y="49517"/>
                </a:lnTo>
                <a:cubicBezTo>
                  <a:pt x="114826" y="46287"/>
                  <a:pt x="118060" y="43417"/>
                  <a:pt x="120934" y="40546"/>
                </a:cubicBezTo>
                <a:lnTo>
                  <a:pt x="115904" y="31576"/>
                </a:lnTo>
                <a:cubicBezTo>
                  <a:pt x="114467" y="29423"/>
                  <a:pt x="114108" y="26911"/>
                  <a:pt x="114826" y="24399"/>
                </a:cubicBezTo>
                <a:cubicBezTo>
                  <a:pt x="115545" y="21888"/>
                  <a:pt x="116982" y="19735"/>
                  <a:pt x="119497" y="18658"/>
                </a:cubicBezTo>
                <a:lnTo>
                  <a:pt x="132790" y="10764"/>
                </a:lnTo>
                <a:cubicBezTo>
                  <a:pt x="137461" y="7894"/>
                  <a:pt x="143568" y="9688"/>
                  <a:pt x="146083" y="13994"/>
                </a:cubicBezTo>
                <a:lnTo>
                  <a:pt x="151113" y="23323"/>
                </a:lnTo>
                <a:cubicBezTo>
                  <a:pt x="155424" y="21888"/>
                  <a:pt x="159376" y="20811"/>
                  <a:pt x="163328" y="20094"/>
                </a:cubicBezTo>
                <a:lnTo>
                  <a:pt x="163328" y="9329"/>
                </a:lnTo>
                <a:cubicBezTo>
                  <a:pt x="163328" y="4306"/>
                  <a:pt x="167640" y="0"/>
                  <a:pt x="173029"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5" name="Freeform 995">
            <a:extLst>
              <a:ext uri="{FF2B5EF4-FFF2-40B4-BE49-F238E27FC236}">
                <a16:creationId xmlns:a16="http://schemas.microsoft.com/office/drawing/2014/main" id="{EF66D1DF-2701-C3D7-E54F-4C16400AE04D}"/>
              </a:ext>
            </a:extLst>
          </p:cNvPr>
          <p:cNvSpPr>
            <a:spLocks noChangeAspect="1" noChangeArrowheads="1"/>
          </p:cNvSpPr>
          <p:nvPr/>
        </p:nvSpPr>
        <p:spPr bwMode="auto">
          <a:xfrm>
            <a:off x="7904435" y="3170691"/>
            <a:ext cx="428984" cy="427699"/>
          </a:xfrm>
          <a:custGeom>
            <a:avLst/>
            <a:gdLst>
              <a:gd name="T0" fmla="*/ 5224759 w 291739"/>
              <a:gd name="T1" fmla="*/ 33221813 h 291741"/>
              <a:gd name="T2" fmla="*/ 7038558 w 291739"/>
              <a:gd name="T3" fmla="*/ 21451725 h 291741"/>
              <a:gd name="T4" fmla="*/ 8895301 w 291739"/>
              <a:gd name="T5" fmla="*/ 33221813 h 291741"/>
              <a:gd name="T6" fmla="*/ 3929696 w 291739"/>
              <a:gd name="T7" fmla="*/ 20143885 h 291741"/>
              <a:gd name="T8" fmla="*/ 27163438 w 291739"/>
              <a:gd name="T9" fmla="*/ 19932594 h 291741"/>
              <a:gd name="T10" fmla="*/ 21879173 w 291739"/>
              <a:gd name="T11" fmla="*/ 19932594 h 291741"/>
              <a:gd name="T12" fmla="*/ 7566161 w 291739"/>
              <a:gd name="T13" fmla="*/ 16590366 h 291741"/>
              <a:gd name="T14" fmla="*/ 6468595 w 291739"/>
              <a:gd name="T15" fmla="*/ 16897216 h 291741"/>
              <a:gd name="T16" fmla="*/ 7039394 w 291739"/>
              <a:gd name="T17" fmla="*/ 12853707 h 291741"/>
              <a:gd name="T18" fmla="*/ 7039394 w 291739"/>
              <a:gd name="T19" fmla="*/ 14674249 h 291741"/>
              <a:gd name="T20" fmla="*/ 7039394 w 291739"/>
              <a:gd name="T21" fmla="*/ 12853707 h 291741"/>
              <a:gd name="T22" fmla="*/ 7566161 w 291739"/>
              <a:gd name="T23" fmla="*/ 11172864 h 291741"/>
              <a:gd name="T24" fmla="*/ 6468595 w 291739"/>
              <a:gd name="T25" fmla="*/ 10393076 h 291741"/>
              <a:gd name="T26" fmla="*/ 29443784 w 291739"/>
              <a:gd name="T27" fmla="*/ 9591746 h 291741"/>
              <a:gd name="T28" fmla="*/ 28347921 w 291739"/>
              <a:gd name="T29" fmla="*/ 17894498 h 291741"/>
              <a:gd name="T30" fmla="*/ 20356951 w 291739"/>
              <a:gd name="T31" fmla="*/ 9128014 h 291741"/>
              <a:gd name="T32" fmla="*/ 20356951 w 291739"/>
              <a:gd name="T33" fmla="*/ 18400162 h 291741"/>
              <a:gd name="T34" fmla="*/ 20356951 w 291739"/>
              <a:gd name="T35" fmla="*/ 9128014 h 291741"/>
              <a:gd name="T36" fmla="*/ 27163438 w 291739"/>
              <a:gd name="T37" fmla="*/ 7408492 h 291741"/>
              <a:gd name="T38" fmla="*/ 21879173 w 291739"/>
              <a:gd name="T39" fmla="*/ 7408492 h 291741"/>
              <a:gd name="T40" fmla="*/ 34487905 w 291739"/>
              <a:gd name="T41" fmla="*/ 2794056 h 291741"/>
              <a:gd name="T42" fmla="*/ 33579820 w 291739"/>
              <a:gd name="T43" fmla="*/ 3847871 h 291741"/>
              <a:gd name="T44" fmla="*/ 34963375 w 291739"/>
              <a:gd name="T45" fmla="*/ 24077378 h 291741"/>
              <a:gd name="T46" fmla="*/ 31374621 w 291739"/>
              <a:gd name="T47" fmla="*/ 33560097 h 291741"/>
              <a:gd name="T48" fmla="*/ 30423360 w 291739"/>
              <a:gd name="T49" fmla="*/ 33897227 h 291741"/>
              <a:gd name="T50" fmla="*/ 25061576 w 291739"/>
              <a:gd name="T51" fmla="*/ 33728659 h 291741"/>
              <a:gd name="T52" fmla="*/ 24023888 w 291739"/>
              <a:gd name="T53" fmla="*/ 24625453 h 291741"/>
              <a:gd name="T54" fmla="*/ 18143230 w 291739"/>
              <a:gd name="T55" fmla="*/ 34234347 h 291741"/>
              <a:gd name="T56" fmla="*/ 20910454 w 291739"/>
              <a:gd name="T57" fmla="*/ 24625453 h 291741"/>
              <a:gd name="T58" fmla="*/ 14597551 w 291739"/>
              <a:gd name="T59" fmla="*/ 23571626 h 291741"/>
              <a:gd name="T60" fmla="*/ 15981310 w 291739"/>
              <a:gd name="T61" fmla="*/ 9073957 h 291741"/>
              <a:gd name="T62" fmla="*/ 32498873 w 291739"/>
              <a:gd name="T63" fmla="*/ 23571626 h 291741"/>
              <a:gd name="T64" fmla="*/ 20434990 w 291739"/>
              <a:gd name="T65" fmla="*/ 3342103 h 291741"/>
              <a:gd name="T66" fmla="*/ 11918030 w 291739"/>
              <a:gd name="T67" fmla="*/ 7192801 h 291741"/>
              <a:gd name="T68" fmla="*/ 7038558 w 291739"/>
              <a:gd name="T69" fmla="*/ 8500290 h 291741"/>
              <a:gd name="T70" fmla="*/ 1079424 w 291739"/>
              <a:gd name="T71" fmla="*/ 10483051 h 291741"/>
              <a:gd name="T72" fmla="*/ 2849886 w 291739"/>
              <a:gd name="T73" fmla="*/ 19764367 h 291741"/>
              <a:gd name="T74" fmla="*/ 3929696 w 291739"/>
              <a:gd name="T75" fmla="*/ 10947263 h 291741"/>
              <a:gd name="T76" fmla="*/ 10147561 w 291739"/>
              <a:gd name="T77" fmla="*/ 12676887 h 291741"/>
              <a:gd name="T78" fmla="*/ 18136005 w 291739"/>
              <a:gd name="T79" fmla="*/ 3227062 h 291741"/>
              <a:gd name="T80" fmla="*/ 17207769 w 291739"/>
              <a:gd name="T81" fmla="*/ 1297295 h 291741"/>
              <a:gd name="T82" fmla="*/ 18611003 w 291739"/>
              <a:gd name="T83" fmla="*/ 4576934 h 291741"/>
              <a:gd name="T84" fmla="*/ 11226985 w 291739"/>
              <a:gd name="T85" fmla="*/ 31998578 h 291741"/>
              <a:gd name="T86" fmla="*/ 5224759 w 291739"/>
              <a:gd name="T87" fmla="*/ 34234347 h 291741"/>
              <a:gd name="T88" fmla="*/ 1943065 w 291739"/>
              <a:gd name="T89" fmla="*/ 21704853 h 291741"/>
              <a:gd name="T90" fmla="*/ 3368236 w 291739"/>
              <a:gd name="T91" fmla="*/ 7108482 h 291741"/>
              <a:gd name="T92" fmla="*/ 15804321 w 291739"/>
              <a:gd name="T93" fmla="*/ 1834732 h 291741"/>
              <a:gd name="T94" fmla="*/ 4988698 w 291739"/>
              <a:gd name="T95" fmla="*/ 2980309 h 291741"/>
              <a:gd name="T96" fmla="*/ 7017972 w 291739"/>
              <a:gd name="T97" fmla="*/ 1049515 h 291741"/>
              <a:gd name="T98" fmla="*/ 7017972 w 291739"/>
              <a:gd name="T99" fmla="*/ 5918926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6" name="Freeform 951">
            <a:extLst>
              <a:ext uri="{FF2B5EF4-FFF2-40B4-BE49-F238E27FC236}">
                <a16:creationId xmlns:a16="http://schemas.microsoft.com/office/drawing/2014/main" id="{37454B87-4AAC-18A9-696E-6C27AA0083CF}"/>
              </a:ext>
            </a:extLst>
          </p:cNvPr>
          <p:cNvSpPr>
            <a:spLocks noChangeAspect="1" noChangeArrowheads="1"/>
          </p:cNvSpPr>
          <p:nvPr/>
        </p:nvSpPr>
        <p:spPr bwMode="auto">
          <a:xfrm>
            <a:off x="3763944" y="4156312"/>
            <a:ext cx="530503" cy="537033"/>
          </a:xfrm>
          <a:custGeom>
            <a:avLst/>
            <a:gdLst>
              <a:gd name="T0" fmla="*/ 25214957 w 283807"/>
              <a:gd name="T1" fmla="*/ 24187343 h 286528"/>
              <a:gd name="T2" fmla="*/ 16425571 w 283807"/>
              <a:gd name="T3" fmla="*/ 34667771 h 286528"/>
              <a:gd name="T4" fmla="*/ 8670166 w 283807"/>
              <a:gd name="T5" fmla="*/ 23116920 h 286528"/>
              <a:gd name="T6" fmla="*/ 33562537 w 283807"/>
              <a:gd name="T7" fmla="*/ 35443683 h 286528"/>
              <a:gd name="T8" fmla="*/ 29925473 w 283807"/>
              <a:gd name="T9" fmla="*/ 34860515 h 286528"/>
              <a:gd name="T10" fmla="*/ 28342189 w 283807"/>
              <a:gd name="T11" fmla="*/ 31721075 h 286528"/>
              <a:gd name="T12" fmla="*/ 33049084 w 283807"/>
              <a:gd name="T13" fmla="*/ 23065814 h 286528"/>
              <a:gd name="T14" fmla="*/ 1033997 w 283807"/>
              <a:gd name="T15" fmla="*/ 30644613 h 286528"/>
              <a:gd name="T16" fmla="*/ 5213128 w 283807"/>
              <a:gd name="T17" fmla="*/ 31721075 h 286528"/>
              <a:gd name="T18" fmla="*/ 4179065 w 283807"/>
              <a:gd name="T19" fmla="*/ 31721075 h 286528"/>
              <a:gd name="T20" fmla="*/ 0 w 283807"/>
              <a:gd name="T21" fmla="*/ 34860515 h 286528"/>
              <a:gd name="T22" fmla="*/ 3620378 w 283807"/>
              <a:gd name="T23" fmla="*/ 17342297 h 286528"/>
              <a:gd name="T24" fmla="*/ 8079796 w 283807"/>
              <a:gd name="T25" fmla="*/ 28371166 h 286528"/>
              <a:gd name="T26" fmla="*/ 11543329 w 283807"/>
              <a:gd name="T27" fmla="*/ 34131091 h 286528"/>
              <a:gd name="T28" fmla="*/ 10850451 w 283807"/>
              <a:gd name="T29" fmla="*/ 27299549 h 286528"/>
              <a:gd name="T30" fmla="*/ 5698756 w 283807"/>
              <a:gd name="T31" fmla="*/ 19306763 h 286528"/>
              <a:gd name="T32" fmla="*/ 11283406 w 283807"/>
              <a:gd name="T33" fmla="*/ 20244596 h 286528"/>
              <a:gd name="T34" fmla="*/ 14487337 w 283807"/>
              <a:gd name="T35" fmla="*/ 17878080 h 286528"/>
              <a:gd name="T36" fmla="*/ 5741743 w 283807"/>
              <a:gd name="T37" fmla="*/ 17119079 h 286528"/>
              <a:gd name="T38" fmla="*/ 20216485 w 283807"/>
              <a:gd name="T39" fmla="*/ 18003936 h 286528"/>
              <a:gd name="T40" fmla="*/ 28033862 w 283807"/>
              <a:gd name="T41" fmla="*/ 18890744 h 286528"/>
              <a:gd name="T42" fmla="*/ 26644020 w 283807"/>
              <a:gd name="T43" fmla="*/ 26559472 h 286528"/>
              <a:gd name="T44" fmla="*/ 21649688 w 283807"/>
              <a:gd name="T45" fmla="*/ 33829228 h 286528"/>
              <a:gd name="T46" fmla="*/ 24515947 w 283807"/>
              <a:gd name="T47" fmla="*/ 29618134 h 286528"/>
              <a:gd name="T48" fmla="*/ 31464825 w 283807"/>
              <a:gd name="T49" fmla="*/ 18447301 h 286528"/>
              <a:gd name="T50" fmla="*/ 24689772 w 283807"/>
              <a:gd name="T51" fmla="*/ 18757748 h 286528"/>
              <a:gd name="T52" fmla="*/ 23734444 w 283807"/>
              <a:gd name="T53" fmla="*/ 17693657 h 286528"/>
              <a:gd name="T54" fmla="*/ 30726446 w 283807"/>
              <a:gd name="T55" fmla="*/ 16408328 h 286528"/>
              <a:gd name="T56" fmla="*/ 26123018 w 283807"/>
              <a:gd name="T57" fmla="*/ 29485060 h 286528"/>
              <a:gd name="T58" fmla="*/ 22344535 w 283807"/>
              <a:gd name="T59" fmla="*/ 35247843 h 286528"/>
              <a:gd name="T60" fmla="*/ 24342367 w 283807"/>
              <a:gd name="T61" fmla="*/ 25584174 h 286528"/>
              <a:gd name="T62" fmla="*/ 24602887 w 283807"/>
              <a:gd name="T63" fmla="*/ 21461607 h 286528"/>
              <a:gd name="T64" fmla="*/ 19260944 w 283807"/>
              <a:gd name="T65" fmla="*/ 16497002 h 286528"/>
              <a:gd name="T66" fmla="*/ 10547446 w 283807"/>
              <a:gd name="T67" fmla="*/ 17878080 h 286528"/>
              <a:gd name="T68" fmla="*/ 16132592 w 283807"/>
              <a:gd name="T69" fmla="*/ 19217512 h 286528"/>
              <a:gd name="T70" fmla="*/ 6737582 w 283807"/>
              <a:gd name="T71" fmla="*/ 20021402 h 286528"/>
              <a:gd name="T72" fmla="*/ 11846330 w 283807"/>
              <a:gd name="T73" fmla="*/ 26942228 h 286528"/>
              <a:gd name="T74" fmla="*/ 11543329 w 283807"/>
              <a:gd name="T75" fmla="*/ 35247500 h 286528"/>
              <a:gd name="T76" fmla="*/ 5005776 w 283807"/>
              <a:gd name="T77" fmla="*/ 29532154 h 286528"/>
              <a:gd name="T78" fmla="*/ 5612091 w 283807"/>
              <a:gd name="T79" fmla="*/ 16091842 h 286528"/>
              <a:gd name="T80" fmla="*/ 28559754 w 283807"/>
              <a:gd name="T81" fmla="*/ 14084992 h 286528"/>
              <a:gd name="T82" fmla="*/ 29639562 w 283807"/>
              <a:gd name="T83" fmla="*/ 11170525 h 286528"/>
              <a:gd name="T84" fmla="*/ 4047324 w 283807"/>
              <a:gd name="T85" fmla="*/ 14443982 h 286528"/>
              <a:gd name="T86" fmla="*/ 4436165 w 283807"/>
              <a:gd name="T87" fmla="*/ 11170525 h 286528"/>
              <a:gd name="T88" fmla="*/ 30287218 w 283807"/>
              <a:gd name="T89" fmla="*/ 15520100 h 286528"/>
              <a:gd name="T90" fmla="*/ 28991734 w 283807"/>
              <a:gd name="T91" fmla="*/ 10183825 h 286528"/>
              <a:gd name="T92" fmla="*/ 4436165 w 283807"/>
              <a:gd name="T93" fmla="*/ 15609755 h 286528"/>
              <a:gd name="T94" fmla="*/ 5083730 w 283807"/>
              <a:gd name="T95" fmla="*/ 10183825 h 286528"/>
              <a:gd name="T96" fmla="*/ 17471923 w 283807"/>
              <a:gd name="T97" fmla="*/ 9782457 h 286528"/>
              <a:gd name="T98" fmla="*/ 13896168 w 283807"/>
              <a:gd name="T99" fmla="*/ 6104315 h 286528"/>
              <a:gd name="T100" fmla="*/ 11386227 w 283807"/>
              <a:gd name="T101" fmla="*/ 140827 h 286528"/>
              <a:gd name="T102" fmla="*/ 11907939 w 283807"/>
              <a:gd name="T103" fmla="*/ 1210986 h 286528"/>
              <a:gd name="T104" fmla="*/ 17037672 w 283807"/>
              <a:gd name="T105" fmla="*/ 14317484 h 286528"/>
              <a:gd name="T106" fmla="*/ 22167394 w 283807"/>
              <a:gd name="T107" fmla="*/ 8388216 h 286528"/>
              <a:gd name="T108" fmla="*/ 22645451 w 283807"/>
              <a:gd name="T109" fmla="*/ 12757083 h 286528"/>
              <a:gd name="T110" fmla="*/ 16646431 w 283807"/>
              <a:gd name="T111" fmla="*/ 15431704 h 286528"/>
              <a:gd name="T112" fmla="*/ 10864780 w 283807"/>
              <a:gd name="T113" fmla="*/ 631322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Tree>
    <p:extLst>
      <p:ext uri="{BB962C8B-B14F-4D97-AF65-F5344CB8AC3E}">
        <p14:creationId xmlns:p14="http://schemas.microsoft.com/office/powerpoint/2010/main" val="385099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7CD307-27C4-6E84-EBD3-49C8E8CA4749}"/>
              </a:ext>
            </a:extLst>
          </p:cNvPr>
          <p:cNvSpPr>
            <a:spLocks noGrp="1"/>
          </p:cNvSpPr>
          <p:nvPr>
            <p:ph type="body" sz="quarter" idx="10"/>
          </p:nvPr>
        </p:nvSpPr>
        <p:spPr>
          <a:xfrm>
            <a:off x="789963" y="2461412"/>
            <a:ext cx="10972801" cy="967588"/>
          </a:xfrm>
        </p:spPr>
        <p:txBody>
          <a:bodyPr/>
          <a:lstStyle/>
          <a:p>
            <a:pPr algn="ctr"/>
            <a:r>
              <a:rPr lang="en-US" dirty="0">
                <a:solidFill>
                  <a:schemeClr val="bg1"/>
                </a:solidFill>
              </a:rPr>
              <a:t>Example 1: Knowledge Retention Interviews</a:t>
            </a:r>
          </a:p>
        </p:txBody>
      </p:sp>
      <p:sp>
        <p:nvSpPr>
          <p:cNvPr id="4" name="Slide Number Placeholder 3">
            <a:extLst>
              <a:ext uri="{FF2B5EF4-FFF2-40B4-BE49-F238E27FC236}">
                <a16:creationId xmlns:a16="http://schemas.microsoft.com/office/drawing/2014/main" id="{A1AAADFA-43AA-00E2-1791-C4C0CC3BB61A}"/>
              </a:ext>
            </a:extLst>
          </p:cNvPr>
          <p:cNvSpPr>
            <a:spLocks noGrp="1"/>
          </p:cNvSpPr>
          <p:nvPr>
            <p:ph type="sldNum" sz="quarter" idx="4"/>
          </p:nvPr>
        </p:nvSpPr>
        <p:spPr/>
        <p:txBody>
          <a:bodyPr/>
          <a:lstStyle/>
          <a:p>
            <a:fld id="{8475E058-4C20-A242-8A48-FEF4035371A2}" type="slidenum">
              <a:rPr lang="en-US" smtClean="0"/>
              <a:pPr/>
              <a:t>6</a:t>
            </a:fld>
            <a:endParaRPr lang="en-US"/>
          </a:p>
        </p:txBody>
      </p:sp>
    </p:spTree>
    <p:extLst>
      <p:ext uri="{BB962C8B-B14F-4D97-AF65-F5344CB8AC3E}">
        <p14:creationId xmlns:p14="http://schemas.microsoft.com/office/powerpoint/2010/main" val="303515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CF9B81-78DC-9149-9E2F-EFE9BB34DE0A}"/>
              </a:ext>
            </a:extLst>
          </p:cNvPr>
          <p:cNvSpPr/>
          <p:nvPr/>
        </p:nvSpPr>
        <p:spPr>
          <a:xfrm>
            <a:off x="1343343" y="1710198"/>
            <a:ext cx="2272284" cy="2270438"/>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Oval 7">
            <a:extLst>
              <a:ext uri="{FF2B5EF4-FFF2-40B4-BE49-F238E27FC236}">
                <a16:creationId xmlns:a16="http://schemas.microsoft.com/office/drawing/2014/main" id="{399E9775-AD65-834B-976F-86AD4053CBBB}"/>
              </a:ext>
            </a:extLst>
          </p:cNvPr>
          <p:cNvSpPr/>
          <p:nvPr/>
        </p:nvSpPr>
        <p:spPr>
          <a:xfrm>
            <a:off x="4538667" y="1710198"/>
            <a:ext cx="2272284" cy="2270438"/>
          </a:xfrm>
          <a:prstGeom prst="ellips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30676F7D-3956-8546-82D3-D098582A9379}"/>
              </a:ext>
            </a:extLst>
          </p:cNvPr>
          <p:cNvSpPr/>
          <p:nvPr/>
        </p:nvSpPr>
        <p:spPr>
          <a:xfrm>
            <a:off x="7733991" y="1839646"/>
            <a:ext cx="2272284" cy="2270438"/>
          </a:xfrm>
          <a:prstGeom prst="ellipse">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TextBox 1">
            <a:extLst>
              <a:ext uri="{FF2B5EF4-FFF2-40B4-BE49-F238E27FC236}">
                <a16:creationId xmlns:a16="http://schemas.microsoft.com/office/drawing/2014/main" id="{3B574805-78B6-5142-8A30-D45ACD56198A}"/>
              </a:ext>
            </a:extLst>
          </p:cNvPr>
          <p:cNvSpPr txBox="1"/>
          <p:nvPr/>
        </p:nvSpPr>
        <p:spPr>
          <a:xfrm>
            <a:off x="762000" y="306186"/>
            <a:ext cx="6429965" cy="553998"/>
          </a:xfrm>
          <a:prstGeom prst="rect">
            <a:avLst/>
          </a:prstGeom>
          <a:noFill/>
        </p:spPr>
        <p:txBody>
          <a:bodyPr wrap="none" rtlCol="0" anchor="t">
            <a:spAutoFit/>
          </a:bodyPr>
          <a:lstStyle/>
          <a:p>
            <a:r>
              <a:rPr lang="en-US" sz="3000" b="1" dirty="0">
                <a:solidFill>
                  <a:schemeClr val="tx2"/>
                </a:solidFill>
                <a:latin typeface="Open Sans" panose="020B0606030504020204" pitchFamily="34" charset="0"/>
                <a:cs typeface="Poppins" pitchFamily="2" charset="77"/>
              </a:rPr>
              <a:t>Knowledge Retention Interviews</a:t>
            </a:r>
          </a:p>
        </p:txBody>
      </p:sp>
      <p:sp>
        <p:nvSpPr>
          <p:cNvPr id="10" name="TextBox 9">
            <a:extLst>
              <a:ext uri="{FF2B5EF4-FFF2-40B4-BE49-F238E27FC236}">
                <a16:creationId xmlns:a16="http://schemas.microsoft.com/office/drawing/2014/main" id="{BFB0E97E-9EE8-4748-986E-2FE8796B46C8}"/>
              </a:ext>
            </a:extLst>
          </p:cNvPr>
          <p:cNvSpPr txBox="1"/>
          <p:nvPr/>
        </p:nvSpPr>
        <p:spPr>
          <a:xfrm>
            <a:off x="4538667" y="2492211"/>
            <a:ext cx="2272284" cy="706412"/>
          </a:xfrm>
          <a:prstGeom prst="rect">
            <a:avLst/>
          </a:prstGeom>
          <a:noFill/>
        </p:spPr>
        <p:txBody>
          <a:bodyPr wrap="square" rtlCol="0" anchor="ctr" anchorCtr="0">
            <a:spAutoFit/>
          </a:bodyPr>
          <a:lstStyle/>
          <a:p>
            <a:pPr algn="ctr">
              <a:lnSpc>
                <a:spcPts val="2500"/>
              </a:lnSpc>
            </a:pPr>
            <a:r>
              <a:rPr lang="en-US" sz="1600" b="1" dirty="0">
                <a:solidFill>
                  <a:schemeClr val="bg1"/>
                </a:solidFill>
                <a:latin typeface="Open Sans" panose="020B0606030504020204" pitchFamily="34" charset="0"/>
                <a:ea typeface="League Spartan" charset="0"/>
                <a:cs typeface="Poppins" pitchFamily="2" charset="77"/>
              </a:rPr>
              <a:t>Ensures business continuity</a:t>
            </a:r>
          </a:p>
        </p:txBody>
      </p:sp>
      <p:sp>
        <p:nvSpPr>
          <p:cNvPr id="11" name="TextBox 10">
            <a:extLst>
              <a:ext uri="{FF2B5EF4-FFF2-40B4-BE49-F238E27FC236}">
                <a16:creationId xmlns:a16="http://schemas.microsoft.com/office/drawing/2014/main" id="{A3E003A7-4D7E-1041-938F-D5AE03893692}"/>
              </a:ext>
            </a:extLst>
          </p:cNvPr>
          <p:cNvSpPr txBox="1"/>
          <p:nvPr/>
        </p:nvSpPr>
        <p:spPr>
          <a:xfrm>
            <a:off x="1030998" y="2317244"/>
            <a:ext cx="2731283" cy="1027012"/>
          </a:xfrm>
          <a:prstGeom prst="rect">
            <a:avLst/>
          </a:prstGeom>
          <a:noFill/>
        </p:spPr>
        <p:txBody>
          <a:bodyPr wrap="square" rtlCol="0" anchor="ctr" anchorCtr="0">
            <a:spAutoFit/>
          </a:bodyPr>
          <a:lstStyle/>
          <a:p>
            <a:pPr algn="ctr">
              <a:lnSpc>
                <a:spcPts val="2500"/>
              </a:lnSpc>
            </a:pPr>
            <a:r>
              <a:rPr lang="en-US" sz="1600" b="1" dirty="0">
                <a:solidFill>
                  <a:schemeClr val="bg1"/>
                </a:solidFill>
                <a:latin typeface="Open Sans" panose="020B0606030504020204" pitchFamily="34" charset="0"/>
                <a:ea typeface="League Spartan" charset="0"/>
                <a:cs typeface="Poppins" pitchFamily="2" charset="77"/>
              </a:rPr>
              <a:t>Embedded in Onboarding / Offboarding</a:t>
            </a:r>
          </a:p>
        </p:txBody>
      </p:sp>
      <p:sp>
        <p:nvSpPr>
          <p:cNvPr id="12" name="TextBox 11">
            <a:extLst>
              <a:ext uri="{FF2B5EF4-FFF2-40B4-BE49-F238E27FC236}">
                <a16:creationId xmlns:a16="http://schemas.microsoft.com/office/drawing/2014/main" id="{C3DE37E0-C0EB-2F4D-96A0-E164011B5603}"/>
              </a:ext>
            </a:extLst>
          </p:cNvPr>
          <p:cNvSpPr txBox="1"/>
          <p:nvPr/>
        </p:nvSpPr>
        <p:spPr>
          <a:xfrm>
            <a:off x="8078092" y="2655835"/>
            <a:ext cx="1584088" cy="385811"/>
          </a:xfrm>
          <a:prstGeom prst="rect">
            <a:avLst/>
          </a:prstGeom>
          <a:noFill/>
        </p:spPr>
        <p:txBody>
          <a:bodyPr wrap="none" rtlCol="0" anchor="ctr" anchorCtr="0">
            <a:spAutoFit/>
          </a:bodyPr>
          <a:lstStyle/>
          <a:p>
            <a:pPr algn="ctr">
              <a:lnSpc>
                <a:spcPts val="2500"/>
              </a:lnSpc>
            </a:pPr>
            <a:r>
              <a:rPr lang="en-US" sz="1600" b="1" dirty="0">
                <a:solidFill>
                  <a:schemeClr val="bg1"/>
                </a:solidFill>
                <a:latin typeface="Open Sans" panose="020B0606030504020204" pitchFamily="34" charset="0"/>
                <a:ea typeface="League Spartan" charset="0"/>
                <a:cs typeface="Poppins" pitchFamily="2" charset="77"/>
              </a:rPr>
              <a:t>Mitigates risk</a:t>
            </a:r>
          </a:p>
        </p:txBody>
      </p:sp>
    </p:spTree>
    <p:extLst>
      <p:ext uri="{BB962C8B-B14F-4D97-AF65-F5344CB8AC3E}">
        <p14:creationId xmlns:p14="http://schemas.microsoft.com/office/powerpoint/2010/main" val="321630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7286-5EAF-4BB1-6332-7D4079CDB40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1B5AF2-AC09-6747-8569-E2733E270708}"/>
              </a:ext>
            </a:extLst>
          </p:cNvPr>
          <p:cNvSpPr>
            <a:spLocks noGrp="1"/>
          </p:cNvSpPr>
          <p:nvPr>
            <p:ph type="body" sz="quarter" idx="10"/>
          </p:nvPr>
        </p:nvSpPr>
        <p:spPr>
          <a:xfrm>
            <a:off x="635355" y="606857"/>
            <a:ext cx="10979151" cy="1010993"/>
          </a:xfrm>
        </p:spPr>
        <p:txBody>
          <a:bodyPr/>
          <a:lstStyle/>
          <a:p>
            <a:r>
              <a:rPr lang="en-US" spc="0" dirty="0"/>
              <a:t>Process</a:t>
            </a:r>
            <a:endParaRPr lang="en-US" spc="0" dirty="0">
              <a:solidFill>
                <a:srgbClr val="0070C0"/>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21F7EFC-D334-A45B-2916-CD4BFC1B1811}"/>
              </a:ext>
            </a:extLst>
          </p:cNvPr>
          <p:cNvSpPr>
            <a:spLocks noGrp="1"/>
          </p:cNvSpPr>
          <p:nvPr>
            <p:ph type="sldNum" sz="quarter" idx="4"/>
          </p:nvPr>
        </p:nvSpPr>
        <p:spPr/>
        <p:txBody>
          <a:bodyPr/>
          <a:lstStyle/>
          <a:p>
            <a:fld id="{8475E058-4C20-A242-8A48-FEF4035371A2}" type="slidenum">
              <a:rPr lang="en-US" smtClean="0">
                <a:latin typeface="Segoe UI" panose="020B0502040204020203" pitchFamily="34" charset="0"/>
                <a:cs typeface="Segoe UI" panose="020B0502040204020203" pitchFamily="34" charset="0"/>
              </a:rPr>
              <a:pPr/>
              <a:t>8</a:t>
            </a:fld>
            <a:endParaRPr lang="en-US">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6E638CCD-DE65-B7EF-992A-ED518396925D}"/>
              </a:ext>
            </a:extLst>
          </p:cNvPr>
          <p:cNvGrpSpPr/>
          <p:nvPr/>
        </p:nvGrpSpPr>
        <p:grpSpPr>
          <a:xfrm>
            <a:off x="1036682" y="2048037"/>
            <a:ext cx="2450123" cy="1101969"/>
            <a:chOff x="1113692" y="3141785"/>
            <a:chExt cx="2450123" cy="1101969"/>
          </a:xfrm>
        </p:grpSpPr>
        <p:sp>
          <p:nvSpPr>
            <p:cNvPr id="8" name="Rectangle 7">
              <a:extLst>
                <a:ext uri="{FF2B5EF4-FFF2-40B4-BE49-F238E27FC236}">
                  <a16:creationId xmlns:a16="http://schemas.microsoft.com/office/drawing/2014/main" id="{2B917782-4468-76B1-4246-F925229387BE}"/>
                </a:ext>
              </a:extLst>
            </p:cNvPr>
            <p:cNvSpPr/>
            <p:nvPr/>
          </p:nvSpPr>
          <p:spPr>
            <a:xfrm>
              <a:off x="1969477" y="3399692"/>
              <a:ext cx="1594338" cy="65649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3840C870-A890-596B-118C-2AC75AB06CCA}"/>
                </a:ext>
              </a:extLst>
            </p:cNvPr>
            <p:cNvSpPr/>
            <p:nvPr/>
          </p:nvSpPr>
          <p:spPr>
            <a:xfrm>
              <a:off x="1113692" y="3141785"/>
              <a:ext cx="1101970" cy="1101969"/>
            </a:xfrm>
            <a:prstGeom prst="ellipse">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grpSp>
        <p:nvGrpSpPr>
          <p:cNvPr id="10" name="Group 9">
            <a:extLst>
              <a:ext uri="{FF2B5EF4-FFF2-40B4-BE49-F238E27FC236}">
                <a16:creationId xmlns:a16="http://schemas.microsoft.com/office/drawing/2014/main" id="{7B01A637-919A-7EE3-8E05-75715723D0C9}"/>
              </a:ext>
            </a:extLst>
          </p:cNvPr>
          <p:cNvGrpSpPr/>
          <p:nvPr/>
        </p:nvGrpSpPr>
        <p:grpSpPr>
          <a:xfrm>
            <a:off x="3264067" y="2059760"/>
            <a:ext cx="2450123" cy="1101969"/>
            <a:chOff x="1113692" y="3141785"/>
            <a:chExt cx="2450123" cy="1101969"/>
          </a:xfrm>
          <a:solidFill>
            <a:schemeClr val="accent1"/>
          </a:solidFill>
          <a:effectLst/>
        </p:grpSpPr>
        <p:sp>
          <p:nvSpPr>
            <p:cNvPr id="11" name="Rectangle 10">
              <a:extLst>
                <a:ext uri="{FF2B5EF4-FFF2-40B4-BE49-F238E27FC236}">
                  <a16:creationId xmlns:a16="http://schemas.microsoft.com/office/drawing/2014/main" id="{8F4ABFDB-A851-017C-E17E-37825ED5C884}"/>
                </a:ext>
              </a:extLst>
            </p:cNvPr>
            <p:cNvSpPr/>
            <p:nvPr/>
          </p:nvSpPr>
          <p:spPr>
            <a:xfrm>
              <a:off x="1969477" y="3399692"/>
              <a:ext cx="1594338" cy="656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2" name="Oval 11">
              <a:extLst>
                <a:ext uri="{FF2B5EF4-FFF2-40B4-BE49-F238E27FC236}">
                  <a16:creationId xmlns:a16="http://schemas.microsoft.com/office/drawing/2014/main" id="{1A8D8FCF-8D1D-3D43-FAB9-154D6DAD022D}"/>
                </a:ext>
              </a:extLst>
            </p:cNvPr>
            <p:cNvSpPr/>
            <p:nvPr/>
          </p:nvSpPr>
          <p:spPr>
            <a:xfrm>
              <a:off x="1113692" y="3141785"/>
              <a:ext cx="1101970" cy="110196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6C0AF372-8EED-9521-D8A0-8BBC45098F45}"/>
              </a:ext>
            </a:extLst>
          </p:cNvPr>
          <p:cNvGrpSpPr/>
          <p:nvPr/>
        </p:nvGrpSpPr>
        <p:grpSpPr>
          <a:xfrm>
            <a:off x="5514897" y="2048037"/>
            <a:ext cx="2450123" cy="1101969"/>
            <a:chOff x="1113692" y="3141785"/>
            <a:chExt cx="2450123" cy="1101969"/>
          </a:xfrm>
          <a:solidFill>
            <a:schemeClr val="accent3"/>
          </a:solidFill>
        </p:grpSpPr>
        <p:sp>
          <p:nvSpPr>
            <p:cNvPr id="14" name="Rectangle 13">
              <a:extLst>
                <a:ext uri="{FF2B5EF4-FFF2-40B4-BE49-F238E27FC236}">
                  <a16:creationId xmlns:a16="http://schemas.microsoft.com/office/drawing/2014/main" id="{5986B5A2-FC37-C513-BB19-46FD156BE2D6}"/>
                </a:ext>
              </a:extLst>
            </p:cNvPr>
            <p:cNvSpPr/>
            <p:nvPr/>
          </p:nvSpPr>
          <p:spPr>
            <a:xfrm>
              <a:off x="1969477" y="3399692"/>
              <a:ext cx="1594338" cy="656493"/>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4E61E6FF-0C25-A851-98F1-39AE1E06FC04}"/>
                </a:ext>
              </a:extLst>
            </p:cNvPr>
            <p:cNvSpPr/>
            <p:nvPr/>
          </p:nvSpPr>
          <p:spPr>
            <a:xfrm>
              <a:off x="1113692" y="3141785"/>
              <a:ext cx="1101970" cy="1101969"/>
            </a:xfrm>
            <a:prstGeom prst="ellipse">
              <a:avLst/>
            </a:prstGeom>
            <a:grp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grpSp>
        <p:nvGrpSpPr>
          <p:cNvPr id="16" name="Group 15">
            <a:extLst>
              <a:ext uri="{FF2B5EF4-FFF2-40B4-BE49-F238E27FC236}">
                <a16:creationId xmlns:a16="http://schemas.microsoft.com/office/drawing/2014/main" id="{0DFBB07D-9AC7-68C8-FA6E-DF49CF021597}"/>
              </a:ext>
            </a:extLst>
          </p:cNvPr>
          <p:cNvGrpSpPr/>
          <p:nvPr/>
        </p:nvGrpSpPr>
        <p:grpSpPr>
          <a:xfrm>
            <a:off x="7800897" y="2048036"/>
            <a:ext cx="2450123" cy="1101969"/>
            <a:chOff x="1113692" y="3141785"/>
            <a:chExt cx="2450123" cy="1101969"/>
          </a:xfrm>
          <a:solidFill>
            <a:schemeClr val="accent4"/>
          </a:solidFill>
        </p:grpSpPr>
        <p:sp>
          <p:nvSpPr>
            <p:cNvPr id="17" name="Rectangle 16">
              <a:extLst>
                <a:ext uri="{FF2B5EF4-FFF2-40B4-BE49-F238E27FC236}">
                  <a16:creationId xmlns:a16="http://schemas.microsoft.com/office/drawing/2014/main" id="{AC4E72F9-27CA-8F69-6BF5-31023DCBBBAB}"/>
                </a:ext>
              </a:extLst>
            </p:cNvPr>
            <p:cNvSpPr/>
            <p:nvPr/>
          </p:nvSpPr>
          <p:spPr>
            <a:xfrm>
              <a:off x="1969477" y="3399692"/>
              <a:ext cx="1594338" cy="656493"/>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8" name="Oval 17">
              <a:extLst>
                <a:ext uri="{FF2B5EF4-FFF2-40B4-BE49-F238E27FC236}">
                  <a16:creationId xmlns:a16="http://schemas.microsoft.com/office/drawing/2014/main" id="{966B7F98-0228-4D50-3920-9E65018C1EFA}"/>
                </a:ext>
              </a:extLst>
            </p:cNvPr>
            <p:cNvSpPr/>
            <p:nvPr/>
          </p:nvSpPr>
          <p:spPr>
            <a:xfrm>
              <a:off x="1113692" y="3141785"/>
              <a:ext cx="1101970" cy="1101969"/>
            </a:xfrm>
            <a:prstGeom prst="ellipse">
              <a:avLst/>
            </a:prstGeom>
            <a:solidFill>
              <a:schemeClr val="accent4"/>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grpSp>
        <p:nvGrpSpPr>
          <p:cNvPr id="20" name="Group 4">
            <a:extLst>
              <a:ext uri="{FF2B5EF4-FFF2-40B4-BE49-F238E27FC236}">
                <a16:creationId xmlns:a16="http://schemas.microsoft.com/office/drawing/2014/main" id="{5F53F919-BC3B-B767-ED38-A3B65A8CD7D7}"/>
              </a:ext>
            </a:extLst>
          </p:cNvPr>
          <p:cNvGrpSpPr>
            <a:grpSpLocks noChangeAspect="1"/>
          </p:cNvGrpSpPr>
          <p:nvPr/>
        </p:nvGrpSpPr>
        <p:grpSpPr bwMode="auto">
          <a:xfrm>
            <a:off x="1315167" y="2338612"/>
            <a:ext cx="527198" cy="503807"/>
            <a:chOff x="2101" y="512"/>
            <a:chExt cx="1172" cy="1120"/>
          </a:xfrm>
          <a:solidFill>
            <a:schemeClr val="bg1"/>
          </a:solidFill>
        </p:grpSpPr>
        <p:sp>
          <p:nvSpPr>
            <p:cNvPr id="21" name="Freeform 6">
              <a:extLst>
                <a:ext uri="{FF2B5EF4-FFF2-40B4-BE49-F238E27FC236}">
                  <a16:creationId xmlns:a16="http://schemas.microsoft.com/office/drawing/2014/main" id="{7223219A-D64D-875F-8E2E-331FE6746EC8}"/>
                </a:ext>
              </a:extLst>
            </p:cNvPr>
            <p:cNvSpPr>
              <a:spLocks noEditPoints="1"/>
            </p:cNvSpPr>
            <p:nvPr/>
          </p:nvSpPr>
          <p:spPr bwMode="auto">
            <a:xfrm>
              <a:off x="2777" y="913"/>
              <a:ext cx="202" cy="214"/>
            </a:xfrm>
            <a:custGeom>
              <a:avLst/>
              <a:gdLst>
                <a:gd name="T0" fmla="*/ 221 w 605"/>
                <a:gd name="T1" fmla="*/ 209 h 641"/>
                <a:gd name="T2" fmla="*/ 193 w 605"/>
                <a:gd name="T3" fmla="*/ 229 h 641"/>
                <a:gd name="T4" fmla="*/ 151 w 605"/>
                <a:gd name="T5" fmla="*/ 249 h 641"/>
                <a:gd name="T6" fmla="*/ 104 w 605"/>
                <a:gd name="T7" fmla="*/ 269 h 641"/>
                <a:gd name="T8" fmla="*/ 59 w 605"/>
                <a:gd name="T9" fmla="*/ 287 h 641"/>
                <a:gd name="T10" fmla="*/ 39 w 605"/>
                <a:gd name="T11" fmla="*/ 313 h 641"/>
                <a:gd name="T12" fmla="*/ 47 w 605"/>
                <a:gd name="T13" fmla="*/ 382 h 641"/>
                <a:gd name="T14" fmla="*/ 72 w 605"/>
                <a:gd name="T15" fmla="*/ 448 h 641"/>
                <a:gd name="T16" fmla="*/ 111 w 605"/>
                <a:gd name="T17" fmla="*/ 509 h 641"/>
                <a:gd name="T18" fmla="*/ 161 w 605"/>
                <a:gd name="T19" fmla="*/ 558 h 641"/>
                <a:gd name="T20" fmla="*/ 222 w 605"/>
                <a:gd name="T21" fmla="*/ 591 h 641"/>
                <a:gd name="T22" fmla="*/ 291 w 605"/>
                <a:gd name="T23" fmla="*/ 603 h 641"/>
                <a:gd name="T24" fmla="*/ 360 w 605"/>
                <a:gd name="T25" fmla="*/ 591 h 641"/>
                <a:gd name="T26" fmla="*/ 421 w 605"/>
                <a:gd name="T27" fmla="*/ 558 h 641"/>
                <a:gd name="T28" fmla="*/ 474 w 605"/>
                <a:gd name="T29" fmla="*/ 508 h 641"/>
                <a:gd name="T30" fmla="*/ 513 w 605"/>
                <a:gd name="T31" fmla="*/ 447 h 641"/>
                <a:gd name="T32" fmla="*/ 539 w 605"/>
                <a:gd name="T33" fmla="*/ 381 h 641"/>
                <a:gd name="T34" fmla="*/ 549 w 605"/>
                <a:gd name="T35" fmla="*/ 313 h 641"/>
                <a:gd name="T36" fmla="*/ 546 w 605"/>
                <a:gd name="T37" fmla="*/ 297 h 641"/>
                <a:gd name="T38" fmla="*/ 494 w 605"/>
                <a:gd name="T39" fmla="*/ 290 h 641"/>
                <a:gd name="T40" fmla="*/ 429 w 605"/>
                <a:gd name="T41" fmla="*/ 278 h 641"/>
                <a:gd name="T42" fmla="*/ 359 w 605"/>
                <a:gd name="T43" fmla="*/ 262 h 641"/>
                <a:gd name="T44" fmla="*/ 296 w 605"/>
                <a:gd name="T45" fmla="*/ 242 h 641"/>
                <a:gd name="T46" fmla="*/ 246 w 605"/>
                <a:gd name="T47" fmla="*/ 216 h 641"/>
                <a:gd name="T48" fmla="*/ 337 w 605"/>
                <a:gd name="T49" fmla="*/ 0 h 641"/>
                <a:gd name="T50" fmla="*/ 423 w 605"/>
                <a:gd name="T51" fmla="*/ 16 h 641"/>
                <a:gd name="T52" fmla="*/ 496 w 605"/>
                <a:gd name="T53" fmla="*/ 46 h 641"/>
                <a:gd name="T54" fmla="*/ 536 w 605"/>
                <a:gd name="T55" fmla="*/ 82 h 641"/>
                <a:gd name="T56" fmla="*/ 561 w 605"/>
                <a:gd name="T57" fmla="*/ 128 h 641"/>
                <a:gd name="T58" fmla="*/ 576 w 605"/>
                <a:gd name="T59" fmla="*/ 184 h 641"/>
                <a:gd name="T60" fmla="*/ 584 w 605"/>
                <a:gd name="T61" fmla="*/ 247 h 641"/>
                <a:gd name="T62" fmla="*/ 586 w 605"/>
                <a:gd name="T63" fmla="*/ 287 h 641"/>
                <a:gd name="T64" fmla="*/ 597 w 605"/>
                <a:gd name="T65" fmla="*/ 297 h 641"/>
                <a:gd name="T66" fmla="*/ 605 w 605"/>
                <a:gd name="T67" fmla="*/ 320 h 641"/>
                <a:gd name="T68" fmla="*/ 599 w 605"/>
                <a:gd name="T69" fmla="*/ 380 h 641"/>
                <a:gd name="T70" fmla="*/ 585 w 605"/>
                <a:gd name="T71" fmla="*/ 393 h 641"/>
                <a:gd name="T72" fmla="*/ 565 w 605"/>
                <a:gd name="T73" fmla="*/ 430 h 641"/>
                <a:gd name="T74" fmla="*/ 531 w 605"/>
                <a:gd name="T75" fmla="*/ 495 h 641"/>
                <a:gd name="T76" fmla="*/ 485 w 605"/>
                <a:gd name="T77" fmla="*/ 554 h 641"/>
                <a:gd name="T78" fmla="*/ 430 w 605"/>
                <a:gd name="T79" fmla="*/ 600 h 641"/>
                <a:gd name="T80" fmla="*/ 364 w 605"/>
                <a:gd name="T81" fmla="*/ 630 h 641"/>
                <a:gd name="T82" fmla="*/ 291 w 605"/>
                <a:gd name="T83" fmla="*/ 641 h 641"/>
                <a:gd name="T84" fmla="*/ 216 w 605"/>
                <a:gd name="T85" fmla="*/ 629 h 641"/>
                <a:gd name="T86" fmla="*/ 149 w 605"/>
                <a:gd name="T87" fmla="*/ 596 h 641"/>
                <a:gd name="T88" fmla="*/ 92 w 605"/>
                <a:gd name="T89" fmla="*/ 547 h 641"/>
                <a:gd name="T90" fmla="*/ 47 w 605"/>
                <a:gd name="T91" fmla="*/ 485 h 641"/>
                <a:gd name="T92" fmla="*/ 42 w 605"/>
                <a:gd name="T93" fmla="*/ 411 h 641"/>
                <a:gd name="T94" fmla="*/ 27 w 605"/>
                <a:gd name="T95" fmla="*/ 342 h 641"/>
                <a:gd name="T96" fmla="*/ 1 w 605"/>
                <a:gd name="T97" fmla="*/ 280 h 641"/>
                <a:gd name="T98" fmla="*/ 1 w 605"/>
                <a:gd name="T99" fmla="*/ 229 h 641"/>
                <a:gd name="T100" fmla="*/ 11 w 605"/>
                <a:gd name="T101" fmla="*/ 175 h 641"/>
                <a:gd name="T102" fmla="*/ 32 w 605"/>
                <a:gd name="T103" fmla="*/ 125 h 641"/>
                <a:gd name="T104" fmla="*/ 66 w 605"/>
                <a:gd name="T105" fmla="*/ 82 h 641"/>
                <a:gd name="T106" fmla="*/ 113 w 605"/>
                <a:gd name="T107" fmla="*/ 49 h 641"/>
                <a:gd name="T108" fmla="*/ 174 w 605"/>
                <a:gd name="T109" fmla="*/ 31 h 641"/>
                <a:gd name="T110" fmla="*/ 188 w 605"/>
                <a:gd name="T111" fmla="*/ 32 h 641"/>
                <a:gd name="T112" fmla="*/ 204 w 605"/>
                <a:gd name="T113" fmla="*/ 34 h 641"/>
                <a:gd name="T114" fmla="*/ 212 w 605"/>
                <a:gd name="T115" fmla="*/ 31 h 641"/>
                <a:gd name="T116" fmla="*/ 223 w 605"/>
                <a:gd name="T117" fmla="*/ 19 h 641"/>
                <a:gd name="T118" fmla="*/ 259 w 605"/>
                <a:gd name="T119" fmla="*/ 6 h 641"/>
                <a:gd name="T120" fmla="*/ 337 w 605"/>
                <a:gd name="T12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641">
                  <a:moveTo>
                    <a:pt x="228" y="202"/>
                  </a:moveTo>
                  <a:lnTo>
                    <a:pt x="221" y="209"/>
                  </a:lnTo>
                  <a:lnTo>
                    <a:pt x="209" y="219"/>
                  </a:lnTo>
                  <a:lnTo>
                    <a:pt x="193" y="229"/>
                  </a:lnTo>
                  <a:lnTo>
                    <a:pt x="174" y="238"/>
                  </a:lnTo>
                  <a:lnTo>
                    <a:pt x="151" y="249"/>
                  </a:lnTo>
                  <a:lnTo>
                    <a:pt x="129" y="259"/>
                  </a:lnTo>
                  <a:lnTo>
                    <a:pt x="104" y="269"/>
                  </a:lnTo>
                  <a:lnTo>
                    <a:pt x="81" y="278"/>
                  </a:lnTo>
                  <a:lnTo>
                    <a:pt x="59" y="287"/>
                  </a:lnTo>
                  <a:lnTo>
                    <a:pt x="40" y="294"/>
                  </a:lnTo>
                  <a:lnTo>
                    <a:pt x="39" y="313"/>
                  </a:lnTo>
                  <a:lnTo>
                    <a:pt x="41" y="348"/>
                  </a:lnTo>
                  <a:lnTo>
                    <a:pt x="47" y="382"/>
                  </a:lnTo>
                  <a:lnTo>
                    <a:pt x="58" y="416"/>
                  </a:lnTo>
                  <a:lnTo>
                    <a:pt x="72" y="448"/>
                  </a:lnTo>
                  <a:lnTo>
                    <a:pt x="90" y="480"/>
                  </a:lnTo>
                  <a:lnTo>
                    <a:pt x="111" y="509"/>
                  </a:lnTo>
                  <a:lnTo>
                    <a:pt x="135" y="535"/>
                  </a:lnTo>
                  <a:lnTo>
                    <a:pt x="161" y="558"/>
                  </a:lnTo>
                  <a:lnTo>
                    <a:pt x="191" y="577"/>
                  </a:lnTo>
                  <a:lnTo>
                    <a:pt x="222" y="591"/>
                  </a:lnTo>
                  <a:lnTo>
                    <a:pt x="255" y="599"/>
                  </a:lnTo>
                  <a:lnTo>
                    <a:pt x="291" y="603"/>
                  </a:lnTo>
                  <a:lnTo>
                    <a:pt x="326" y="599"/>
                  </a:lnTo>
                  <a:lnTo>
                    <a:pt x="360" y="591"/>
                  </a:lnTo>
                  <a:lnTo>
                    <a:pt x="392" y="576"/>
                  </a:lnTo>
                  <a:lnTo>
                    <a:pt x="421" y="558"/>
                  </a:lnTo>
                  <a:lnTo>
                    <a:pt x="449" y="534"/>
                  </a:lnTo>
                  <a:lnTo>
                    <a:pt x="474" y="508"/>
                  </a:lnTo>
                  <a:lnTo>
                    <a:pt x="495" y="478"/>
                  </a:lnTo>
                  <a:lnTo>
                    <a:pt x="513" y="447"/>
                  </a:lnTo>
                  <a:lnTo>
                    <a:pt x="528" y="415"/>
                  </a:lnTo>
                  <a:lnTo>
                    <a:pt x="539" y="381"/>
                  </a:lnTo>
                  <a:lnTo>
                    <a:pt x="545" y="347"/>
                  </a:lnTo>
                  <a:lnTo>
                    <a:pt x="549" y="313"/>
                  </a:lnTo>
                  <a:lnTo>
                    <a:pt x="548" y="305"/>
                  </a:lnTo>
                  <a:lnTo>
                    <a:pt x="546" y="297"/>
                  </a:lnTo>
                  <a:lnTo>
                    <a:pt x="522" y="294"/>
                  </a:lnTo>
                  <a:lnTo>
                    <a:pt x="494" y="290"/>
                  </a:lnTo>
                  <a:lnTo>
                    <a:pt x="462" y="284"/>
                  </a:lnTo>
                  <a:lnTo>
                    <a:pt x="429" y="278"/>
                  </a:lnTo>
                  <a:lnTo>
                    <a:pt x="393" y="271"/>
                  </a:lnTo>
                  <a:lnTo>
                    <a:pt x="359" y="262"/>
                  </a:lnTo>
                  <a:lnTo>
                    <a:pt x="326" y="252"/>
                  </a:lnTo>
                  <a:lnTo>
                    <a:pt x="296" y="242"/>
                  </a:lnTo>
                  <a:lnTo>
                    <a:pt x="268" y="230"/>
                  </a:lnTo>
                  <a:lnTo>
                    <a:pt x="246" y="216"/>
                  </a:lnTo>
                  <a:lnTo>
                    <a:pt x="228" y="202"/>
                  </a:lnTo>
                  <a:close/>
                  <a:moveTo>
                    <a:pt x="337" y="0"/>
                  </a:moveTo>
                  <a:lnTo>
                    <a:pt x="378" y="5"/>
                  </a:lnTo>
                  <a:lnTo>
                    <a:pt x="423" y="16"/>
                  </a:lnTo>
                  <a:lnTo>
                    <a:pt x="472" y="33"/>
                  </a:lnTo>
                  <a:lnTo>
                    <a:pt x="496" y="46"/>
                  </a:lnTo>
                  <a:lnTo>
                    <a:pt x="518" y="63"/>
                  </a:lnTo>
                  <a:lnTo>
                    <a:pt x="536" y="82"/>
                  </a:lnTo>
                  <a:lnTo>
                    <a:pt x="550" y="103"/>
                  </a:lnTo>
                  <a:lnTo>
                    <a:pt x="561" y="128"/>
                  </a:lnTo>
                  <a:lnTo>
                    <a:pt x="570" y="155"/>
                  </a:lnTo>
                  <a:lnTo>
                    <a:pt x="576" y="184"/>
                  </a:lnTo>
                  <a:lnTo>
                    <a:pt x="581" y="215"/>
                  </a:lnTo>
                  <a:lnTo>
                    <a:pt x="584" y="247"/>
                  </a:lnTo>
                  <a:lnTo>
                    <a:pt x="585" y="281"/>
                  </a:lnTo>
                  <a:lnTo>
                    <a:pt x="586" y="287"/>
                  </a:lnTo>
                  <a:lnTo>
                    <a:pt x="586" y="291"/>
                  </a:lnTo>
                  <a:lnTo>
                    <a:pt x="597" y="297"/>
                  </a:lnTo>
                  <a:lnTo>
                    <a:pt x="603" y="307"/>
                  </a:lnTo>
                  <a:lnTo>
                    <a:pt x="605" y="320"/>
                  </a:lnTo>
                  <a:lnTo>
                    <a:pt x="601" y="370"/>
                  </a:lnTo>
                  <a:lnTo>
                    <a:pt x="599" y="380"/>
                  </a:lnTo>
                  <a:lnTo>
                    <a:pt x="593" y="387"/>
                  </a:lnTo>
                  <a:lnTo>
                    <a:pt x="585" y="393"/>
                  </a:lnTo>
                  <a:lnTo>
                    <a:pt x="575" y="396"/>
                  </a:lnTo>
                  <a:lnTo>
                    <a:pt x="565" y="430"/>
                  </a:lnTo>
                  <a:lnTo>
                    <a:pt x="550" y="463"/>
                  </a:lnTo>
                  <a:lnTo>
                    <a:pt x="531" y="495"/>
                  </a:lnTo>
                  <a:lnTo>
                    <a:pt x="510" y="526"/>
                  </a:lnTo>
                  <a:lnTo>
                    <a:pt x="485" y="554"/>
                  </a:lnTo>
                  <a:lnTo>
                    <a:pt x="459" y="579"/>
                  </a:lnTo>
                  <a:lnTo>
                    <a:pt x="430" y="600"/>
                  </a:lnTo>
                  <a:lnTo>
                    <a:pt x="398" y="618"/>
                  </a:lnTo>
                  <a:lnTo>
                    <a:pt x="364" y="630"/>
                  </a:lnTo>
                  <a:lnTo>
                    <a:pt x="328" y="639"/>
                  </a:lnTo>
                  <a:lnTo>
                    <a:pt x="291" y="641"/>
                  </a:lnTo>
                  <a:lnTo>
                    <a:pt x="253" y="639"/>
                  </a:lnTo>
                  <a:lnTo>
                    <a:pt x="216" y="629"/>
                  </a:lnTo>
                  <a:lnTo>
                    <a:pt x="181" y="615"/>
                  </a:lnTo>
                  <a:lnTo>
                    <a:pt x="149" y="596"/>
                  </a:lnTo>
                  <a:lnTo>
                    <a:pt x="119" y="574"/>
                  </a:lnTo>
                  <a:lnTo>
                    <a:pt x="92" y="547"/>
                  </a:lnTo>
                  <a:lnTo>
                    <a:pt x="69" y="517"/>
                  </a:lnTo>
                  <a:lnTo>
                    <a:pt x="47" y="485"/>
                  </a:lnTo>
                  <a:lnTo>
                    <a:pt x="45" y="447"/>
                  </a:lnTo>
                  <a:lnTo>
                    <a:pt x="42" y="411"/>
                  </a:lnTo>
                  <a:lnTo>
                    <a:pt x="36" y="375"/>
                  </a:lnTo>
                  <a:lnTo>
                    <a:pt x="27" y="342"/>
                  </a:lnTo>
                  <a:lnTo>
                    <a:pt x="16" y="310"/>
                  </a:lnTo>
                  <a:lnTo>
                    <a:pt x="1" y="280"/>
                  </a:lnTo>
                  <a:lnTo>
                    <a:pt x="0" y="254"/>
                  </a:lnTo>
                  <a:lnTo>
                    <a:pt x="1" y="229"/>
                  </a:lnTo>
                  <a:lnTo>
                    <a:pt x="5" y="202"/>
                  </a:lnTo>
                  <a:lnTo>
                    <a:pt x="11" y="175"/>
                  </a:lnTo>
                  <a:lnTo>
                    <a:pt x="21" y="150"/>
                  </a:lnTo>
                  <a:lnTo>
                    <a:pt x="32" y="125"/>
                  </a:lnTo>
                  <a:lnTo>
                    <a:pt x="47" y="102"/>
                  </a:lnTo>
                  <a:lnTo>
                    <a:pt x="66" y="82"/>
                  </a:lnTo>
                  <a:lnTo>
                    <a:pt x="87" y="64"/>
                  </a:lnTo>
                  <a:lnTo>
                    <a:pt x="113" y="49"/>
                  </a:lnTo>
                  <a:lnTo>
                    <a:pt x="142" y="38"/>
                  </a:lnTo>
                  <a:lnTo>
                    <a:pt x="174" y="31"/>
                  </a:lnTo>
                  <a:lnTo>
                    <a:pt x="180" y="31"/>
                  </a:lnTo>
                  <a:lnTo>
                    <a:pt x="188" y="32"/>
                  </a:lnTo>
                  <a:lnTo>
                    <a:pt x="196" y="34"/>
                  </a:lnTo>
                  <a:lnTo>
                    <a:pt x="204" y="34"/>
                  </a:lnTo>
                  <a:lnTo>
                    <a:pt x="208" y="34"/>
                  </a:lnTo>
                  <a:lnTo>
                    <a:pt x="212" y="31"/>
                  </a:lnTo>
                  <a:lnTo>
                    <a:pt x="218" y="24"/>
                  </a:lnTo>
                  <a:lnTo>
                    <a:pt x="223" y="19"/>
                  </a:lnTo>
                  <a:lnTo>
                    <a:pt x="226" y="16"/>
                  </a:lnTo>
                  <a:lnTo>
                    <a:pt x="259" y="6"/>
                  </a:lnTo>
                  <a:lnTo>
                    <a:pt x="296" y="1"/>
                  </a:lnTo>
                  <a:lnTo>
                    <a:pt x="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2" name="Freeform 7">
              <a:extLst>
                <a:ext uri="{FF2B5EF4-FFF2-40B4-BE49-F238E27FC236}">
                  <a16:creationId xmlns:a16="http://schemas.microsoft.com/office/drawing/2014/main" id="{68AA12B4-DEE6-4CFB-8828-5C22DE378E14}"/>
                </a:ext>
              </a:extLst>
            </p:cNvPr>
            <p:cNvSpPr>
              <a:spLocks noEditPoints="1"/>
            </p:cNvSpPr>
            <p:nvPr/>
          </p:nvSpPr>
          <p:spPr bwMode="auto">
            <a:xfrm>
              <a:off x="2353" y="913"/>
              <a:ext cx="205" cy="214"/>
            </a:xfrm>
            <a:custGeom>
              <a:avLst/>
              <a:gdLst>
                <a:gd name="T0" fmla="*/ 230 w 614"/>
                <a:gd name="T1" fmla="*/ 219 h 641"/>
                <a:gd name="T2" fmla="*/ 173 w 614"/>
                <a:gd name="T3" fmla="*/ 249 h 641"/>
                <a:gd name="T4" fmla="*/ 102 w 614"/>
                <a:gd name="T5" fmla="*/ 278 h 641"/>
                <a:gd name="T6" fmla="*/ 60 w 614"/>
                <a:gd name="T7" fmla="*/ 313 h 641"/>
                <a:gd name="T8" fmla="*/ 78 w 614"/>
                <a:gd name="T9" fmla="*/ 416 h 641"/>
                <a:gd name="T10" fmla="*/ 132 w 614"/>
                <a:gd name="T11" fmla="*/ 509 h 641"/>
                <a:gd name="T12" fmla="*/ 211 w 614"/>
                <a:gd name="T13" fmla="*/ 577 h 641"/>
                <a:gd name="T14" fmla="*/ 312 w 614"/>
                <a:gd name="T15" fmla="*/ 603 h 641"/>
                <a:gd name="T16" fmla="*/ 414 w 614"/>
                <a:gd name="T17" fmla="*/ 576 h 641"/>
                <a:gd name="T18" fmla="*/ 495 w 614"/>
                <a:gd name="T19" fmla="*/ 508 h 641"/>
                <a:gd name="T20" fmla="*/ 550 w 614"/>
                <a:gd name="T21" fmla="*/ 415 h 641"/>
                <a:gd name="T22" fmla="*/ 569 w 614"/>
                <a:gd name="T23" fmla="*/ 313 h 641"/>
                <a:gd name="T24" fmla="*/ 543 w 614"/>
                <a:gd name="T25" fmla="*/ 294 h 641"/>
                <a:gd name="T26" fmla="*/ 449 w 614"/>
                <a:gd name="T27" fmla="*/ 278 h 641"/>
                <a:gd name="T28" fmla="*/ 347 w 614"/>
                <a:gd name="T29" fmla="*/ 252 h 641"/>
                <a:gd name="T30" fmla="*/ 266 w 614"/>
                <a:gd name="T31" fmla="*/ 216 h 641"/>
                <a:gd name="T32" fmla="*/ 375 w 614"/>
                <a:gd name="T33" fmla="*/ 2 h 641"/>
                <a:gd name="T34" fmla="*/ 493 w 614"/>
                <a:gd name="T35" fmla="*/ 33 h 641"/>
                <a:gd name="T36" fmla="*/ 557 w 614"/>
                <a:gd name="T37" fmla="*/ 82 h 641"/>
                <a:gd name="T38" fmla="*/ 591 w 614"/>
                <a:gd name="T39" fmla="*/ 155 h 641"/>
                <a:gd name="T40" fmla="*/ 605 w 614"/>
                <a:gd name="T41" fmla="*/ 248 h 641"/>
                <a:gd name="T42" fmla="*/ 607 w 614"/>
                <a:gd name="T43" fmla="*/ 291 h 641"/>
                <a:gd name="T44" fmla="*/ 614 w 614"/>
                <a:gd name="T45" fmla="*/ 296 h 641"/>
                <a:gd name="T46" fmla="*/ 569 w 614"/>
                <a:gd name="T47" fmla="*/ 403 h 641"/>
                <a:gd name="T48" fmla="*/ 541 w 614"/>
                <a:gd name="T49" fmla="*/ 513 h 641"/>
                <a:gd name="T50" fmla="*/ 457 w 614"/>
                <a:gd name="T51" fmla="*/ 595 h 641"/>
                <a:gd name="T52" fmla="*/ 351 w 614"/>
                <a:gd name="T53" fmla="*/ 638 h 641"/>
                <a:gd name="T54" fmla="*/ 240 w 614"/>
                <a:gd name="T55" fmla="*/ 630 h 641"/>
                <a:gd name="T56" fmla="*/ 146 w 614"/>
                <a:gd name="T57" fmla="*/ 578 h 641"/>
                <a:gd name="T58" fmla="*/ 75 w 614"/>
                <a:gd name="T59" fmla="*/ 495 h 641"/>
                <a:gd name="T60" fmla="*/ 31 w 614"/>
                <a:gd name="T61" fmla="*/ 395 h 641"/>
                <a:gd name="T62" fmla="*/ 8 w 614"/>
                <a:gd name="T63" fmla="*/ 379 h 641"/>
                <a:gd name="T64" fmla="*/ 1 w 614"/>
                <a:gd name="T65" fmla="*/ 308 h 641"/>
                <a:gd name="T66" fmla="*/ 22 w 614"/>
                <a:gd name="T67" fmla="*/ 289 h 641"/>
                <a:gd name="T68" fmla="*/ 22 w 614"/>
                <a:gd name="T69" fmla="*/ 254 h 641"/>
                <a:gd name="T70" fmla="*/ 32 w 614"/>
                <a:gd name="T71" fmla="*/ 175 h 641"/>
                <a:gd name="T72" fmla="*/ 69 w 614"/>
                <a:gd name="T73" fmla="*/ 102 h 641"/>
                <a:gd name="T74" fmla="*/ 134 w 614"/>
                <a:gd name="T75" fmla="*/ 49 h 641"/>
                <a:gd name="T76" fmla="*/ 201 w 614"/>
                <a:gd name="T77" fmla="*/ 31 h 641"/>
                <a:gd name="T78" fmla="*/ 225 w 614"/>
                <a:gd name="T79" fmla="*/ 35 h 641"/>
                <a:gd name="T80" fmla="*/ 239 w 614"/>
                <a:gd name="T81" fmla="*/ 24 h 641"/>
                <a:gd name="T82" fmla="*/ 276 w 614"/>
                <a:gd name="T83" fmla="*/ 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641">
                  <a:moveTo>
                    <a:pt x="249" y="202"/>
                  </a:moveTo>
                  <a:lnTo>
                    <a:pt x="242" y="209"/>
                  </a:lnTo>
                  <a:lnTo>
                    <a:pt x="230" y="219"/>
                  </a:lnTo>
                  <a:lnTo>
                    <a:pt x="214" y="229"/>
                  </a:lnTo>
                  <a:lnTo>
                    <a:pt x="194" y="238"/>
                  </a:lnTo>
                  <a:lnTo>
                    <a:pt x="173" y="249"/>
                  </a:lnTo>
                  <a:lnTo>
                    <a:pt x="149" y="259"/>
                  </a:lnTo>
                  <a:lnTo>
                    <a:pt x="125" y="269"/>
                  </a:lnTo>
                  <a:lnTo>
                    <a:pt x="102" y="278"/>
                  </a:lnTo>
                  <a:lnTo>
                    <a:pt x="80" y="287"/>
                  </a:lnTo>
                  <a:lnTo>
                    <a:pt x="60" y="294"/>
                  </a:lnTo>
                  <a:lnTo>
                    <a:pt x="60" y="313"/>
                  </a:lnTo>
                  <a:lnTo>
                    <a:pt x="62" y="348"/>
                  </a:lnTo>
                  <a:lnTo>
                    <a:pt x="69" y="382"/>
                  </a:lnTo>
                  <a:lnTo>
                    <a:pt x="78" y="416"/>
                  </a:lnTo>
                  <a:lnTo>
                    <a:pt x="93" y="448"/>
                  </a:lnTo>
                  <a:lnTo>
                    <a:pt x="110" y="480"/>
                  </a:lnTo>
                  <a:lnTo>
                    <a:pt x="132" y="509"/>
                  </a:lnTo>
                  <a:lnTo>
                    <a:pt x="155" y="535"/>
                  </a:lnTo>
                  <a:lnTo>
                    <a:pt x="182" y="558"/>
                  </a:lnTo>
                  <a:lnTo>
                    <a:pt x="211" y="577"/>
                  </a:lnTo>
                  <a:lnTo>
                    <a:pt x="243" y="591"/>
                  </a:lnTo>
                  <a:lnTo>
                    <a:pt x="276" y="599"/>
                  </a:lnTo>
                  <a:lnTo>
                    <a:pt x="312" y="603"/>
                  </a:lnTo>
                  <a:lnTo>
                    <a:pt x="347" y="599"/>
                  </a:lnTo>
                  <a:lnTo>
                    <a:pt x="381" y="591"/>
                  </a:lnTo>
                  <a:lnTo>
                    <a:pt x="414" y="576"/>
                  </a:lnTo>
                  <a:lnTo>
                    <a:pt x="442" y="558"/>
                  </a:lnTo>
                  <a:lnTo>
                    <a:pt x="470" y="534"/>
                  </a:lnTo>
                  <a:lnTo>
                    <a:pt x="495" y="508"/>
                  </a:lnTo>
                  <a:lnTo>
                    <a:pt x="516" y="478"/>
                  </a:lnTo>
                  <a:lnTo>
                    <a:pt x="535" y="447"/>
                  </a:lnTo>
                  <a:lnTo>
                    <a:pt x="550" y="415"/>
                  </a:lnTo>
                  <a:lnTo>
                    <a:pt x="560" y="381"/>
                  </a:lnTo>
                  <a:lnTo>
                    <a:pt x="567" y="347"/>
                  </a:lnTo>
                  <a:lnTo>
                    <a:pt x="569" y="313"/>
                  </a:lnTo>
                  <a:lnTo>
                    <a:pt x="569" y="305"/>
                  </a:lnTo>
                  <a:lnTo>
                    <a:pt x="568" y="297"/>
                  </a:lnTo>
                  <a:lnTo>
                    <a:pt x="543" y="294"/>
                  </a:lnTo>
                  <a:lnTo>
                    <a:pt x="514" y="290"/>
                  </a:lnTo>
                  <a:lnTo>
                    <a:pt x="483" y="284"/>
                  </a:lnTo>
                  <a:lnTo>
                    <a:pt x="449" y="278"/>
                  </a:lnTo>
                  <a:lnTo>
                    <a:pt x="415" y="271"/>
                  </a:lnTo>
                  <a:lnTo>
                    <a:pt x="380" y="262"/>
                  </a:lnTo>
                  <a:lnTo>
                    <a:pt x="347" y="252"/>
                  </a:lnTo>
                  <a:lnTo>
                    <a:pt x="316" y="242"/>
                  </a:lnTo>
                  <a:lnTo>
                    <a:pt x="289" y="230"/>
                  </a:lnTo>
                  <a:lnTo>
                    <a:pt x="266" y="216"/>
                  </a:lnTo>
                  <a:lnTo>
                    <a:pt x="249" y="202"/>
                  </a:lnTo>
                  <a:close/>
                  <a:moveTo>
                    <a:pt x="340" y="0"/>
                  </a:moveTo>
                  <a:lnTo>
                    <a:pt x="375" y="2"/>
                  </a:lnTo>
                  <a:lnTo>
                    <a:pt x="412" y="7"/>
                  </a:lnTo>
                  <a:lnTo>
                    <a:pt x="452" y="18"/>
                  </a:lnTo>
                  <a:lnTo>
                    <a:pt x="493" y="33"/>
                  </a:lnTo>
                  <a:lnTo>
                    <a:pt x="517" y="47"/>
                  </a:lnTo>
                  <a:lnTo>
                    <a:pt x="539" y="63"/>
                  </a:lnTo>
                  <a:lnTo>
                    <a:pt x="557" y="82"/>
                  </a:lnTo>
                  <a:lnTo>
                    <a:pt x="571" y="103"/>
                  </a:lnTo>
                  <a:lnTo>
                    <a:pt x="583" y="128"/>
                  </a:lnTo>
                  <a:lnTo>
                    <a:pt x="591" y="155"/>
                  </a:lnTo>
                  <a:lnTo>
                    <a:pt x="598" y="184"/>
                  </a:lnTo>
                  <a:lnTo>
                    <a:pt x="602" y="215"/>
                  </a:lnTo>
                  <a:lnTo>
                    <a:pt x="605" y="248"/>
                  </a:lnTo>
                  <a:lnTo>
                    <a:pt x="606" y="282"/>
                  </a:lnTo>
                  <a:lnTo>
                    <a:pt x="607" y="287"/>
                  </a:lnTo>
                  <a:lnTo>
                    <a:pt x="607" y="291"/>
                  </a:lnTo>
                  <a:lnTo>
                    <a:pt x="609" y="292"/>
                  </a:lnTo>
                  <a:lnTo>
                    <a:pt x="612" y="294"/>
                  </a:lnTo>
                  <a:lnTo>
                    <a:pt x="614" y="296"/>
                  </a:lnTo>
                  <a:lnTo>
                    <a:pt x="594" y="329"/>
                  </a:lnTo>
                  <a:lnTo>
                    <a:pt x="579" y="366"/>
                  </a:lnTo>
                  <a:lnTo>
                    <a:pt x="569" y="403"/>
                  </a:lnTo>
                  <a:lnTo>
                    <a:pt x="563" y="441"/>
                  </a:lnTo>
                  <a:lnTo>
                    <a:pt x="561" y="479"/>
                  </a:lnTo>
                  <a:lnTo>
                    <a:pt x="541" y="513"/>
                  </a:lnTo>
                  <a:lnTo>
                    <a:pt x="516" y="544"/>
                  </a:lnTo>
                  <a:lnTo>
                    <a:pt x="488" y="571"/>
                  </a:lnTo>
                  <a:lnTo>
                    <a:pt x="457" y="595"/>
                  </a:lnTo>
                  <a:lnTo>
                    <a:pt x="424" y="614"/>
                  </a:lnTo>
                  <a:lnTo>
                    <a:pt x="389" y="629"/>
                  </a:lnTo>
                  <a:lnTo>
                    <a:pt x="351" y="638"/>
                  </a:lnTo>
                  <a:lnTo>
                    <a:pt x="312" y="641"/>
                  </a:lnTo>
                  <a:lnTo>
                    <a:pt x="275" y="639"/>
                  </a:lnTo>
                  <a:lnTo>
                    <a:pt x="240" y="630"/>
                  </a:lnTo>
                  <a:lnTo>
                    <a:pt x="207" y="618"/>
                  </a:lnTo>
                  <a:lnTo>
                    <a:pt x="175" y="599"/>
                  </a:lnTo>
                  <a:lnTo>
                    <a:pt x="146" y="578"/>
                  </a:lnTo>
                  <a:lnTo>
                    <a:pt x="120" y="553"/>
                  </a:lnTo>
                  <a:lnTo>
                    <a:pt x="95" y="525"/>
                  </a:lnTo>
                  <a:lnTo>
                    <a:pt x="75" y="495"/>
                  </a:lnTo>
                  <a:lnTo>
                    <a:pt x="57" y="463"/>
                  </a:lnTo>
                  <a:lnTo>
                    <a:pt x="42" y="429"/>
                  </a:lnTo>
                  <a:lnTo>
                    <a:pt x="31" y="395"/>
                  </a:lnTo>
                  <a:lnTo>
                    <a:pt x="22" y="393"/>
                  </a:lnTo>
                  <a:lnTo>
                    <a:pt x="13" y="387"/>
                  </a:lnTo>
                  <a:lnTo>
                    <a:pt x="8" y="379"/>
                  </a:lnTo>
                  <a:lnTo>
                    <a:pt x="4" y="369"/>
                  </a:lnTo>
                  <a:lnTo>
                    <a:pt x="0" y="319"/>
                  </a:lnTo>
                  <a:lnTo>
                    <a:pt x="1" y="308"/>
                  </a:lnTo>
                  <a:lnTo>
                    <a:pt x="5" y="299"/>
                  </a:lnTo>
                  <a:lnTo>
                    <a:pt x="13" y="293"/>
                  </a:lnTo>
                  <a:lnTo>
                    <a:pt x="22" y="289"/>
                  </a:lnTo>
                  <a:lnTo>
                    <a:pt x="23" y="284"/>
                  </a:lnTo>
                  <a:lnTo>
                    <a:pt x="23" y="280"/>
                  </a:lnTo>
                  <a:lnTo>
                    <a:pt x="22" y="254"/>
                  </a:lnTo>
                  <a:lnTo>
                    <a:pt x="23" y="229"/>
                  </a:lnTo>
                  <a:lnTo>
                    <a:pt x="26" y="202"/>
                  </a:lnTo>
                  <a:lnTo>
                    <a:pt x="32" y="175"/>
                  </a:lnTo>
                  <a:lnTo>
                    <a:pt x="42" y="150"/>
                  </a:lnTo>
                  <a:lnTo>
                    <a:pt x="54" y="126"/>
                  </a:lnTo>
                  <a:lnTo>
                    <a:pt x="69" y="102"/>
                  </a:lnTo>
                  <a:lnTo>
                    <a:pt x="87" y="82"/>
                  </a:lnTo>
                  <a:lnTo>
                    <a:pt x="108" y="64"/>
                  </a:lnTo>
                  <a:lnTo>
                    <a:pt x="134" y="49"/>
                  </a:lnTo>
                  <a:lnTo>
                    <a:pt x="163" y="38"/>
                  </a:lnTo>
                  <a:lnTo>
                    <a:pt x="195" y="31"/>
                  </a:lnTo>
                  <a:lnTo>
                    <a:pt x="201" y="31"/>
                  </a:lnTo>
                  <a:lnTo>
                    <a:pt x="209" y="32"/>
                  </a:lnTo>
                  <a:lnTo>
                    <a:pt x="218" y="34"/>
                  </a:lnTo>
                  <a:lnTo>
                    <a:pt x="225" y="35"/>
                  </a:lnTo>
                  <a:lnTo>
                    <a:pt x="229" y="34"/>
                  </a:lnTo>
                  <a:lnTo>
                    <a:pt x="234" y="31"/>
                  </a:lnTo>
                  <a:lnTo>
                    <a:pt x="239" y="24"/>
                  </a:lnTo>
                  <a:lnTo>
                    <a:pt x="244" y="19"/>
                  </a:lnTo>
                  <a:lnTo>
                    <a:pt x="248" y="16"/>
                  </a:lnTo>
                  <a:lnTo>
                    <a:pt x="276" y="7"/>
                  </a:lnTo>
                  <a:lnTo>
                    <a:pt x="30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3" name="Freeform 8">
              <a:extLst>
                <a:ext uri="{FF2B5EF4-FFF2-40B4-BE49-F238E27FC236}">
                  <a16:creationId xmlns:a16="http://schemas.microsoft.com/office/drawing/2014/main" id="{9F990C87-6B0E-7EFA-314B-F3725CD8FC85}"/>
                </a:ext>
              </a:extLst>
            </p:cNvPr>
            <p:cNvSpPr>
              <a:spLocks noEditPoints="1"/>
            </p:cNvSpPr>
            <p:nvPr/>
          </p:nvSpPr>
          <p:spPr bwMode="auto">
            <a:xfrm>
              <a:off x="2593" y="634"/>
              <a:ext cx="127" cy="130"/>
            </a:xfrm>
            <a:custGeom>
              <a:avLst/>
              <a:gdLst>
                <a:gd name="T0" fmla="*/ 145 w 381"/>
                <a:gd name="T1" fmla="*/ 130 h 391"/>
                <a:gd name="T2" fmla="*/ 121 w 381"/>
                <a:gd name="T3" fmla="*/ 145 h 391"/>
                <a:gd name="T4" fmla="*/ 86 w 381"/>
                <a:gd name="T5" fmla="*/ 160 h 391"/>
                <a:gd name="T6" fmla="*/ 52 w 381"/>
                <a:gd name="T7" fmla="*/ 175 h 391"/>
                <a:gd name="T8" fmla="*/ 36 w 381"/>
                <a:gd name="T9" fmla="*/ 185 h 391"/>
                <a:gd name="T10" fmla="*/ 38 w 381"/>
                <a:gd name="T11" fmla="*/ 220 h 391"/>
                <a:gd name="T12" fmla="*/ 56 w 381"/>
                <a:gd name="T13" fmla="*/ 274 h 391"/>
                <a:gd name="T14" fmla="*/ 90 w 381"/>
                <a:gd name="T15" fmla="*/ 321 h 391"/>
                <a:gd name="T16" fmla="*/ 135 w 381"/>
                <a:gd name="T17" fmla="*/ 355 h 391"/>
                <a:gd name="T18" fmla="*/ 189 w 381"/>
                <a:gd name="T19" fmla="*/ 367 h 391"/>
                <a:gd name="T20" fmla="*/ 245 w 381"/>
                <a:gd name="T21" fmla="*/ 355 h 391"/>
                <a:gd name="T22" fmla="*/ 291 w 381"/>
                <a:gd name="T23" fmla="*/ 320 h 391"/>
                <a:gd name="T24" fmla="*/ 325 w 381"/>
                <a:gd name="T25" fmla="*/ 273 h 391"/>
                <a:gd name="T26" fmla="*/ 343 w 381"/>
                <a:gd name="T27" fmla="*/ 219 h 391"/>
                <a:gd name="T28" fmla="*/ 346 w 381"/>
                <a:gd name="T29" fmla="*/ 186 h 391"/>
                <a:gd name="T30" fmla="*/ 326 w 381"/>
                <a:gd name="T31" fmla="*/ 179 h 391"/>
                <a:gd name="T32" fmla="*/ 280 w 381"/>
                <a:gd name="T33" fmla="*/ 171 h 391"/>
                <a:gd name="T34" fmla="*/ 229 w 381"/>
                <a:gd name="T35" fmla="*/ 160 h 391"/>
                <a:gd name="T36" fmla="*/ 183 w 381"/>
                <a:gd name="T37" fmla="*/ 144 h 391"/>
                <a:gd name="T38" fmla="*/ 151 w 381"/>
                <a:gd name="T39" fmla="*/ 123 h 391"/>
                <a:gd name="T40" fmla="*/ 232 w 381"/>
                <a:gd name="T41" fmla="*/ 2 h 391"/>
                <a:gd name="T42" fmla="*/ 298 w 381"/>
                <a:gd name="T43" fmla="*/ 20 h 391"/>
                <a:gd name="T44" fmla="*/ 333 w 381"/>
                <a:gd name="T45" fmla="*/ 45 h 391"/>
                <a:gd name="T46" fmla="*/ 354 w 381"/>
                <a:gd name="T47" fmla="*/ 79 h 391"/>
                <a:gd name="T48" fmla="*/ 365 w 381"/>
                <a:gd name="T49" fmla="*/ 122 h 391"/>
                <a:gd name="T50" fmla="*/ 368 w 381"/>
                <a:gd name="T51" fmla="*/ 173 h 391"/>
                <a:gd name="T52" fmla="*/ 369 w 381"/>
                <a:gd name="T53" fmla="*/ 178 h 391"/>
                <a:gd name="T54" fmla="*/ 380 w 381"/>
                <a:gd name="T55" fmla="*/ 188 h 391"/>
                <a:gd name="T56" fmla="*/ 378 w 381"/>
                <a:gd name="T57" fmla="*/ 226 h 391"/>
                <a:gd name="T58" fmla="*/ 374 w 381"/>
                <a:gd name="T59" fmla="*/ 235 h 391"/>
                <a:gd name="T60" fmla="*/ 367 w 381"/>
                <a:gd name="T61" fmla="*/ 240 h 391"/>
                <a:gd name="T62" fmla="*/ 353 w 381"/>
                <a:gd name="T63" fmla="*/ 270 h 391"/>
                <a:gd name="T64" fmla="*/ 321 w 381"/>
                <a:gd name="T65" fmla="*/ 324 h 391"/>
                <a:gd name="T66" fmla="*/ 276 w 381"/>
                <a:gd name="T67" fmla="*/ 364 h 391"/>
                <a:gd name="T68" fmla="*/ 220 w 381"/>
                <a:gd name="T69" fmla="*/ 388 h 391"/>
                <a:gd name="T70" fmla="*/ 158 w 381"/>
                <a:gd name="T71" fmla="*/ 388 h 391"/>
                <a:gd name="T72" fmla="*/ 104 w 381"/>
                <a:gd name="T73" fmla="*/ 364 h 391"/>
                <a:gd name="T74" fmla="*/ 60 w 381"/>
                <a:gd name="T75" fmla="*/ 322 h 391"/>
                <a:gd name="T76" fmla="*/ 29 w 381"/>
                <a:gd name="T77" fmla="*/ 270 h 391"/>
                <a:gd name="T78" fmla="*/ 14 w 381"/>
                <a:gd name="T79" fmla="*/ 240 h 391"/>
                <a:gd name="T80" fmla="*/ 6 w 381"/>
                <a:gd name="T81" fmla="*/ 235 h 391"/>
                <a:gd name="T82" fmla="*/ 3 w 381"/>
                <a:gd name="T83" fmla="*/ 226 h 391"/>
                <a:gd name="T84" fmla="*/ 1 w 381"/>
                <a:gd name="T85" fmla="*/ 186 h 391"/>
                <a:gd name="T86" fmla="*/ 12 w 381"/>
                <a:gd name="T87" fmla="*/ 177 h 391"/>
                <a:gd name="T88" fmla="*/ 14 w 381"/>
                <a:gd name="T89" fmla="*/ 171 h 391"/>
                <a:gd name="T90" fmla="*/ 14 w 381"/>
                <a:gd name="T91" fmla="*/ 133 h 391"/>
                <a:gd name="T92" fmla="*/ 23 w 381"/>
                <a:gd name="T93" fmla="*/ 95 h 391"/>
                <a:gd name="T94" fmla="*/ 44 w 381"/>
                <a:gd name="T95" fmla="*/ 61 h 391"/>
                <a:gd name="T96" fmla="*/ 75 w 381"/>
                <a:gd name="T97" fmla="*/ 34 h 391"/>
                <a:gd name="T98" fmla="*/ 117 w 381"/>
                <a:gd name="T99" fmla="*/ 20 h 391"/>
                <a:gd name="T100" fmla="*/ 129 w 381"/>
                <a:gd name="T101" fmla="*/ 20 h 391"/>
                <a:gd name="T102" fmla="*/ 139 w 381"/>
                <a:gd name="T103" fmla="*/ 22 h 391"/>
                <a:gd name="T104" fmla="*/ 142 w 381"/>
                <a:gd name="T105" fmla="*/ 18 h 391"/>
                <a:gd name="T106" fmla="*/ 146 w 381"/>
                <a:gd name="T107" fmla="*/ 14 h 391"/>
                <a:gd name="T108" fmla="*/ 151 w 381"/>
                <a:gd name="T109" fmla="*/ 11 h 391"/>
                <a:gd name="T110" fmla="*/ 202 w 381"/>
                <a:gd name="T11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1" h="391">
                  <a:moveTo>
                    <a:pt x="151" y="123"/>
                  </a:moveTo>
                  <a:lnTo>
                    <a:pt x="145" y="130"/>
                  </a:lnTo>
                  <a:lnTo>
                    <a:pt x="135" y="137"/>
                  </a:lnTo>
                  <a:lnTo>
                    <a:pt x="121" y="145"/>
                  </a:lnTo>
                  <a:lnTo>
                    <a:pt x="105" y="152"/>
                  </a:lnTo>
                  <a:lnTo>
                    <a:pt x="86" y="160"/>
                  </a:lnTo>
                  <a:lnTo>
                    <a:pt x="69" y="167"/>
                  </a:lnTo>
                  <a:lnTo>
                    <a:pt x="52" y="175"/>
                  </a:lnTo>
                  <a:lnTo>
                    <a:pt x="36" y="180"/>
                  </a:lnTo>
                  <a:lnTo>
                    <a:pt x="36" y="185"/>
                  </a:lnTo>
                  <a:lnTo>
                    <a:pt x="36" y="192"/>
                  </a:lnTo>
                  <a:lnTo>
                    <a:pt x="38" y="220"/>
                  </a:lnTo>
                  <a:lnTo>
                    <a:pt x="45" y="248"/>
                  </a:lnTo>
                  <a:lnTo>
                    <a:pt x="56" y="274"/>
                  </a:lnTo>
                  <a:lnTo>
                    <a:pt x="71" y="299"/>
                  </a:lnTo>
                  <a:lnTo>
                    <a:pt x="90" y="321"/>
                  </a:lnTo>
                  <a:lnTo>
                    <a:pt x="110" y="341"/>
                  </a:lnTo>
                  <a:lnTo>
                    <a:pt x="135" y="355"/>
                  </a:lnTo>
                  <a:lnTo>
                    <a:pt x="161" y="364"/>
                  </a:lnTo>
                  <a:lnTo>
                    <a:pt x="189" y="367"/>
                  </a:lnTo>
                  <a:lnTo>
                    <a:pt x="218" y="364"/>
                  </a:lnTo>
                  <a:lnTo>
                    <a:pt x="245" y="355"/>
                  </a:lnTo>
                  <a:lnTo>
                    <a:pt x="270" y="340"/>
                  </a:lnTo>
                  <a:lnTo>
                    <a:pt x="291" y="320"/>
                  </a:lnTo>
                  <a:lnTo>
                    <a:pt x="309" y="298"/>
                  </a:lnTo>
                  <a:lnTo>
                    <a:pt x="325" y="273"/>
                  </a:lnTo>
                  <a:lnTo>
                    <a:pt x="336" y="246"/>
                  </a:lnTo>
                  <a:lnTo>
                    <a:pt x="343" y="219"/>
                  </a:lnTo>
                  <a:lnTo>
                    <a:pt x="346" y="192"/>
                  </a:lnTo>
                  <a:lnTo>
                    <a:pt x="346" y="186"/>
                  </a:lnTo>
                  <a:lnTo>
                    <a:pt x="346" y="182"/>
                  </a:lnTo>
                  <a:lnTo>
                    <a:pt x="326" y="179"/>
                  </a:lnTo>
                  <a:lnTo>
                    <a:pt x="305" y="176"/>
                  </a:lnTo>
                  <a:lnTo>
                    <a:pt x="280" y="171"/>
                  </a:lnTo>
                  <a:lnTo>
                    <a:pt x="255" y="166"/>
                  </a:lnTo>
                  <a:lnTo>
                    <a:pt x="229" y="160"/>
                  </a:lnTo>
                  <a:lnTo>
                    <a:pt x="204" y="152"/>
                  </a:lnTo>
                  <a:lnTo>
                    <a:pt x="183" y="144"/>
                  </a:lnTo>
                  <a:lnTo>
                    <a:pt x="165" y="134"/>
                  </a:lnTo>
                  <a:lnTo>
                    <a:pt x="151" y="123"/>
                  </a:lnTo>
                  <a:close/>
                  <a:moveTo>
                    <a:pt x="202" y="0"/>
                  </a:moveTo>
                  <a:lnTo>
                    <a:pt x="232" y="2"/>
                  </a:lnTo>
                  <a:lnTo>
                    <a:pt x="264" y="9"/>
                  </a:lnTo>
                  <a:lnTo>
                    <a:pt x="298" y="20"/>
                  </a:lnTo>
                  <a:lnTo>
                    <a:pt x="318" y="31"/>
                  </a:lnTo>
                  <a:lnTo>
                    <a:pt x="333" y="45"/>
                  </a:lnTo>
                  <a:lnTo>
                    <a:pt x="344" y="60"/>
                  </a:lnTo>
                  <a:lnTo>
                    <a:pt x="354" y="79"/>
                  </a:lnTo>
                  <a:lnTo>
                    <a:pt x="361" y="100"/>
                  </a:lnTo>
                  <a:lnTo>
                    <a:pt x="365" y="122"/>
                  </a:lnTo>
                  <a:lnTo>
                    <a:pt x="367" y="147"/>
                  </a:lnTo>
                  <a:lnTo>
                    <a:pt x="368" y="173"/>
                  </a:lnTo>
                  <a:lnTo>
                    <a:pt x="369" y="175"/>
                  </a:lnTo>
                  <a:lnTo>
                    <a:pt x="369" y="178"/>
                  </a:lnTo>
                  <a:lnTo>
                    <a:pt x="376" y="182"/>
                  </a:lnTo>
                  <a:lnTo>
                    <a:pt x="380" y="188"/>
                  </a:lnTo>
                  <a:lnTo>
                    <a:pt x="381" y="195"/>
                  </a:lnTo>
                  <a:lnTo>
                    <a:pt x="378" y="226"/>
                  </a:lnTo>
                  <a:lnTo>
                    <a:pt x="377" y="230"/>
                  </a:lnTo>
                  <a:lnTo>
                    <a:pt x="374" y="235"/>
                  </a:lnTo>
                  <a:lnTo>
                    <a:pt x="371" y="238"/>
                  </a:lnTo>
                  <a:lnTo>
                    <a:pt x="367" y="240"/>
                  </a:lnTo>
                  <a:lnTo>
                    <a:pt x="363" y="241"/>
                  </a:lnTo>
                  <a:lnTo>
                    <a:pt x="353" y="270"/>
                  </a:lnTo>
                  <a:lnTo>
                    <a:pt x="338" y="298"/>
                  </a:lnTo>
                  <a:lnTo>
                    <a:pt x="321" y="324"/>
                  </a:lnTo>
                  <a:lnTo>
                    <a:pt x="299" y="346"/>
                  </a:lnTo>
                  <a:lnTo>
                    <a:pt x="276" y="364"/>
                  </a:lnTo>
                  <a:lnTo>
                    <a:pt x="249" y="379"/>
                  </a:lnTo>
                  <a:lnTo>
                    <a:pt x="220" y="388"/>
                  </a:lnTo>
                  <a:lnTo>
                    <a:pt x="189" y="391"/>
                  </a:lnTo>
                  <a:lnTo>
                    <a:pt x="158" y="388"/>
                  </a:lnTo>
                  <a:lnTo>
                    <a:pt x="130" y="379"/>
                  </a:lnTo>
                  <a:lnTo>
                    <a:pt x="104" y="364"/>
                  </a:lnTo>
                  <a:lnTo>
                    <a:pt x="80" y="345"/>
                  </a:lnTo>
                  <a:lnTo>
                    <a:pt x="60" y="322"/>
                  </a:lnTo>
                  <a:lnTo>
                    <a:pt x="42" y="298"/>
                  </a:lnTo>
                  <a:lnTo>
                    <a:pt x="29" y="270"/>
                  </a:lnTo>
                  <a:lnTo>
                    <a:pt x="19" y="241"/>
                  </a:lnTo>
                  <a:lnTo>
                    <a:pt x="14" y="240"/>
                  </a:lnTo>
                  <a:lnTo>
                    <a:pt x="9" y="238"/>
                  </a:lnTo>
                  <a:lnTo>
                    <a:pt x="6" y="235"/>
                  </a:lnTo>
                  <a:lnTo>
                    <a:pt x="4" y="230"/>
                  </a:lnTo>
                  <a:lnTo>
                    <a:pt x="3" y="226"/>
                  </a:lnTo>
                  <a:lnTo>
                    <a:pt x="0" y="195"/>
                  </a:lnTo>
                  <a:lnTo>
                    <a:pt x="1" y="186"/>
                  </a:lnTo>
                  <a:lnTo>
                    <a:pt x="6" y="180"/>
                  </a:lnTo>
                  <a:lnTo>
                    <a:pt x="12" y="177"/>
                  </a:lnTo>
                  <a:lnTo>
                    <a:pt x="12" y="175"/>
                  </a:lnTo>
                  <a:lnTo>
                    <a:pt x="14" y="171"/>
                  </a:lnTo>
                  <a:lnTo>
                    <a:pt x="12" y="153"/>
                  </a:lnTo>
                  <a:lnTo>
                    <a:pt x="14" y="133"/>
                  </a:lnTo>
                  <a:lnTo>
                    <a:pt x="18" y="114"/>
                  </a:lnTo>
                  <a:lnTo>
                    <a:pt x="23" y="95"/>
                  </a:lnTo>
                  <a:lnTo>
                    <a:pt x="32" y="77"/>
                  </a:lnTo>
                  <a:lnTo>
                    <a:pt x="44" y="61"/>
                  </a:lnTo>
                  <a:lnTo>
                    <a:pt x="57" y="46"/>
                  </a:lnTo>
                  <a:lnTo>
                    <a:pt x="75" y="34"/>
                  </a:lnTo>
                  <a:lnTo>
                    <a:pt x="95" y="26"/>
                  </a:lnTo>
                  <a:lnTo>
                    <a:pt x="117" y="20"/>
                  </a:lnTo>
                  <a:lnTo>
                    <a:pt x="123" y="20"/>
                  </a:lnTo>
                  <a:lnTo>
                    <a:pt x="129" y="20"/>
                  </a:lnTo>
                  <a:lnTo>
                    <a:pt x="136" y="22"/>
                  </a:lnTo>
                  <a:lnTo>
                    <a:pt x="139" y="22"/>
                  </a:lnTo>
                  <a:lnTo>
                    <a:pt x="140" y="20"/>
                  </a:lnTo>
                  <a:lnTo>
                    <a:pt x="142" y="18"/>
                  </a:lnTo>
                  <a:lnTo>
                    <a:pt x="144" y="16"/>
                  </a:lnTo>
                  <a:lnTo>
                    <a:pt x="146" y="14"/>
                  </a:lnTo>
                  <a:lnTo>
                    <a:pt x="148" y="12"/>
                  </a:lnTo>
                  <a:lnTo>
                    <a:pt x="151" y="11"/>
                  </a:lnTo>
                  <a:lnTo>
                    <a:pt x="175" y="3"/>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4" name="Freeform 9">
              <a:extLst>
                <a:ext uri="{FF2B5EF4-FFF2-40B4-BE49-F238E27FC236}">
                  <a16:creationId xmlns:a16="http://schemas.microsoft.com/office/drawing/2014/main" id="{E75C6C72-D3A9-CC2F-C065-40DF770E43FB}"/>
                </a:ext>
              </a:extLst>
            </p:cNvPr>
            <p:cNvSpPr>
              <a:spLocks noEditPoints="1"/>
            </p:cNvSpPr>
            <p:nvPr/>
          </p:nvSpPr>
          <p:spPr bwMode="auto">
            <a:xfrm>
              <a:off x="2417" y="703"/>
              <a:ext cx="176" cy="181"/>
            </a:xfrm>
            <a:custGeom>
              <a:avLst/>
              <a:gdLst>
                <a:gd name="T0" fmla="*/ 204 w 529"/>
                <a:gd name="T1" fmla="*/ 178 h 542"/>
                <a:gd name="T2" fmla="*/ 175 w 529"/>
                <a:gd name="T3" fmla="*/ 196 h 542"/>
                <a:gd name="T4" fmla="*/ 135 w 529"/>
                <a:gd name="T5" fmla="*/ 215 h 542"/>
                <a:gd name="T6" fmla="*/ 91 w 529"/>
                <a:gd name="T7" fmla="*/ 233 h 542"/>
                <a:gd name="T8" fmla="*/ 52 w 529"/>
                <a:gd name="T9" fmla="*/ 248 h 542"/>
                <a:gd name="T10" fmla="*/ 51 w 529"/>
                <a:gd name="T11" fmla="*/ 264 h 542"/>
                <a:gd name="T12" fmla="*/ 60 w 529"/>
                <a:gd name="T13" fmla="*/ 328 h 542"/>
                <a:gd name="T14" fmla="*/ 84 w 529"/>
                <a:gd name="T15" fmla="*/ 389 h 542"/>
                <a:gd name="T16" fmla="*/ 122 w 529"/>
                <a:gd name="T17" fmla="*/ 442 h 542"/>
                <a:gd name="T18" fmla="*/ 172 w 529"/>
                <a:gd name="T19" fmla="*/ 483 h 542"/>
                <a:gd name="T20" fmla="*/ 231 w 529"/>
                <a:gd name="T21" fmla="*/ 505 h 542"/>
                <a:gd name="T22" fmla="*/ 296 w 529"/>
                <a:gd name="T23" fmla="*/ 505 h 542"/>
                <a:gd name="T24" fmla="*/ 356 w 529"/>
                <a:gd name="T25" fmla="*/ 483 h 542"/>
                <a:gd name="T26" fmla="*/ 407 w 529"/>
                <a:gd name="T27" fmla="*/ 441 h 542"/>
                <a:gd name="T28" fmla="*/ 446 w 529"/>
                <a:gd name="T29" fmla="*/ 388 h 542"/>
                <a:gd name="T30" fmla="*/ 472 w 529"/>
                <a:gd name="T31" fmla="*/ 327 h 542"/>
                <a:gd name="T32" fmla="*/ 481 w 529"/>
                <a:gd name="T33" fmla="*/ 264 h 542"/>
                <a:gd name="T34" fmla="*/ 480 w 529"/>
                <a:gd name="T35" fmla="*/ 252 h 542"/>
                <a:gd name="T36" fmla="*/ 430 w 529"/>
                <a:gd name="T37" fmla="*/ 244 h 542"/>
                <a:gd name="T38" fmla="*/ 368 w 529"/>
                <a:gd name="T39" fmla="*/ 232 h 542"/>
                <a:gd name="T40" fmla="*/ 305 w 529"/>
                <a:gd name="T41" fmla="*/ 216 h 542"/>
                <a:gd name="T42" fmla="*/ 249 w 529"/>
                <a:gd name="T43" fmla="*/ 196 h 542"/>
                <a:gd name="T44" fmla="*/ 211 w 529"/>
                <a:gd name="T45" fmla="*/ 170 h 542"/>
                <a:gd name="T46" fmla="*/ 338 w 529"/>
                <a:gd name="T47" fmla="*/ 4 h 542"/>
                <a:gd name="T48" fmla="*/ 416 w 529"/>
                <a:gd name="T49" fmla="*/ 28 h 542"/>
                <a:gd name="T50" fmla="*/ 459 w 529"/>
                <a:gd name="T51" fmla="*/ 56 h 542"/>
                <a:gd name="T52" fmla="*/ 487 w 529"/>
                <a:gd name="T53" fmla="*/ 96 h 542"/>
                <a:gd name="T54" fmla="*/ 504 w 529"/>
                <a:gd name="T55" fmla="*/ 147 h 542"/>
                <a:gd name="T56" fmla="*/ 512 w 529"/>
                <a:gd name="T57" fmla="*/ 206 h 542"/>
                <a:gd name="T58" fmla="*/ 513 w 529"/>
                <a:gd name="T59" fmla="*/ 242 h 542"/>
                <a:gd name="T60" fmla="*/ 522 w 529"/>
                <a:gd name="T61" fmla="*/ 251 h 542"/>
                <a:gd name="T62" fmla="*/ 529 w 529"/>
                <a:gd name="T63" fmla="*/ 270 h 542"/>
                <a:gd name="T64" fmla="*/ 522 w 529"/>
                <a:gd name="T65" fmla="*/ 323 h 542"/>
                <a:gd name="T66" fmla="*/ 504 w 529"/>
                <a:gd name="T67" fmla="*/ 334 h 542"/>
                <a:gd name="T68" fmla="*/ 480 w 529"/>
                <a:gd name="T69" fmla="*/ 397 h 542"/>
                <a:gd name="T70" fmla="*/ 441 w 529"/>
                <a:gd name="T71" fmla="*/ 454 h 542"/>
                <a:gd name="T72" fmla="*/ 391 w 529"/>
                <a:gd name="T73" fmla="*/ 500 h 542"/>
                <a:gd name="T74" fmla="*/ 332 w 529"/>
                <a:gd name="T75" fmla="*/ 531 h 542"/>
                <a:gd name="T76" fmla="*/ 264 w 529"/>
                <a:gd name="T77" fmla="*/ 542 h 542"/>
                <a:gd name="T78" fmla="*/ 197 w 529"/>
                <a:gd name="T79" fmla="*/ 531 h 542"/>
                <a:gd name="T80" fmla="*/ 138 w 529"/>
                <a:gd name="T81" fmla="*/ 500 h 542"/>
                <a:gd name="T82" fmla="*/ 89 w 529"/>
                <a:gd name="T83" fmla="*/ 454 h 542"/>
                <a:gd name="T84" fmla="*/ 51 w 529"/>
                <a:gd name="T85" fmla="*/ 396 h 542"/>
                <a:gd name="T86" fmla="*/ 27 w 529"/>
                <a:gd name="T87" fmla="*/ 333 h 542"/>
                <a:gd name="T88" fmla="*/ 8 w 529"/>
                <a:gd name="T89" fmla="*/ 322 h 542"/>
                <a:gd name="T90" fmla="*/ 0 w 529"/>
                <a:gd name="T91" fmla="*/ 269 h 542"/>
                <a:gd name="T92" fmla="*/ 8 w 529"/>
                <a:gd name="T93" fmla="*/ 249 h 542"/>
                <a:gd name="T94" fmla="*/ 19 w 529"/>
                <a:gd name="T95" fmla="*/ 241 h 542"/>
                <a:gd name="T96" fmla="*/ 18 w 529"/>
                <a:gd name="T97" fmla="*/ 213 h 542"/>
                <a:gd name="T98" fmla="*/ 23 w 529"/>
                <a:gd name="T99" fmla="*/ 165 h 542"/>
                <a:gd name="T100" fmla="*/ 39 w 529"/>
                <a:gd name="T101" fmla="*/ 117 h 542"/>
                <a:gd name="T102" fmla="*/ 67 w 529"/>
                <a:gd name="T103" fmla="*/ 75 h 542"/>
                <a:gd name="T104" fmla="*/ 109 w 529"/>
                <a:gd name="T105" fmla="*/ 44 h 542"/>
                <a:gd name="T106" fmla="*/ 165 w 529"/>
                <a:gd name="T107" fmla="*/ 26 h 542"/>
                <a:gd name="T108" fmla="*/ 176 w 529"/>
                <a:gd name="T109" fmla="*/ 27 h 542"/>
                <a:gd name="T110" fmla="*/ 190 w 529"/>
                <a:gd name="T111" fmla="*/ 29 h 542"/>
                <a:gd name="T112" fmla="*/ 196 w 529"/>
                <a:gd name="T113" fmla="*/ 27 h 542"/>
                <a:gd name="T114" fmla="*/ 200 w 529"/>
                <a:gd name="T115" fmla="*/ 21 h 542"/>
                <a:gd name="T116" fmla="*/ 205 w 529"/>
                <a:gd name="T117" fmla="*/ 16 h 542"/>
                <a:gd name="T118" fmla="*/ 210 w 529"/>
                <a:gd name="T119" fmla="*/ 13 h 542"/>
                <a:gd name="T120" fmla="*/ 269 w 529"/>
                <a:gd name="T12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9" h="542">
                  <a:moveTo>
                    <a:pt x="211" y="170"/>
                  </a:moveTo>
                  <a:lnTo>
                    <a:pt x="204" y="178"/>
                  </a:lnTo>
                  <a:lnTo>
                    <a:pt x="191" y="186"/>
                  </a:lnTo>
                  <a:lnTo>
                    <a:pt x="175" y="196"/>
                  </a:lnTo>
                  <a:lnTo>
                    <a:pt x="156" y="206"/>
                  </a:lnTo>
                  <a:lnTo>
                    <a:pt x="135" y="215"/>
                  </a:lnTo>
                  <a:lnTo>
                    <a:pt x="113" y="225"/>
                  </a:lnTo>
                  <a:lnTo>
                    <a:pt x="91" y="233"/>
                  </a:lnTo>
                  <a:lnTo>
                    <a:pt x="70" y="241"/>
                  </a:lnTo>
                  <a:lnTo>
                    <a:pt x="52" y="248"/>
                  </a:lnTo>
                  <a:lnTo>
                    <a:pt x="51" y="256"/>
                  </a:lnTo>
                  <a:lnTo>
                    <a:pt x="51" y="264"/>
                  </a:lnTo>
                  <a:lnTo>
                    <a:pt x="53" y="296"/>
                  </a:lnTo>
                  <a:lnTo>
                    <a:pt x="60" y="328"/>
                  </a:lnTo>
                  <a:lnTo>
                    <a:pt x="70" y="359"/>
                  </a:lnTo>
                  <a:lnTo>
                    <a:pt x="84" y="389"/>
                  </a:lnTo>
                  <a:lnTo>
                    <a:pt x="101" y="417"/>
                  </a:lnTo>
                  <a:lnTo>
                    <a:pt x="122" y="442"/>
                  </a:lnTo>
                  <a:lnTo>
                    <a:pt x="146" y="465"/>
                  </a:lnTo>
                  <a:lnTo>
                    <a:pt x="172" y="483"/>
                  </a:lnTo>
                  <a:lnTo>
                    <a:pt x="201" y="497"/>
                  </a:lnTo>
                  <a:lnTo>
                    <a:pt x="231" y="505"/>
                  </a:lnTo>
                  <a:lnTo>
                    <a:pt x="264" y="509"/>
                  </a:lnTo>
                  <a:lnTo>
                    <a:pt x="296" y="505"/>
                  </a:lnTo>
                  <a:lnTo>
                    <a:pt x="327" y="497"/>
                  </a:lnTo>
                  <a:lnTo>
                    <a:pt x="356" y="483"/>
                  </a:lnTo>
                  <a:lnTo>
                    <a:pt x="383" y="464"/>
                  </a:lnTo>
                  <a:lnTo>
                    <a:pt x="407" y="441"/>
                  </a:lnTo>
                  <a:lnTo>
                    <a:pt x="428" y="415"/>
                  </a:lnTo>
                  <a:lnTo>
                    <a:pt x="446" y="388"/>
                  </a:lnTo>
                  <a:lnTo>
                    <a:pt x="461" y="358"/>
                  </a:lnTo>
                  <a:lnTo>
                    <a:pt x="472" y="327"/>
                  </a:lnTo>
                  <a:lnTo>
                    <a:pt x="478" y="296"/>
                  </a:lnTo>
                  <a:lnTo>
                    <a:pt x="481" y="264"/>
                  </a:lnTo>
                  <a:lnTo>
                    <a:pt x="481" y="258"/>
                  </a:lnTo>
                  <a:lnTo>
                    <a:pt x="480" y="252"/>
                  </a:lnTo>
                  <a:lnTo>
                    <a:pt x="457" y="248"/>
                  </a:lnTo>
                  <a:lnTo>
                    <a:pt x="430" y="244"/>
                  </a:lnTo>
                  <a:lnTo>
                    <a:pt x="400" y="239"/>
                  </a:lnTo>
                  <a:lnTo>
                    <a:pt x="368" y="232"/>
                  </a:lnTo>
                  <a:lnTo>
                    <a:pt x="336" y="225"/>
                  </a:lnTo>
                  <a:lnTo>
                    <a:pt x="305" y="216"/>
                  </a:lnTo>
                  <a:lnTo>
                    <a:pt x="275" y="207"/>
                  </a:lnTo>
                  <a:lnTo>
                    <a:pt x="249" y="196"/>
                  </a:lnTo>
                  <a:lnTo>
                    <a:pt x="227" y="183"/>
                  </a:lnTo>
                  <a:lnTo>
                    <a:pt x="211" y="170"/>
                  </a:lnTo>
                  <a:close/>
                  <a:moveTo>
                    <a:pt x="302" y="0"/>
                  </a:moveTo>
                  <a:lnTo>
                    <a:pt x="338" y="4"/>
                  </a:lnTo>
                  <a:lnTo>
                    <a:pt x="376" y="13"/>
                  </a:lnTo>
                  <a:lnTo>
                    <a:pt x="416" y="28"/>
                  </a:lnTo>
                  <a:lnTo>
                    <a:pt x="440" y="40"/>
                  </a:lnTo>
                  <a:lnTo>
                    <a:pt x="459" y="56"/>
                  </a:lnTo>
                  <a:lnTo>
                    <a:pt x="475" y="75"/>
                  </a:lnTo>
                  <a:lnTo>
                    <a:pt x="487" y="96"/>
                  </a:lnTo>
                  <a:lnTo>
                    <a:pt x="497" y="121"/>
                  </a:lnTo>
                  <a:lnTo>
                    <a:pt x="504" y="147"/>
                  </a:lnTo>
                  <a:lnTo>
                    <a:pt x="508" y="176"/>
                  </a:lnTo>
                  <a:lnTo>
                    <a:pt x="512" y="206"/>
                  </a:lnTo>
                  <a:lnTo>
                    <a:pt x="513" y="238"/>
                  </a:lnTo>
                  <a:lnTo>
                    <a:pt x="513" y="242"/>
                  </a:lnTo>
                  <a:lnTo>
                    <a:pt x="513" y="245"/>
                  </a:lnTo>
                  <a:lnTo>
                    <a:pt x="522" y="251"/>
                  </a:lnTo>
                  <a:lnTo>
                    <a:pt x="528" y="259"/>
                  </a:lnTo>
                  <a:lnTo>
                    <a:pt x="529" y="270"/>
                  </a:lnTo>
                  <a:lnTo>
                    <a:pt x="526" y="313"/>
                  </a:lnTo>
                  <a:lnTo>
                    <a:pt x="522" y="323"/>
                  </a:lnTo>
                  <a:lnTo>
                    <a:pt x="515" y="330"/>
                  </a:lnTo>
                  <a:lnTo>
                    <a:pt x="504" y="334"/>
                  </a:lnTo>
                  <a:lnTo>
                    <a:pt x="493" y="366"/>
                  </a:lnTo>
                  <a:lnTo>
                    <a:pt x="480" y="397"/>
                  </a:lnTo>
                  <a:lnTo>
                    <a:pt x="461" y="426"/>
                  </a:lnTo>
                  <a:lnTo>
                    <a:pt x="441" y="454"/>
                  </a:lnTo>
                  <a:lnTo>
                    <a:pt x="417" y="479"/>
                  </a:lnTo>
                  <a:lnTo>
                    <a:pt x="391" y="500"/>
                  </a:lnTo>
                  <a:lnTo>
                    <a:pt x="363" y="517"/>
                  </a:lnTo>
                  <a:lnTo>
                    <a:pt x="332" y="531"/>
                  </a:lnTo>
                  <a:lnTo>
                    <a:pt x="299" y="539"/>
                  </a:lnTo>
                  <a:lnTo>
                    <a:pt x="264" y="542"/>
                  </a:lnTo>
                  <a:lnTo>
                    <a:pt x="230" y="539"/>
                  </a:lnTo>
                  <a:lnTo>
                    <a:pt x="197" y="531"/>
                  </a:lnTo>
                  <a:lnTo>
                    <a:pt x="167" y="517"/>
                  </a:lnTo>
                  <a:lnTo>
                    <a:pt x="138" y="500"/>
                  </a:lnTo>
                  <a:lnTo>
                    <a:pt x="112" y="479"/>
                  </a:lnTo>
                  <a:lnTo>
                    <a:pt x="89" y="454"/>
                  </a:lnTo>
                  <a:lnTo>
                    <a:pt x="68" y="426"/>
                  </a:lnTo>
                  <a:lnTo>
                    <a:pt x="51" y="396"/>
                  </a:lnTo>
                  <a:lnTo>
                    <a:pt x="37" y="365"/>
                  </a:lnTo>
                  <a:lnTo>
                    <a:pt x="27" y="333"/>
                  </a:lnTo>
                  <a:lnTo>
                    <a:pt x="16" y="330"/>
                  </a:lnTo>
                  <a:lnTo>
                    <a:pt x="8" y="322"/>
                  </a:lnTo>
                  <a:lnTo>
                    <a:pt x="4" y="312"/>
                  </a:lnTo>
                  <a:lnTo>
                    <a:pt x="0" y="269"/>
                  </a:lnTo>
                  <a:lnTo>
                    <a:pt x="2" y="258"/>
                  </a:lnTo>
                  <a:lnTo>
                    <a:pt x="8" y="249"/>
                  </a:lnTo>
                  <a:lnTo>
                    <a:pt x="19" y="244"/>
                  </a:lnTo>
                  <a:lnTo>
                    <a:pt x="19" y="241"/>
                  </a:lnTo>
                  <a:lnTo>
                    <a:pt x="19" y="237"/>
                  </a:lnTo>
                  <a:lnTo>
                    <a:pt x="18" y="213"/>
                  </a:lnTo>
                  <a:lnTo>
                    <a:pt x="19" y="190"/>
                  </a:lnTo>
                  <a:lnTo>
                    <a:pt x="23" y="165"/>
                  </a:lnTo>
                  <a:lnTo>
                    <a:pt x="30" y="140"/>
                  </a:lnTo>
                  <a:lnTo>
                    <a:pt x="39" y="117"/>
                  </a:lnTo>
                  <a:lnTo>
                    <a:pt x="52" y="95"/>
                  </a:lnTo>
                  <a:lnTo>
                    <a:pt x="67" y="75"/>
                  </a:lnTo>
                  <a:lnTo>
                    <a:pt x="86" y="58"/>
                  </a:lnTo>
                  <a:lnTo>
                    <a:pt x="109" y="44"/>
                  </a:lnTo>
                  <a:lnTo>
                    <a:pt x="135" y="33"/>
                  </a:lnTo>
                  <a:lnTo>
                    <a:pt x="165" y="26"/>
                  </a:lnTo>
                  <a:lnTo>
                    <a:pt x="170" y="26"/>
                  </a:lnTo>
                  <a:lnTo>
                    <a:pt x="176" y="27"/>
                  </a:lnTo>
                  <a:lnTo>
                    <a:pt x="184" y="28"/>
                  </a:lnTo>
                  <a:lnTo>
                    <a:pt x="190" y="29"/>
                  </a:lnTo>
                  <a:lnTo>
                    <a:pt x="194" y="29"/>
                  </a:lnTo>
                  <a:lnTo>
                    <a:pt x="196" y="27"/>
                  </a:lnTo>
                  <a:lnTo>
                    <a:pt x="198" y="25"/>
                  </a:lnTo>
                  <a:lnTo>
                    <a:pt x="200" y="21"/>
                  </a:lnTo>
                  <a:lnTo>
                    <a:pt x="203" y="19"/>
                  </a:lnTo>
                  <a:lnTo>
                    <a:pt x="205" y="16"/>
                  </a:lnTo>
                  <a:lnTo>
                    <a:pt x="208" y="14"/>
                  </a:lnTo>
                  <a:lnTo>
                    <a:pt x="210" y="13"/>
                  </a:lnTo>
                  <a:lnTo>
                    <a:pt x="237" y="4"/>
                  </a:lnTo>
                  <a:lnTo>
                    <a:pt x="269" y="0"/>
                  </a:lnTo>
                  <a:lnTo>
                    <a:pt x="3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5" name="Freeform 10">
              <a:extLst>
                <a:ext uri="{FF2B5EF4-FFF2-40B4-BE49-F238E27FC236}">
                  <a16:creationId xmlns:a16="http://schemas.microsoft.com/office/drawing/2014/main" id="{55C4B432-7D9C-0F99-B649-006C34C7589A}"/>
                </a:ext>
              </a:extLst>
            </p:cNvPr>
            <p:cNvSpPr>
              <a:spLocks noEditPoints="1"/>
            </p:cNvSpPr>
            <p:nvPr/>
          </p:nvSpPr>
          <p:spPr bwMode="auto">
            <a:xfrm>
              <a:off x="2720" y="703"/>
              <a:ext cx="178" cy="181"/>
            </a:xfrm>
            <a:custGeom>
              <a:avLst/>
              <a:gdLst>
                <a:gd name="T0" fmla="*/ 191 w 534"/>
                <a:gd name="T1" fmla="*/ 186 h 542"/>
                <a:gd name="T2" fmla="*/ 134 w 534"/>
                <a:gd name="T3" fmla="*/ 215 h 542"/>
                <a:gd name="T4" fmla="*/ 69 w 534"/>
                <a:gd name="T5" fmla="*/ 241 h 542"/>
                <a:gd name="T6" fmla="*/ 50 w 534"/>
                <a:gd name="T7" fmla="*/ 264 h 542"/>
                <a:gd name="T8" fmla="*/ 68 w 534"/>
                <a:gd name="T9" fmla="*/ 359 h 542"/>
                <a:gd name="T10" fmla="*/ 121 w 534"/>
                <a:gd name="T11" fmla="*/ 442 h 542"/>
                <a:gd name="T12" fmla="*/ 199 w 534"/>
                <a:gd name="T13" fmla="*/ 497 h 542"/>
                <a:gd name="T14" fmla="*/ 295 w 534"/>
                <a:gd name="T15" fmla="*/ 505 h 542"/>
                <a:gd name="T16" fmla="*/ 382 w 534"/>
                <a:gd name="T17" fmla="*/ 464 h 542"/>
                <a:gd name="T18" fmla="*/ 445 w 534"/>
                <a:gd name="T19" fmla="*/ 388 h 542"/>
                <a:gd name="T20" fmla="*/ 478 w 534"/>
                <a:gd name="T21" fmla="*/ 296 h 542"/>
                <a:gd name="T22" fmla="*/ 480 w 534"/>
                <a:gd name="T23" fmla="*/ 252 h 542"/>
                <a:gd name="T24" fmla="*/ 399 w 534"/>
                <a:gd name="T25" fmla="*/ 239 h 542"/>
                <a:gd name="T26" fmla="*/ 304 w 534"/>
                <a:gd name="T27" fmla="*/ 216 h 542"/>
                <a:gd name="T28" fmla="*/ 226 w 534"/>
                <a:gd name="T29" fmla="*/ 183 h 542"/>
                <a:gd name="T30" fmla="*/ 337 w 534"/>
                <a:gd name="T31" fmla="*/ 4 h 542"/>
                <a:gd name="T32" fmla="*/ 439 w 534"/>
                <a:gd name="T33" fmla="*/ 41 h 542"/>
                <a:gd name="T34" fmla="*/ 486 w 534"/>
                <a:gd name="T35" fmla="*/ 96 h 542"/>
                <a:gd name="T36" fmla="*/ 507 w 534"/>
                <a:gd name="T37" fmla="*/ 176 h 542"/>
                <a:gd name="T38" fmla="*/ 512 w 534"/>
                <a:gd name="T39" fmla="*/ 242 h 542"/>
                <a:gd name="T40" fmla="*/ 527 w 534"/>
                <a:gd name="T41" fmla="*/ 259 h 542"/>
                <a:gd name="T42" fmla="*/ 531 w 534"/>
                <a:gd name="T43" fmla="*/ 271 h 542"/>
                <a:gd name="T44" fmla="*/ 534 w 534"/>
                <a:gd name="T45" fmla="*/ 275 h 542"/>
                <a:gd name="T46" fmla="*/ 529 w 534"/>
                <a:gd name="T47" fmla="*/ 320 h 542"/>
                <a:gd name="T48" fmla="*/ 520 w 534"/>
                <a:gd name="T49" fmla="*/ 322 h 542"/>
                <a:gd name="T50" fmla="*/ 512 w 534"/>
                <a:gd name="T51" fmla="*/ 331 h 542"/>
                <a:gd name="T52" fmla="*/ 493 w 534"/>
                <a:gd name="T53" fmla="*/ 366 h 542"/>
                <a:gd name="T54" fmla="*/ 440 w 534"/>
                <a:gd name="T55" fmla="*/ 454 h 542"/>
                <a:gd name="T56" fmla="*/ 361 w 534"/>
                <a:gd name="T57" fmla="*/ 517 h 542"/>
                <a:gd name="T58" fmla="*/ 262 w 534"/>
                <a:gd name="T59" fmla="*/ 542 h 542"/>
                <a:gd name="T60" fmla="*/ 166 w 534"/>
                <a:gd name="T61" fmla="*/ 517 h 542"/>
                <a:gd name="T62" fmla="*/ 88 w 534"/>
                <a:gd name="T63" fmla="*/ 454 h 542"/>
                <a:gd name="T64" fmla="*/ 36 w 534"/>
                <a:gd name="T65" fmla="*/ 365 h 542"/>
                <a:gd name="T66" fmla="*/ 7 w 534"/>
                <a:gd name="T67" fmla="*/ 322 h 542"/>
                <a:gd name="T68" fmla="*/ 1 w 534"/>
                <a:gd name="T69" fmla="*/ 258 h 542"/>
                <a:gd name="T70" fmla="*/ 18 w 534"/>
                <a:gd name="T71" fmla="*/ 241 h 542"/>
                <a:gd name="T72" fmla="*/ 18 w 534"/>
                <a:gd name="T73" fmla="*/ 190 h 542"/>
                <a:gd name="T74" fmla="*/ 38 w 534"/>
                <a:gd name="T75" fmla="*/ 117 h 542"/>
                <a:gd name="T76" fmla="*/ 86 w 534"/>
                <a:gd name="T77" fmla="*/ 59 h 542"/>
                <a:gd name="T78" fmla="*/ 164 w 534"/>
                <a:gd name="T79" fmla="*/ 27 h 542"/>
                <a:gd name="T80" fmla="*/ 183 w 534"/>
                <a:gd name="T81" fmla="*/ 29 h 542"/>
                <a:gd name="T82" fmla="*/ 195 w 534"/>
                <a:gd name="T83" fmla="*/ 28 h 542"/>
                <a:gd name="T84" fmla="*/ 202 w 534"/>
                <a:gd name="T85" fmla="*/ 19 h 542"/>
                <a:gd name="T86" fmla="*/ 209 w 534"/>
                <a:gd name="T87" fmla="*/ 13 h 542"/>
                <a:gd name="T88" fmla="*/ 301 w 534"/>
                <a:gd name="T8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542">
                  <a:moveTo>
                    <a:pt x="210" y="170"/>
                  </a:moveTo>
                  <a:lnTo>
                    <a:pt x="203" y="178"/>
                  </a:lnTo>
                  <a:lnTo>
                    <a:pt x="191" y="186"/>
                  </a:lnTo>
                  <a:lnTo>
                    <a:pt x="174" y="196"/>
                  </a:lnTo>
                  <a:lnTo>
                    <a:pt x="155" y="206"/>
                  </a:lnTo>
                  <a:lnTo>
                    <a:pt x="134" y="215"/>
                  </a:lnTo>
                  <a:lnTo>
                    <a:pt x="112" y="225"/>
                  </a:lnTo>
                  <a:lnTo>
                    <a:pt x="90" y="233"/>
                  </a:lnTo>
                  <a:lnTo>
                    <a:pt x="69" y="241"/>
                  </a:lnTo>
                  <a:lnTo>
                    <a:pt x="50" y="248"/>
                  </a:lnTo>
                  <a:lnTo>
                    <a:pt x="50" y="256"/>
                  </a:lnTo>
                  <a:lnTo>
                    <a:pt x="50" y="264"/>
                  </a:lnTo>
                  <a:lnTo>
                    <a:pt x="52" y="296"/>
                  </a:lnTo>
                  <a:lnTo>
                    <a:pt x="59" y="328"/>
                  </a:lnTo>
                  <a:lnTo>
                    <a:pt x="68" y="359"/>
                  </a:lnTo>
                  <a:lnTo>
                    <a:pt x="83" y="389"/>
                  </a:lnTo>
                  <a:lnTo>
                    <a:pt x="101" y="417"/>
                  </a:lnTo>
                  <a:lnTo>
                    <a:pt x="121" y="442"/>
                  </a:lnTo>
                  <a:lnTo>
                    <a:pt x="144" y="465"/>
                  </a:lnTo>
                  <a:lnTo>
                    <a:pt x="171" y="483"/>
                  </a:lnTo>
                  <a:lnTo>
                    <a:pt x="199" y="497"/>
                  </a:lnTo>
                  <a:lnTo>
                    <a:pt x="230" y="505"/>
                  </a:lnTo>
                  <a:lnTo>
                    <a:pt x="262" y="509"/>
                  </a:lnTo>
                  <a:lnTo>
                    <a:pt x="295" y="505"/>
                  </a:lnTo>
                  <a:lnTo>
                    <a:pt x="327" y="497"/>
                  </a:lnTo>
                  <a:lnTo>
                    <a:pt x="355" y="483"/>
                  </a:lnTo>
                  <a:lnTo>
                    <a:pt x="382" y="464"/>
                  </a:lnTo>
                  <a:lnTo>
                    <a:pt x="406" y="441"/>
                  </a:lnTo>
                  <a:lnTo>
                    <a:pt x="427" y="415"/>
                  </a:lnTo>
                  <a:lnTo>
                    <a:pt x="445" y="388"/>
                  </a:lnTo>
                  <a:lnTo>
                    <a:pt x="460" y="358"/>
                  </a:lnTo>
                  <a:lnTo>
                    <a:pt x="471" y="327"/>
                  </a:lnTo>
                  <a:lnTo>
                    <a:pt x="478" y="296"/>
                  </a:lnTo>
                  <a:lnTo>
                    <a:pt x="480" y="264"/>
                  </a:lnTo>
                  <a:lnTo>
                    <a:pt x="480" y="258"/>
                  </a:lnTo>
                  <a:lnTo>
                    <a:pt x="480" y="252"/>
                  </a:lnTo>
                  <a:lnTo>
                    <a:pt x="456" y="248"/>
                  </a:lnTo>
                  <a:lnTo>
                    <a:pt x="429" y="244"/>
                  </a:lnTo>
                  <a:lnTo>
                    <a:pt x="399" y="239"/>
                  </a:lnTo>
                  <a:lnTo>
                    <a:pt x="367" y="232"/>
                  </a:lnTo>
                  <a:lnTo>
                    <a:pt x="335" y="225"/>
                  </a:lnTo>
                  <a:lnTo>
                    <a:pt x="304" y="216"/>
                  </a:lnTo>
                  <a:lnTo>
                    <a:pt x="274" y="207"/>
                  </a:lnTo>
                  <a:lnTo>
                    <a:pt x="248" y="196"/>
                  </a:lnTo>
                  <a:lnTo>
                    <a:pt x="226" y="183"/>
                  </a:lnTo>
                  <a:lnTo>
                    <a:pt x="210" y="170"/>
                  </a:lnTo>
                  <a:close/>
                  <a:moveTo>
                    <a:pt x="301" y="0"/>
                  </a:moveTo>
                  <a:lnTo>
                    <a:pt x="337" y="4"/>
                  </a:lnTo>
                  <a:lnTo>
                    <a:pt x="375" y="13"/>
                  </a:lnTo>
                  <a:lnTo>
                    <a:pt x="415" y="28"/>
                  </a:lnTo>
                  <a:lnTo>
                    <a:pt x="439" y="41"/>
                  </a:lnTo>
                  <a:lnTo>
                    <a:pt x="458" y="57"/>
                  </a:lnTo>
                  <a:lnTo>
                    <a:pt x="474" y="75"/>
                  </a:lnTo>
                  <a:lnTo>
                    <a:pt x="486" y="96"/>
                  </a:lnTo>
                  <a:lnTo>
                    <a:pt x="496" y="121"/>
                  </a:lnTo>
                  <a:lnTo>
                    <a:pt x="502" y="147"/>
                  </a:lnTo>
                  <a:lnTo>
                    <a:pt x="507" y="176"/>
                  </a:lnTo>
                  <a:lnTo>
                    <a:pt x="510" y="206"/>
                  </a:lnTo>
                  <a:lnTo>
                    <a:pt x="512" y="238"/>
                  </a:lnTo>
                  <a:lnTo>
                    <a:pt x="512" y="242"/>
                  </a:lnTo>
                  <a:lnTo>
                    <a:pt x="512" y="245"/>
                  </a:lnTo>
                  <a:lnTo>
                    <a:pt x="521" y="252"/>
                  </a:lnTo>
                  <a:lnTo>
                    <a:pt x="527" y="259"/>
                  </a:lnTo>
                  <a:lnTo>
                    <a:pt x="528" y="270"/>
                  </a:lnTo>
                  <a:lnTo>
                    <a:pt x="531" y="271"/>
                  </a:lnTo>
                  <a:lnTo>
                    <a:pt x="531" y="271"/>
                  </a:lnTo>
                  <a:lnTo>
                    <a:pt x="532" y="272"/>
                  </a:lnTo>
                  <a:lnTo>
                    <a:pt x="533" y="273"/>
                  </a:lnTo>
                  <a:lnTo>
                    <a:pt x="534" y="275"/>
                  </a:lnTo>
                  <a:lnTo>
                    <a:pt x="530" y="318"/>
                  </a:lnTo>
                  <a:lnTo>
                    <a:pt x="530" y="319"/>
                  </a:lnTo>
                  <a:lnTo>
                    <a:pt x="529" y="320"/>
                  </a:lnTo>
                  <a:lnTo>
                    <a:pt x="528" y="321"/>
                  </a:lnTo>
                  <a:lnTo>
                    <a:pt x="526" y="321"/>
                  </a:lnTo>
                  <a:lnTo>
                    <a:pt x="520" y="322"/>
                  </a:lnTo>
                  <a:lnTo>
                    <a:pt x="518" y="326"/>
                  </a:lnTo>
                  <a:lnTo>
                    <a:pt x="515" y="329"/>
                  </a:lnTo>
                  <a:lnTo>
                    <a:pt x="512" y="331"/>
                  </a:lnTo>
                  <a:lnTo>
                    <a:pt x="507" y="333"/>
                  </a:lnTo>
                  <a:lnTo>
                    <a:pt x="503" y="334"/>
                  </a:lnTo>
                  <a:lnTo>
                    <a:pt x="493" y="366"/>
                  </a:lnTo>
                  <a:lnTo>
                    <a:pt x="479" y="397"/>
                  </a:lnTo>
                  <a:lnTo>
                    <a:pt x="460" y="427"/>
                  </a:lnTo>
                  <a:lnTo>
                    <a:pt x="440" y="454"/>
                  </a:lnTo>
                  <a:lnTo>
                    <a:pt x="416" y="479"/>
                  </a:lnTo>
                  <a:lnTo>
                    <a:pt x="390" y="500"/>
                  </a:lnTo>
                  <a:lnTo>
                    <a:pt x="361" y="517"/>
                  </a:lnTo>
                  <a:lnTo>
                    <a:pt x="330" y="531"/>
                  </a:lnTo>
                  <a:lnTo>
                    <a:pt x="298" y="539"/>
                  </a:lnTo>
                  <a:lnTo>
                    <a:pt x="262" y="542"/>
                  </a:lnTo>
                  <a:lnTo>
                    <a:pt x="229" y="539"/>
                  </a:lnTo>
                  <a:lnTo>
                    <a:pt x="196" y="531"/>
                  </a:lnTo>
                  <a:lnTo>
                    <a:pt x="166" y="517"/>
                  </a:lnTo>
                  <a:lnTo>
                    <a:pt x="137" y="500"/>
                  </a:lnTo>
                  <a:lnTo>
                    <a:pt x="111" y="479"/>
                  </a:lnTo>
                  <a:lnTo>
                    <a:pt x="88" y="454"/>
                  </a:lnTo>
                  <a:lnTo>
                    <a:pt x="67" y="426"/>
                  </a:lnTo>
                  <a:lnTo>
                    <a:pt x="50" y="396"/>
                  </a:lnTo>
                  <a:lnTo>
                    <a:pt x="36" y="365"/>
                  </a:lnTo>
                  <a:lnTo>
                    <a:pt x="26" y="333"/>
                  </a:lnTo>
                  <a:lnTo>
                    <a:pt x="15" y="330"/>
                  </a:lnTo>
                  <a:lnTo>
                    <a:pt x="7" y="322"/>
                  </a:lnTo>
                  <a:lnTo>
                    <a:pt x="3" y="312"/>
                  </a:lnTo>
                  <a:lnTo>
                    <a:pt x="0" y="269"/>
                  </a:lnTo>
                  <a:lnTo>
                    <a:pt x="1" y="258"/>
                  </a:lnTo>
                  <a:lnTo>
                    <a:pt x="7" y="249"/>
                  </a:lnTo>
                  <a:lnTo>
                    <a:pt x="18" y="244"/>
                  </a:lnTo>
                  <a:lnTo>
                    <a:pt x="18" y="241"/>
                  </a:lnTo>
                  <a:lnTo>
                    <a:pt x="18" y="237"/>
                  </a:lnTo>
                  <a:lnTo>
                    <a:pt x="17" y="213"/>
                  </a:lnTo>
                  <a:lnTo>
                    <a:pt x="18" y="190"/>
                  </a:lnTo>
                  <a:lnTo>
                    <a:pt x="22" y="165"/>
                  </a:lnTo>
                  <a:lnTo>
                    <a:pt x="29" y="140"/>
                  </a:lnTo>
                  <a:lnTo>
                    <a:pt x="38" y="117"/>
                  </a:lnTo>
                  <a:lnTo>
                    <a:pt x="51" y="95"/>
                  </a:lnTo>
                  <a:lnTo>
                    <a:pt x="66" y="76"/>
                  </a:lnTo>
                  <a:lnTo>
                    <a:pt x="86" y="59"/>
                  </a:lnTo>
                  <a:lnTo>
                    <a:pt x="108" y="44"/>
                  </a:lnTo>
                  <a:lnTo>
                    <a:pt x="134" y="33"/>
                  </a:lnTo>
                  <a:lnTo>
                    <a:pt x="164" y="27"/>
                  </a:lnTo>
                  <a:lnTo>
                    <a:pt x="169" y="27"/>
                  </a:lnTo>
                  <a:lnTo>
                    <a:pt x="176" y="27"/>
                  </a:lnTo>
                  <a:lnTo>
                    <a:pt x="183" y="29"/>
                  </a:lnTo>
                  <a:lnTo>
                    <a:pt x="189" y="29"/>
                  </a:lnTo>
                  <a:lnTo>
                    <a:pt x="193" y="29"/>
                  </a:lnTo>
                  <a:lnTo>
                    <a:pt x="195" y="28"/>
                  </a:lnTo>
                  <a:lnTo>
                    <a:pt x="197" y="25"/>
                  </a:lnTo>
                  <a:lnTo>
                    <a:pt x="199" y="22"/>
                  </a:lnTo>
                  <a:lnTo>
                    <a:pt x="202" y="19"/>
                  </a:lnTo>
                  <a:lnTo>
                    <a:pt x="204" y="17"/>
                  </a:lnTo>
                  <a:lnTo>
                    <a:pt x="207" y="15"/>
                  </a:lnTo>
                  <a:lnTo>
                    <a:pt x="209" y="13"/>
                  </a:lnTo>
                  <a:lnTo>
                    <a:pt x="237" y="5"/>
                  </a:lnTo>
                  <a:lnTo>
                    <a:pt x="268" y="0"/>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6" name="Freeform 11">
              <a:extLst>
                <a:ext uri="{FF2B5EF4-FFF2-40B4-BE49-F238E27FC236}">
                  <a16:creationId xmlns:a16="http://schemas.microsoft.com/office/drawing/2014/main" id="{E572D048-DD04-69F9-36E6-AFB3965B8F18}"/>
                </a:ext>
              </a:extLst>
            </p:cNvPr>
            <p:cNvSpPr>
              <a:spLocks/>
            </p:cNvSpPr>
            <p:nvPr/>
          </p:nvSpPr>
          <p:spPr bwMode="auto">
            <a:xfrm>
              <a:off x="2566" y="755"/>
              <a:ext cx="180" cy="106"/>
            </a:xfrm>
            <a:custGeom>
              <a:avLst/>
              <a:gdLst>
                <a:gd name="T0" fmla="*/ 399 w 540"/>
                <a:gd name="T1" fmla="*/ 0 h 319"/>
                <a:gd name="T2" fmla="*/ 403 w 540"/>
                <a:gd name="T3" fmla="*/ 0 h 319"/>
                <a:gd name="T4" fmla="*/ 423 w 540"/>
                <a:gd name="T5" fmla="*/ 7 h 319"/>
                <a:gd name="T6" fmla="*/ 443 w 540"/>
                <a:gd name="T7" fmla="*/ 17 h 319"/>
                <a:gd name="T8" fmla="*/ 460 w 540"/>
                <a:gd name="T9" fmla="*/ 31 h 319"/>
                <a:gd name="T10" fmla="*/ 458 w 540"/>
                <a:gd name="T11" fmla="*/ 55 h 319"/>
                <a:gd name="T12" fmla="*/ 459 w 540"/>
                <a:gd name="T13" fmla="*/ 77 h 319"/>
                <a:gd name="T14" fmla="*/ 448 w 540"/>
                <a:gd name="T15" fmla="*/ 88 h 319"/>
                <a:gd name="T16" fmla="*/ 442 w 540"/>
                <a:gd name="T17" fmla="*/ 102 h 319"/>
                <a:gd name="T18" fmla="*/ 440 w 540"/>
                <a:gd name="T19" fmla="*/ 117 h 319"/>
                <a:gd name="T20" fmla="*/ 444 w 540"/>
                <a:gd name="T21" fmla="*/ 160 h 319"/>
                <a:gd name="T22" fmla="*/ 448 w 540"/>
                <a:gd name="T23" fmla="*/ 175 h 319"/>
                <a:gd name="T24" fmla="*/ 458 w 540"/>
                <a:gd name="T25" fmla="*/ 188 h 319"/>
                <a:gd name="T26" fmla="*/ 471 w 540"/>
                <a:gd name="T27" fmla="*/ 195 h 319"/>
                <a:gd name="T28" fmla="*/ 482 w 540"/>
                <a:gd name="T29" fmla="*/ 228 h 319"/>
                <a:gd name="T30" fmla="*/ 498 w 540"/>
                <a:gd name="T31" fmla="*/ 260 h 319"/>
                <a:gd name="T32" fmla="*/ 518 w 540"/>
                <a:gd name="T33" fmla="*/ 290 h 319"/>
                <a:gd name="T34" fmla="*/ 540 w 540"/>
                <a:gd name="T35" fmla="*/ 318 h 319"/>
                <a:gd name="T36" fmla="*/ 267 w 540"/>
                <a:gd name="T37" fmla="*/ 319 h 319"/>
                <a:gd name="T38" fmla="*/ 267 w 540"/>
                <a:gd name="T39" fmla="*/ 319 h 319"/>
                <a:gd name="T40" fmla="*/ 0 w 540"/>
                <a:gd name="T41" fmla="*/ 319 h 319"/>
                <a:gd name="T42" fmla="*/ 24 w 540"/>
                <a:gd name="T43" fmla="*/ 290 h 319"/>
                <a:gd name="T44" fmla="*/ 43 w 540"/>
                <a:gd name="T45" fmla="*/ 260 h 319"/>
                <a:gd name="T46" fmla="*/ 59 w 540"/>
                <a:gd name="T47" fmla="*/ 228 h 319"/>
                <a:gd name="T48" fmla="*/ 72 w 540"/>
                <a:gd name="T49" fmla="*/ 196 h 319"/>
                <a:gd name="T50" fmla="*/ 85 w 540"/>
                <a:gd name="T51" fmla="*/ 188 h 319"/>
                <a:gd name="T52" fmla="*/ 94 w 540"/>
                <a:gd name="T53" fmla="*/ 175 h 319"/>
                <a:gd name="T54" fmla="*/ 97 w 540"/>
                <a:gd name="T55" fmla="*/ 160 h 319"/>
                <a:gd name="T56" fmla="*/ 101 w 540"/>
                <a:gd name="T57" fmla="*/ 118 h 319"/>
                <a:gd name="T58" fmla="*/ 100 w 540"/>
                <a:gd name="T59" fmla="*/ 103 h 319"/>
                <a:gd name="T60" fmla="*/ 94 w 540"/>
                <a:gd name="T61" fmla="*/ 90 h 319"/>
                <a:gd name="T62" fmla="*/ 84 w 540"/>
                <a:gd name="T63" fmla="*/ 79 h 319"/>
                <a:gd name="T64" fmla="*/ 81 w 540"/>
                <a:gd name="T65" fmla="*/ 27 h 319"/>
                <a:gd name="T66" fmla="*/ 96 w 540"/>
                <a:gd name="T67" fmla="*/ 15 h 319"/>
                <a:gd name="T68" fmla="*/ 113 w 540"/>
                <a:gd name="T69" fmla="*/ 6 h 319"/>
                <a:gd name="T70" fmla="*/ 132 w 540"/>
                <a:gd name="T71" fmla="*/ 0 h 319"/>
                <a:gd name="T72" fmla="*/ 136 w 540"/>
                <a:gd name="T73" fmla="*/ 0 h 319"/>
                <a:gd name="T74" fmla="*/ 141 w 540"/>
                <a:gd name="T75" fmla="*/ 1 h 319"/>
                <a:gd name="T76" fmla="*/ 144 w 540"/>
                <a:gd name="T77" fmla="*/ 2 h 319"/>
                <a:gd name="T78" fmla="*/ 214 w 540"/>
                <a:gd name="T79" fmla="*/ 98 h 319"/>
                <a:gd name="T80" fmla="*/ 267 w 540"/>
                <a:gd name="T81" fmla="*/ 55 h 319"/>
                <a:gd name="T82" fmla="*/ 267 w 540"/>
                <a:gd name="T83" fmla="*/ 55 h 319"/>
                <a:gd name="T84" fmla="*/ 267 w 540"/>
                <a:gd name="T85" fmla="*/ 55 h 319"/>
                <a:gd name="T86" fmla="*/ 321 w 540"/>
                <a:gd name="T87" fmla="*/ 97 h 319"/>
                <a:gd name="T88" fmla="*/ 391 w 540"/>
                <a:gd name="T89" fmla="*/ 2 h 319"/>
                <a:gd name="T90" fmla="*/ 395 w 540"/>
                <a:gd name="T91" fmla="*/ 1 h 319"/>
                <a:gd name="T92" fmla="*/ 399 w 540"/>
                <a:gd name="T9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0" h="319">
                  <a:moveTo>
                    <a:pt x="399" y="0"/>
                  </a:moveTo>
                  <a:lnTo>
                    <a:pt x="403" y="0"/>
                  </a:lnTo>
                  <a:lnTo>
                    <a:pt x="423" y="7"/>
                  </a:lnTo>
                  <a:lnTo>
                    <a:pt x="443" y="17"/>
                  </a:lnTo>
                  <a:lnTo>
                    <a:pt x="460" y="31"/>
                  </a:lnTo>
                  <a:lnTo>
                    <a:pt x="458" y="55"/>
                  </a:lnTo>
                  <a:lnTo>
                    <a:pt x="459" y="77"/>
                  </a:lnTo>
                  <a:lnTo>
                    <a:pt x="448" y="88"/>
                  </a:lnTo>
                  <a:lnTo>
                    <a:pt x="442" y="102"/>
                  </a:lnTo>
                  <a:lnTo>
                    <a:pt x="440" y="117"/>
                  </a:lnTo>
                  <a:lnTo>
                    <a:pt x="444" y="160"/>
                  </a:lnTo>
                  <a:lnTo>
                    <a:pt x="448" y="175"/>
                  </a:lnTo>
                  <a:lnTo>
                    <a:pt x="458" y="188"/>
                  </a:lnTo>
                  <a:lnTo>
                    <a:pt x="471" y="195"/>
                  </a:lnTo>
                  <a:lnTo>
                    <a:pt x="482" y="228"/>
                  </a:lnTo>
                  <a:lnTo>
                    <a:pt x="498" y="260"/>
                  </a:lnTo>
                  <a:lnTo>
                    <a:pt x="518" y="290"/>
                  </a:lnTo>
                  <a:lnTo>
                    <a:pt x="540" y="318"/>
                  </a:lnTo>
                  <a:lnTo>
                    <a:pt x="267" y="319"/>
                  </a:lnTo>
                  <a:lnTo>
                    <a:pt x="267" y="319"/>
                  </a:lnTo>
                  <a:lnTo>
                    <a:pt x="0" y="319"/>
                  </a:lnTo>
                  <a:lnTo>
                    <a:pt x="24" y="290"/>
                  </a:lnTo>
                  <a:lnTo>
                    <a:pt x="43" y="260"/>
                  </a:lnTo>
                  <a:lnTo>
                    <a:pt x="59" y="228"/>
                  </a:lnTo>
                  <a:lnTo>
                    <a:pt x="72" y="196"/>
                  </a:lnTo>
                  <a:lnTo>
                    <a:pt x="85" y="188"/>
                  </a:lnTo>
                  <a:lnTo>
                    <a:pt x="94" y="175"/>
                  </a:lnTo>
                  <a:lnTo>
                    <a:pt x="97" y="160"/>
                  </a:lnTo>
                  <a:lnTo>
                    <a:pt x="101" y="118"/>
                  </a:lnTo>
                  <a:lnTo>
                    <a:pt x="100" y="103"/>
                  </a:lnTo>
                  <a:lnTo>
                    <a:pt x="94" y="90"/>
                  </a:lnTo>
                  <a:lnTo>
                    <a:pt x="84" y="79"/>
                  </a:lnTo>
                  <a:lnTo>
                    <a:pt x="81" y="27"/>
                  </a:lnTo>
                  <a:lnTo>
                    <a:pt x="96" y="15"/>
                  </a:lnTo>
                  <a:lnTo>
                    <a:pt x="113" y="6"/>
                  </a:lnTo>
                  <a:lnTo>
                    <a:pt x="132" y="0"/>
                  </a:lnTo>
                  <a:lnTo>
                    <a:pt x="136" y="0"/>
                  </a:lnTo>
                  <a:lnTo>
                    <a:pt x="141" y="1"/>
                  </a:lnTo>
                  <a:lnTo>
                    <a:pt x="144" y="2"/>
                  </a:lnTo>
                  <a:lnTo>
                    <a:pt x="214" y="98"/>
                  </a:lnTo>
                  <a:lnTo>
                    <a:pt x="267" y="55"/>
                  </a:lnTo>
                  <a:lnTo>
                    <a:pt x="267" y="55"/>
                  </a:lnTo>
                  <a:lnTo>
                    <a:pt x="267" y="55"/>
                  </a:lnTo>
                  <a:lnTo>
                    <a:pt x="321" y="97"/>
                  </a:lnTo>
                  <a:lnTo>
                    <a:pt x="391" y="2"/>
                  </a:lnTo>
                  <a:lnTo>
                    <a:pt x="395" y="1"/>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7" name="Freeform 12">
              <a:extLst>
                <a:ext uri="{FF2B5EF4-FFF2-40B4-BE49-F238E27FC236}">
                  <a16:creationId xmlns:a16="http://schemas.microsoft.com/office/drawing/2014/main" id="{38E1EF84-B4B1-4EB6-C1E3-2C2C16B01206}"/>
                </a:ext>
              </a:extLst>
            </p:cNvPr>
            <p:cNvSpPr>
              <a:spLocks/>
            </p:cNvSpPr>
            <p:nvPr/>
          </p:nvSpPr>
          <p:spPr bwMode="auto">
            <a:xfrm>
              <a:off x="2935" y="1056"/>
              <a:ext cx="32" cy="46"/>
            </a:xfrm>
            <a:custGeom>
              <a:avLst/>
              <a:gdLst>
                <a:gd name="T0" fmla="*/ 97 w 97"/>
                <a:gd name="T1" fmla="*/ 0 h 138"/>
                <a:gd name="T2" fmla="*/ 80 w 97"/>
                <a:gd name="T3" fmla="*/ 39 h 138"/>
                <a:gd name="T4" fmla="*/ 57 w 97"/>
                <a:gd name="T5" fmla="*/ 75 h 138"/>
                <a:gd name="T6" fmla="*/ 31 w 97"/>
                <a:gd name="T7" fmla="*/ 108 h 138"/>
                <a:gd name="T8" fmla="*/ 0 w 97"/>
                <a:gd name="T9" fmla="*/ 138 h 138"/>
                <a:gd name="T10" fmla="*/ 30 w 97"/>
                <a:gd name="T11" fmla="*/ 108 h 138"/>
                <a:gd name="T12" fmla="*/ 56 w 97"/>
                <a:gd name="T13" fmla="*/ 75 h 138"/>
                <a:gd name="T14" fmla="*/ 80 w 97"/>
                <a:gd name="T15" fmla="*/ 39 h 138"/>
                <a:gd name="T16" fmla="*/ 97 w 97"/>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38">
                  <a:moveTo>
                    <a:pt x="97" y="0"/>
                  </a:moveTo>
                  <a:lnTo>
                    <a:pt x="80" y="39"/>
                  </a:lnTo>
                  <a:lnTo>
                    <a:pt x="57" y="75"/>
                  </a:lnTo>
                  <a:lnTo>
                    <a:pt x="31" y="108"/>
                  </a:lnTo>
                  <a:lnTo>
                    <a:pt x="0" y="138"/>
                  </a:lnTo>
                  <a:lnTo>
                    <a:pt x="30" y="108"/>
                  </a:lnTo>
                  <a:lnTo>
                    <a:pt x="56" y="75"/>
                  </a:lnTo>
                  <a:lnTo>
                    <a:pt x="80" y="39"/>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8" name="Freeform 13">
              <a:extLst>
                <a:ext uri="{FF2B5EF4-FFF2-40B4-BE49-F238E27FC236}">
                  <a16:creationId xmlns:a16="http://schemas.microsoft.com/office/drawing/2014/main" id="{25ECC918-5739-6123-16DD-0163BC554F20}"/>
                </a:ext>
              </a:extLst>
            </p:cNvPr>
            <p:cNvSpPr>
              <a:spLocks/>
            </p:cNvSpPr>
            <p:nvPr/>
          </p:nvSpPr>
          <p:spPr bwMode="auto">
            <a:xfrm>
              <a:off x="2393" y="871"/>
              <a:ext cx="80" cy="54"/>
            </a:xfrm>
            <a:custGeom>
              <a:avLst/>
              <a:gdLst>
                <a:gd name="T0" fmla="*/ 152 w 239"/>
                <a:gd name="T1" fmla="*/ 0 h 162"/>
                <a:gd name="T2" fmla="*/ 157 w 239"/>
                <a:gd name="T3" fmla="*/ 1 h 162"/>
                <a:gd name="T4" fmla="*/ 162 w 239"/>
                <a:gd name="T5" fmla="*/ 2 h 162"/>
                <a:gd name="T6" fmla="*/ 239 w 239"/>
                <a:gd name="T7" fmla="*/ 106 h 162"/>
                <a:gd name="T8" fmla="*/ 207 w 239"/>
                <a:gd name="T9" fmla="*/ 106 h 162"/>
                <a:gd name="T10" fmla="*/ 177 w 239"/>
                <a:gd name="T11" fmla="*/ 108 h 162"/>
                <a:gd name="T12" fmla="*/ 148 w 239"/>
                <a:gd name="T13" fmla="*/ 115 h 162"/>
                <a:gd name="T14" fmla="*/ 121 w 239"/>
                <a:gd name="T15" fmla="*/ 123 h 162"/>
                <a:gd name="T16" fmla="*/ 113 w 239"/>
                <a:gd name="T17" fmla="*/ 129 h 162"/>
                <a:gd name="T18" fmla="*/ 103 w 239"/>
                <a:gd name="T19" fmla="*/ 138 h 162"/>
                <a:gd name="T20" fmla="*/ 102 w 239"/>
                <a:gd name="T21" fmla="*/ 140 h 162"/>
                <a:gd name="T22" fmla="*/ 101 w 239"/>
                <a:gd name="T23" fmla="*/ 141 h 162"/>
                <a:gd name="T24" fmla="*/ 100 w 239"/>
                <a:gd name="T25" fmla="*/ 140 h 162"/>
                <a:gd name="T26" fmla="*/ 98 w 239"/>
                <a:gd name="T27" fmla="*/ 140 h 162"/>
                <a:gd name="T28" fmla="*/ 87 w 239"/>
                <a:gd name="T29" fmla="*/ 137 h 162"/>
                <a:gd name="T30" fmla="*/ 78 w 239"/>
                <a:gd name="T31" fmla="*/ 137 h 162"/>
                <a:gd name="T32" fmla="*/ 72 w 239"/>
                <a:gd name="T33" fmla="*/ 137 h 162"/>
                <a:gd name="T34" fmla="*/ 45 w 239"/>
                <a:gd name="T35" fmla="*/ 143 h 162"/>
                <a:gd name="T36" fmla="*/ 21 w 239"/>
                <a:gd name="T37" fmla="*/ 151 h 162"/>
                <a:gd name="T38" fmla="*/ 0 w 239"/>
                <a:gd name="T39" fmla="*/ 162 h 162"/>
                <a:gd name="T40" fmla="*/ 11 w 239"/>
                <a:gd name="T41" fmla="*/ 132 h 162"/>
                <a:gd name="T42" fmla="*/ 25 w 239"/>
                <a:gd name="T43" fmla="*/ 104 h 162"/>
                <a:gd name="T44" fmla="*/ 40 w 239"/>
                <a:gd name="T45" fmla="*/ 77 h 162"/>
                <a:gd name="T46" fmla="*/ 57 w 239"/>
                <a:gd name="T47" fmla="*/ 55 h 162"/>
                <a:gd name="T48" fmla="*/ 75 w 239"/>
                <a:gd name="T49" fmla="*/ 35 h 162"/>
                <a:gd name="T50" fmla="*/ 96 w 239"/>
                <a:gd name="T51" fmla="*/ 19 h 162"/>
                <a:gd name="T52" fmla="*/ 120 w 239"/>
                <a:gd name="T53" fmla="*/ 7 h 162"/>
                <a:gd name="T54" fmla="*/ 146 w 239"/>
                <a:gd name="T55" fmla="*/ 0 h 162"/>
                <a:gd name="T56" fmla="*/ 152 w 239"/>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162">
                  <a:moveTo>
                    <a:pt x="152" y="0"/>
                  </a:moveTo>
                  <a:lnTo>
                    <a:pt x="157" y="1"/>
                  </a:lnTo>
                  <a:lnTo>
                    <a:pt x="162" y="2"/>
                  </a:lnTo>
                  <a:lnTo>
                    <a:pt x="239" y="106"/>
                  </a:lnTo>
                  <a:lnTo>
                    <a:pt x="207" y="106"/>
                  </a:lnTo>
                  <a:lnTo>
                    <a:pt x="177" y="108"/>
                  </a:lnTo>
                  <a:lnTo>
                    <a:pt x="148" y="115"/>
                  </a:lnTo>
                  <a:lnTo>
                    <a:pt x="121" y="123"/>
                  </a:lnTo>
                  <a:lnTo>
                    <a:pt x="113" y="129"/>
                  </a:lnTo>
                  <a:lnTo>
                    <a:pt x="103" y="138"/>
                  </a:lnTo>
                  <a:lnTo>
                    <a:pt x="102" y="140"/>
                  </a:lnTo>
                  <a:lnTo>
                    <a:pt x="101" y="141"/>
                  </a:lnTo>
                  <a:lnTo>
                    <a:pt x="100" y="140"/>
                  </a:lnTo>
                  <a:lnTo>
                    <a:pt x="98" y="140"/>
                  </a:lnTo>
                  <a:lnTo>
                    <a:pt x="87" y="137"/>
                  </a:lnTo>
                  <a:lnTo>
                    <a:pt x="78" y="137"/>
                  </a:lnTo>
                  <a:lnTo>
                    <a:pt x="72" y="137"/>
                  </a:lnTo>
                  <a:lnTo>
                    <a:pt x="45" y="143"/>
                  </a:lnTo>
                  <a:lnTo>
                    <a:pt x="21" y="151"/>
                  </a:lnTo>
                  <a:lnTo>
                    <a:pt x="0" y="162"/>
                  </a:lnTo>
                  <a:lnTo>
                    <a:pt x="11" y="132"/>
                  </a:lnTo>
                  <a:lnTo>
                    <a:pt x="25" y="104"/>
                  </a:lnTo>
                  <a:lnTo>
                    <a:pt x="40" y="77"/>
                  </a:lnTo>
                  <a:lnTo>
                    <a:pt x="57" y="55"/>
                  </a:lnTo>
                  <a:lnTo>
                    <a:pt x="75" y="35"/>
                  </a:lnTo>
                  <a:lnTo>
                    <a:pt x="96" y="19"/>
                  </a:lnTo>
                  <a:lnTo>
                    <a:pt x="120" y="7"/>
                  </a:lnTo>
                  <a:lnTo>
                    <a:pt x="146" y="0"/>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29" name="Freeform 14">
              <a:extLst>
                <a:ext uri="{FF2B5EF4-FFF2-40B4-BE49-F238E27FC236}">
                  <a16:creationId xmlns:a16="http://schemas.microsoft.com/office/drawing/2014/main" id="{EF7EA304-E62C-AC41-7697-C8B493C8D42B}"/>
                </a:ext>
              </a:extLst>
            </p:cNvPr>
            <p:cNvSpPr>
              <a:spLocks noEditPoints="1"/>
            </p:cNvSpPr>
            <p:nvPr/>
          </p:nvSpPr>
          <p:spPr bwMode="auto">
            <a:xfrm>
              <a:off x="2538" y="968"/>
              <a:ext cx="257" cy="263"/>
            </a:xfrm>
            <a:custGeom>
              <a:avLst/>
              <a:gdLst>
                <a:gd name="T0" fmla="*/ 286 w 771"/>
                <a:gd name="T1" fmla="*/ 267 h 790"/>
                <a:gd name="T2" fmla="*/ 225 w 771"/>
                <a:gd name="T3" fmla="*/ 300 h 790"/>
                <a:gd name="T4" fmla="*/ 147 w 771"/>
                <a:gd name="T5" fmla="*/ 335 h 790"/>
                <a:gd name="T6" fmla="*/ 75 w 771"/>
                <a:gd name="T7" fmla="*/ 363 h 790"/>
                <a:gd name="T8" fmla="*/ 82 w 771"/>
                <a:gd name="T9" fmla="*/ 464 h 790"/>
                <a:gd name="T10" fmla="*/ 127 w 771"/>
                <a:gd name="T11" fmla="*/ 577 h 790"/>
                <a:gd name="T12" fmla="*/ 203 w 771"/>
                <a:gd name="T13" fmla="*/ 670 h 790"/>
                <a:gd name="T14" fmla="*/ 305 w 771"/>
                <a:gd name="T15" fmla="*/ 729 h 790"/>
                <a:gd name="T16" fmla="*/ 424 w 771"/>
                <a:gd name="T17" fmla="*/ 738 h 790"/>
                <a:gd name="T18" fmla="*/ 534 w 771"/>
                <a:gd name="T19" fmla="*/ 693 h 790"/>
                <a:gd name="T20" fmla="*/ 621 w 771"/>
                <a:gd name="T21" fmla="*/ 609 h 790"/>
                <a:gd name="T22" fmla="*/ 679 w 771"/>
                <a:gd name="T23" fmla="*/ 501 h 790"/>
                <a:gd name="T24" fmla="*/ 700 w 771"/>
                <a:gd name="T25" fmla="*/ 386 h 790"/>
                <a:gd name="T26" fmla="*/ 639 w 771"/>
                <a:gd name="T27" fmla="*/ 357 h 790"/>
                <a:gd name="T28" fmla="*/ 528 w 771"/>
                <a:gd name="T29" fmla="*/ 337 h 790"/>
                <a:gd name="T30" fmla="*/ 414 w 771"/>
                <a:gd name="T31" fmla="*/ 306 h 790"/>
                <a:gd name="T32" fmla="*/ 325 w 771"/>
                <a:gd name="T33" fmla="*/ 265 h 790"/>
                <a:gd name="T34" fmla="*/ 461 w 771"/>
                <a:gd name="T35" fmla="*/ 2 h 790"/>
                <a:gd name="T36" fmla="*/ 606 w 771"/>
                <a:gd name="T37" fmla="*/ 40 h 790"/>
                <a:gd name="T38" fmla="*/ 680 w 771"/>
                <a:gd name="T39" fmla="*/ 94 h 790"/>
                <a:gd name="T40" fmla="*/ 722 w 771"/>
                <a:gd name="T41" fmla="*/ 173 h 790"/>
                <a:gd name="T42" fmla="*/ 742 w 771"/>
                <a:gd name="T43" fmla="*/ 272 h 790"/>
                <a:gd name="T44" fmla="*/ 746 w 771"/>
                <a:gd name="T45" fmla="*/ 353 h 790"/>
                <a:gd name="T46" fmla="*/ 764 w 771"/>
                <a:gd name="T47" fmla="*/ 372 h 790"/>
                <a:gd name="T48" fmla="*/ 765 w 771"/>
                <a:gd name="T49" fmla="*/ 456 h 790"/>
                <a:gd name="T50" fmla="*/ 745 w 771"/>
                <a:gd name="T51" fmla="*/ 484 h 790"/>
                <a:gd name="T52" fmla="*/ 706 w 771"/>
                <a:gd name="T53" fmla="*/ 564 h 790"/>
                <a:gd name="T54" fmla="*/ 637 w 771"/>
                <a:gd name="T55" fmla="*/ 668 h 790"/>
                <a:gd name="T56" fmla="*/ 542 w 771"/>
                <a:gd name="T57" fmla="*/ 747 h 790"/>
                <a:gd name="T58" fmla="*/ 426 w 771"/>
                <a:gd name="T59" fmla="*/ 788 h 790"/>
                <a:gd name="T60" fmla="*/ 302 w 771"/>
                <a:gd name="T61" fmla="*/ 779 h 790"/>
                <a:gd name="T62" fmla="*/ 195 w 771"/>
                <a:gd name="T63" fmla="*/ 723 h 790"/>
                <a:gd name="T64" fmla="*/ 109 w 771"/>
                <a:gd name="T65" fmla="*/ 635 h 790"/>
                <a:gd name="T66" fmla="*/ 51 w 771"/>
                <a:gd name="T67" fmla="*/ 525 h 790"/>
                <a:gd name="T68" fmla="*/ 16 w 771"/>
                <a:gd name="T69" fmla="*/ 476 h 790"/>
                <a:gd name="T70" fmla="*/ 0 w 771"/>
                <a:gd name="T71" fmla="*/ 393 h 790"/>
                <a:gd name="T72" fmla="*/ 16 w 771"/>
                <a:gd name="T73" fmla="*/ 361 h 790"/>
                <a:gd name="T74" fmla="*/ 27 w 771"/>
                <a:gd name="T75" fmla="*/ 319 h 790"/>
                <a:gd name="T76" fmla="*/ 35 w 771"/>
                <a:gd name="T77" fmla="*/ 235 h 790"/>
                <a:gd name="T78" fmla="*/ 66 w 771"/>
                <a:gd name="T79" fmla="*/ 155 h 790"/>
                <a:gd name="T80" fmla="*/ 122 w 771"/>
                <a:gd name="T81" fmla="*/ 88 h 790"/>
                <a:gd name="T82" fmla="*/ 205 w 771"/>
                <a:gd name="T83" fmla="*/ 46 h 790"/>
                <a:gd name="T84" fmla="*/ 257 w 771"/>
                <a:gd name="T85" fmla="*/ 40 h 790"/>
                <a:gd name="T86" fmla="*/ 281 w 771"/>
                <a:gd name="T87" fmla="*/ 42 h 790"/>
                <a:gd name="T88" fmla="*/ 296 w 771"/>
                <a:gd name="T89" fmla="*/ 27 h 790"/>
                <a:gd name="T90" fmla="*/ 339 w 771"/>
                <a:gd name="T91" fmla="*/ 8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1" h="790">
                  <a:moveTo>
                    <a:pt x="306" y="249"/>
                  </a:moveTo>
                  <a:lnTo>
                    <a:pt x="299" y="258"/>
                  </a:lnTo>
                  <a:lnTo>
                    <a:pt x="286" y="267"/>
                  </a:lnTo>
                  <a:lnTo>
                    <a:pt x="269" y="278"/>
                  </a:lnTo>
                  <a:lnTo>
                    <a:pt x="248" y="290"/>
                  </a:lnTo>
                  <a:lnTo>
                    <a:pt x="225" y="300"/>
                  </a:lnTo>
                  <a:lnTo>
                    <a:pt x="199" y="312"/>
                  </a:lnTo>
                  <a:lnTo>
                    <a:pt x="173" y="323"/>
                  </a:lnTo>
                  <a:lnTo>
                    <a:pt x="147" y="335"/>
                  </a:lnTo>
                  <a:lnTo>
                    <a:pt x="121" y="345"/>
                  </a:lnTo>
                  <a:lnTo>
                    <a:pt x="96" y="354"/>
                  </a:lnTo>
                  <a:lnTo>
                    <a:pt x="75" y="363"/>
                  </a:lnTo>
                  <a:lnTo>
                    <a:pt x="74" y="386"/>
                  </a:lnTo>
                  <a:lnTo>
                    <a:pt x="76" y="425"/>
                  </a:lnTo>
                  <a:lnTo>
                    <a:pt x="82" y="464"/>
                  </a:lnTo>
                  <a:lnTo>
                    <a:pt x="93" y="503"/>
                  </a:lnTo>
                  <a:lnTo>
                    <a:pt x="108" y="540"/>
                  </a:lnTo>
                  <a:lnTo>
                    <a:pt x="127" y="577"/>
                  </a:lnTo>
                  <a:lnTo>
                    <a:pt x="150" y="611"/>
                  </a:lnTo>
                  <a:lnTo>
                    <a:pt x="175" y="642"/>
                  </a:lnTo>
                  <a:lnTo>
                    <a:pt x="203" y="670"/>
                  </a:lnTo>
                  <a:lnTo>
                    <a:pt x="235" y="695"/>
                  </a:lnTo>
                  <a:lnTo>
                    <a:pt x="269" y="714"/>
                  </a:lnTo>
                  <a:lnTo>
                    <a:pt x="305" y="729"/>
                  </a:lnTo>
                  <a:lnTo>
                    <a:pt x="344" y="738"/>
                  </a:lnTo>
                  <a:lnTo>
                    <a:pt x="383" y="742"/>
                  </a:lnTo>
                  <a:lnTo>
                    <a:pt x="424" y="738"/>
                  </a:lnTo>
                  <a:lnTo>
                    <a:pt x="462" y="729"/>
                  </a:lnTo>
                  <a:lnTo>
                    <a:pt x="499" y="714"/>
                  </a:lnTo>
                  <a:lnTo>
                    <a:pt x="534" y="693"/>
                  </a:lnTo>
                  <a:lnTo>
                    <a:pt x="565" y="669"/>
                  </a:lnTo>
                  <a:lnTo>
                    <a:pt x="595" y="641"/>
                  </a:lnTo>
                  <a:lnTo>
                    <a:pt x="621" y="609"/>
                  </a:lnTo>
                  <a:lnTo>
                    <a:pt x="644" y="575"/>
                  </a:lnTo>
                  <a:lnTo>
                    <a:pt x="664" y="539"/>
                  </a:lnTo>
                  <a:lnTo>
                    <a:pt x="679" y="501"/>
                  </a:lnTo>
                  <a:lnTo>
                    <a:pt x="691" y="463"/>
                  </a:lnTo>
                  <a:lnTo>
                    <a:pt x="697" y="424"/>
                  </a:lnTo>
                  <a:lnTo>
                    <a:pt x="700" y="386"/>
                  </a:lnTo>
                  <a:lnTo>
                    <a:pt x="699" y="366"/>
                  </a:lnTo>
                  <a:lnTo>
                    <a:pt x="671" y="363"/>
                  </a:lnTo>
                  <a:lnTo>
                    <a:pt x="639" y="357"/>
                  </a:lnTo>
                  <a:lnTo>
                    <a:pt x="604" y="352"/>
                  </a:lnTo>
                  <a:lnTo>
                    <a:pt x="566" y="345"/>
                  </a:lnTo>
                  <a:lnTo>
                    <a:pt x="528" y="337"/>
                  </a:lnTo>
                  <a:lnTo>
                    <a:pt x="489" y="328"/>
                  </a:lnTo>
                  <a:lnTo>
                    <a:pt x="451" y="318"/>
                  </a:lnTo>
                  <a:lnTo>
                    <a:pt x="414" y="306"/>
                  </a:lnTo>
                  <a:lnTo>
                    <a:pt x="381" y="294"/>
                  </a:lnTo>
                  <a:lnTo>
                    <a:pt x="351" y="280"/>
                  </a:lnTo>
                  <a:lnTo>
                    <a:pt x="325" y="265"/>
                  </a:lnTo>
                  <a:lnTo>
                    <a:pt x="306" y="249"/>
                  </a:lnTo>
                  <a:close/>
                  <a:moveTo>
                    <a:pt x="419" y="0"/>
                  </a:moveTo>
                  <a:lnTo>
                    <a:pt x="461" y="2"/>
                  </a:lnTo>
                  <a:lnTo>
                    <a:pt x="507" y="9"/>
                  </a:lnTo>
                  <a:lnTo>
                    <a:pt x="556" y="22"/>
                  </a:lnTo>
                  <a:lnTo>
                    <a:pt x="606" y="40"/>
                  </a:lnTo>
                  <a:lnTo>
                    <a:pt x="634" y="55"/>
                  </a:lnTo>
                  <a:lnTo>
                    <a:pt x="658" y="73"/>
                  </a:lnTo>
                  <a:lnTo>
                    <a:pt x="680" y="94"/>
                  </a:lnTo>
                  <a:lnTo>
                    <a:pt x="697" y="117"/>
                  </a:lnTo>
                  <a:lnTo>
                    <a:pt x="711" y="144"/>
                  </a:lnTo>
                  <a:lnTo>
                    <a:pt x="722" y="173"/>
                  </a:lnTo>
                  <a:lnTo>
                    <a:pt x="731" y="204"/>
                  </a:lnTo>
                  <a:lnTo>
                    <a:pt x="738" y="237"/>
                  </a:lnTo>
                  <a:lnTo>
                    <a:pt x="742" y="272"/>
                  </a:lnTo>
                  <a:lnTo>
                    <a:pt x="745" y="309"/>
                  </a:lnTo>
                  <a:lnTo>
                    <a:pt x="746" y="346"/>
                  </a:lnTo>
                  <a:lnTo>
                    <a:pt x="746" y="353"/>
                  </a:lnTo>
                  <a:lnTo>
                    <a:pt x="747" y="358"/>
                  </a:lnTo>
                  <a:lnTo>
                    <a:pt x="757" y="364"/>
                  </a:lnTo>
                  <a:lnTo>
                    <a:pt x="764" y="372"/>
                  </a:lnTo>
                  <a:lnTo>
                    <a:pt x="770" y="382"/>
                  </a:lnTo>
                  <a:lnTo>
                    <a:pt x="771" y="394"/>
                  </a:lnTo>
                  <a:lnTo>
                    <a:pt x="765" y="456"/>
                  </a:lnTo>
                  <a:lnTo>
                    <a:pt x="762" y="468"/>
                  </a:lnTo>
                  <a:lnTo>
                    <a:pt x="755" y="477"/>
                  </a:lnTo>
                  <a:lnTo>
                    <a:pt x="745" y="484"/>
                  </a:lnTo>
                  <a:lnTo>
                    <a:pt x="734" y="487"/>
                  </a:lnTo>
                  <a:lnTo>
                    <a:pt x="722" y="526"/>
                  </a:lnTo>
                  <a:lnTo>
                    <a:pt x="706" y="564"/>
                  </a:lnTo>
                  <a:lnTo>
                    <a:pt x="685" y="601"/>
                  </a:lnTo>
                  <a:lnTo>
                    <a:pt x="663" y="636"/>
                  </a:lnTo>
                  <a:lnTo>
                    <a:pt x="637" y="668"/>
                  </a:lnTo>
                  <a:lnTo>
                    <a:pt x="607" y="698"/>
                  </a:lnTo>
                  <a:lnTo>
                    <a:pt x="576" y="725"/>
                  </a:lnTo>
                  <a:lnTo>
                    <a:pt x="542" y="747"/>
                  </a:lnTo>
                  <a:lnTo>
                    <a:pt x="505" y="765"/>
                  </a:lnTo>
                  <a:lnTo>
                    <a:pt x="467" y="779"/>
                  </a:lnTo>
                  <a:lnTo>
                    <a:pt x="426" y="788"/>
                  </a:lnTo>
                  <a:lnTo>
                    <a:pt x="383" y="790"/>
                  </a:lnTo>
                  <a:lnTo>
                    <a:pt x="341" y="788"/>
                  </a:lnTo>
                  <a:lnTo>
                    <a:pt x="302" y="779"/>
                  </a:lnTo>
                  <a:lnTo>
                    <a:pt x="264" y="765"/>
                  </a:lnTo>
                  <a:lnTo>
                    <a:pt x="228" y="746"/>
                  </a:lnTo>
                  <a:lnTo>
                    <a:pt x="195" y="723"/>
                  </a:lnTo>
                  <a:lnTo>
                    <a:pt x="164" y="698"/>
                  </a:lnTo>
                  <a:lnTo>
                    <a:pt x="135" y="668"/>
                  </a:lnTo>
                  <a:lnTo>
                    <a:pt x="109" y="635"/>
                  </a:lnTo>
                  <a:lnTo>
                    <a:pt x="87" y="600"/>
                  </a:lnTo>
                  <a:lnTo>
                    <a:pt x="67" y="563"/>
                  </a:lnTo>
                  <a:lnTo>
                    <a:pt x="51" y="525"/>
                  </a:lnTo>
                  <a:lnTo>
                    <a:pt x="38" y="486"/>
                  </a:lnTo>
                  <a:lnTo>
                    <a:pt x="27" y="484"/>
                  </a:lnTo>
                  <a:lnTo>
                    <a:pt x="16" y="476"/>
                  </a:lnTo>
                  <a:lnTo>
                    <a:pt x="8" y="466"/>
                  </a:lnTo>
                  <a:lnTo>
                    <a:pt x="5" y="455"/>
                  </a:lnTo>
                  <a:lnTo>
                    <a:pt x="0" y="393"/>
                  </a:lnTo>
                  <a:lnTo>
                    <a:pt x="1" y="380"/>
                  </a:lnTo>
                  <a:lnTo>
                    <a:pt x="6" y="369"/>
                  </a:lnTo>
                  <a:lnTo>
                    <a:pt x="16" y="361"/>
                  </a:lnTo>
                  <a:lnTo>
                    <a:pt x="27" y="356"/>
                  </a:lnTo>
                  <a:lnTo>
                    <a:pt x="28" y="345"/>
                  </a:lnTo>
                  <a:lnTo>
                    <a:pt x="27" y="319"/>
                  </a:lnTo>
                  <a:lnTo>
                    <a:pt x="27" y="291"/>
                  </a:lnTo>
                  <a:lnTo>
                    <a:pt x="30" y="263"/>
                  </a:lnTo>
                  <a:lnTo>
                    <a:pt x="35" y="235"/>
                  </a:lnTo>
                  <a:lnTo>
                    <a:pt x="43" y="207"/>
                  </a:lnTo>
                  <a:lnTo>
                    <a:pt x="53" y="180"/>
                  </a:lnTo>
                  <a:lnTo>
                    <a:pt x="66" y="155"/>
                  </a:lnTo>
                  <a:lnTo>
                    <a:pt x="81" y="130"/>
                  </a:lnTo>
                  <a:lnTo>
                    <a:pt x="100" y="109"/>
                  </a:lnTo>
                  <a:lnTo>
                    <a:pt x="122" y="88"/>
                  </a:lnTo>
                  <a:lnTo>
                    <a:pt x="147" y="71"/>
                  </a:lnTo>
                  <a:lnTo>
                    <a:pt x="174" y="56"/>
                  </a:lnTo>
                  <a:lnTo>
                    <a:pt x="205" y="46"/>
                  </a:lnTo>
                  <a:lnTo>
                    <a:pt x="240" y="39"/>
                  </a:lnTo>
                  <a:lnTo>
                    <a:pt x="247" y="38"/>
                  </a:lnTo>
                  <a:lnTo>
                    <a:pt x="257" y="40"/>
                  </a:lnTo>
                  <a:lnTo>
                    <a:pt x="268" y="41"/>
                  </a:lnTo>
                  <a:lnTo>
                    <a:pt x="276" y="42"/>
                  </a:lnTo>
                  <a:lnTo>
                    <a:pt x="281" y="42"/>
                  </a:lnTo>
                  <a:lnTo>
                    <a:pt x="286" y="39"/>
                  </a:lnTo>
                  <a:lnTo>
                    <a:pt x="291" y="34"/>
                  </a:lnTo>
                  <a:lnTo>
                    <a:pt x="296" y="27"/>
                  </a:lnTo>
                  <a:lnTo>
                    <a:pt x="301" y="22"/>
                  </a:lnTo>
                  <a:lnTo>
                    <a:pt x="305" y="20"/>
                  </a:lnTo>
                  <a:lnTo>
                    <a:pt x="339" y="8"/>
                  </a:lnTo>
                  <a:lnTo>
                    <a:pt x="377" y="2"/>
                  </a:lnTo>
                  <a:lnTo>
                    <a:pt x="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30" name="Freeform 15">
              <a:extLst>
                <a:ext uri="{FF2B5EF4-FFF2-40B4-BE49-F238E27FC236}">
                  <a16:creationId xmlns:a16="http://schemas.microsoft.com/office/drawing/2014/main" id="{B0BBB85D-AB19-67D6-5EAD-B3D783906614}"/>
                </a:ext>
              </a:extLst>
            </p:cNvPr>
            <p:cNvSpPr>
              <a:spLocks/>
            </p:cNvSpPr>
            <p:nvPr/>
          </p:nvSpPr>
          <p:spPr bwMode="auto">
            <a:xfrm>
              <a:off x="2489" y="871"/>
              <a:ext cx="139" cy="134"/>
            </a:xfrm>
            <a:custGeom>
              <a:avLst/>
              <a:gdLst>
                <a:gd name="T0" fmla="*/ 229 w 418"/>
                <a:gd name="T1" fmla="*/ 0 h 403"/>
                <a:gd name="T2" fmla="*/ 236 w 418"/>
                <a:gd name="T3" fmla="*/ 0 h 403"/>
                <a:gd name="T4" fmla="*/ 260 w 418"/>
                <a:gd name="T5" fmla="*/ 7 h 403"/>
                <a:gd name="T6" fmla="*/ 284 w 418"/>
                <a:gd name="T7" fmla="*/ 19 h 403"/>
                <a:gd name="T8" fmla="*/ 305 w 418"/>
                <a:gd name="T9" fmla="*/ 33 h 403"/>
                <a:gd name="T10" fmla="*/ 324 w 418"/>
                <a:gd name="T11" fmla="*/ 54 h 403"/>
                <a:gd name="T12" fmla="*/ 341 w 418"/>
                <a:gd name="T13" fmla="*/ 76 h 403"/>
                <a:gd name="T14" fmla="*/ 356 w 418"/>
                <a:gd name="T15" fmla="*/ 102 h 403"/>
                <a:gd name="T16" fmla="*/ 369 w 418"/>
                <a:gd name="T17" fmla="*/ 130 h 403"/>
                <a:gd name="T18" fmla="*/ 381 w 418"/>
                <a:gd name="T19" fmla="*/ 160 h 403"/>
                <a:gd name="T20" fmla="*/ 391 w 418"/>
                <a:gd name="T21" fmla="*/ 191 h 403"/>
                <a:gd name="T22" fmla="*/ 399 w 418"/>
                <a:gd name="T23" fmla="*/ 222 h 403"/>
                <a:gd name="T24" fmla="*/ 407 w 418"/>
                <a:gd name="T25" fmla="*/ 253 h 403"/>
                <a:gd name="T26" fmla="*/ 413 w 418"/>
                <a:gd name="T27" fmla="*/ 284 h 403"/>
                <a:gd name="T28" fmla="*/ 418 w 418"/>
                <a:gd name="T29" fmla="*/ 313 h 403"/>
                <a:gd name="T30" fmla="*/ 417 w 418"/>
                <a:gd name="T31" fmla="*/ 313 h 403"/>
                <a:gd name="T32" fmla="*/ 414 w 418"/>
                <a:gd name="T33" fmla="*/ 312 h 403"/>
                <a:gd name="T34" fmla="*/ 403 w 418"/>
                <a:gd name="T35" fmla="*/ 311 h 403"/>
                <a:gd name="T36" fmla="*/ 392 w 418"/>
                <a:gd name="T37" fmla="*/ 310 h 403"/>
                <a:gd name="T38" fmla="*/ 384 w 418"/>
                <a:gd name="T39" fmla="*/ 310 h 403"/>
                <a:gd name="T40" fmla="*/ 349 w 418"/>
                <a:gd name="T41" fmla="*/ 317 h 403"/>
                <a:gd name="T42" fmla="*/ 317 w 418"/>
                <a:gd name="T43" fmla="*/ 328 h 403"/>
                <a:gd name="T44" fmla="*/ 288 w 418"/>
                <a:gd name="T45" fmla="*/ 343 h 403"/>
                <a:gd name="T46" fmla="*/ 262 w 418"/>
                <a:gd name="T47" fmla="*/ 360 h 403"/>
                <a:gd name="T48" fmla="*/ 240 w 418"/>
                <a:gd name="T49" fmla="*/ 380 h 403"/>
                <a:gd name="T50" fmla="*/ 220 w 418"/>
                <a:gd name="T51" fmla="*/ 403 h 403"/>
                <a:gd name="T52" fmla="*/ 218 w 418"/>
                <a:gd name="T53" fmla="*/ 374 h 403"/>
                <a:gd name="T54" fmla="*/ 216 w 418"/>
                <a:gd name="T55" fmla="*/ 345 h 403"/>
                <a:gd name="T56" fmla="*/ 213 w 418"/>
                <a:gd name="T57" fmla="*/ 317 h 403"/>
                <a:gd name="T58" fmla="*/ 208 w 418"/>
                <a:gd name="T59" fmla="*/ 289 h 403"/>
                <a:gd name="T60" fmla="*/ 200 w 418"/>
                <a:gd name="T61" fmla="*/ 262 h 403"/>
                <a:gd name="T62" fmla="*/ 190 w 418"/>
                <a:gd name="T63" fmla="*/ 237 h 403"/>
                <a:gd name="T64" fmla="*/ 178 w 418"/>
                <a:gd name="T65" fmla="*/ 212 h 403"/>
                <a:gd name="T66" fmla="*/ 162 w 418"/>
                <a:gd name="T67" fmla="*/ 191 h 403"/>
                <a:gd name="T68" fmla="*/ 142 w 418"/>
                <a:gd name="T69" fmla="*/ 172 h 403"/>
                <a:gd name="T70" fmla="*/ 120 w 418"/>
                <a:gd name="T71" fmla="*/ 155 h 403"/>
                <a:gd name="T72" fmla="*/ 93 w 418"/>
                <a:gd name="T73" fmla="*/ 141 h 403"/>
                <a:gd name="T74" fmla="*/ 62 w 418"/>
                <a:gd name="T75" fmla="*/ 129 h 403"/>
                <a:gd name="T76" fmla="*/ 31 w 418"/>
                <a:gd name="T77" fmla="*/ 120 h 403"/>
                <a:gd name="T78" fmla="*/ 0 w 418"/>
                <a:gd name="T79" fmla="*/ 114 h 403"/>
                <a:gd name="T80" fmla="*/ 47 w 418"/>
                <a:gd name="T81" fmla="*/ 75 h 403"/>
                <a:gd name="T82" fmla="*/ 47 w 418"/>
                <a:gd name="T83" fmla="*/ 75 h 403"/>
                <a:gd name="T84" fmla="*/ 47 w 418"/>
                <a:gd name="T85" fmla="*/ 75 h 403"/>
                <a:gd name="T86" fmla="*/ 122 w 418"/>
                <a:gd name="T87" fmla="*/ 134 h 403"/>
                <a:gd name="T88" fmla="*/ 218 w 418"/>
                <a:gd name="T89" fmla="*/ 2 h 403"/>
                <a:gd name="T90" fmla="*/ 224 w 418"/>
                <a:gd name="T91" fmla="*/ 0 h 403"/>
                <a:gd name="T92" fmla="*/ 229 w 41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8" h="403">
                  <a:moveTo>
                    <a:pt x="229" y="0"/>
                  </a:moveTo>
                  <a:lnTo>
                    <a:pt x="236" y="0"/>
                  </a:lnTo>
                  <a:lnTo>
                    <a:pt x="260" y="7"/>
                  </a:lnTo>
                  <a:lnTo>
                    <a:pt x="284" y="19"/>
                  </a:lnTo>
                  <a:lnTo>
                    <a:pt x="305" y="33"/>
                  </a:lnTo>
                  <a:lnTo>
                    <a:pt x="324" y="54"/>
                  </a:lnTo>
                  <a:lnTo>
                    <a:pt x="341" y="76"/>
                  </a:lnTo>
                  <a:lnTo>
                    <a:pt x="356" y="102"/>
                  </a:lnTo>
                  <a:lnTo>
                    <a:pt x="369" y="130"/>
                  </a:lnTo>
                  <a:lnTo>
                    <a:pt x="381" y="160"/>
                  </a:lnTo>
                  <a:lnTo>
                    <a:pt x="391" y="191"/>
                  </a:lnTo>
                  <a:lnTo>
                    <a:pt x="399" y="222"/>
                  </a:lnTo>
                  <a:lnTo>
                    <a:pt x="407" y="253"/>
                  </a:lnTo>
                  <a:lnTo>
                    <a:pt x="413" y="284"/>
                  </a:lnTo>
                  <a:lnTo>
                    <a:pt x="418" y="313"/>
                  </a:lnTo>
                  <a:lnTo>
                    <a:pt x="417" y="313"/>
                  </a:lnTo>
                  <a:lnTo>
                    <a:pt x="414" y="312"/>
                  </a:lnTo>
                  <a:lnTo>
                    <a:pt x="403" y="311"/>
                  </a:lnTo>
                  <a:lnTo>
                    <a:pt x="392" y="310"/>
                  </a:lnTo>
                  <a:lnTo>
                    <a:pt x="384" y="310"/>
                  </a:lnTo>
                  <a:lnTo>
                    <a:pt x="349" y="317"/>
                  </a:lnTo>
                  <a:lnTo>
                    <a:pt x="317" y="328"/>
                  </a:lnTo>
                  <a:lnTo>
                    <a:pt x="288" y="343"/>
                  </a:lnTo>
                  <a:lnTo>
                    <a:pt x="262" y="360"/>
                  </a:lnTo>
                  <a:lnTo>
                    <a:pt x="240" y="380"/>
                  </a:lnTo>
                  <a:lnTo>
                    <a:pt x="220" y="403"/>
                  </a:lnTo>
                  <a:lnTo>
                    <a:pt x="218" y="374"/>
                  </a:lnTo>
                  <a:lnTo>
                    <a:pt x="216" y="345"/>
                  </a:lnTo>
                  <a:lnTo>
                    <a:pt x="213" y="317"/>
                  </a:lnTo>
                  <a:lnTo>
                    <a:pt x="208" y="289"/>
                  </a:lnTo>
                  <a:lnTo>
                    <a:pt x="200" y="262"/>
                  </a:lnTo>
                  <a:lnTo>
                    <a:pt x="190" y="237"/>
                  </a:lnTo>
                  <a:lnTo>
                    <a:pt x="178" y="212"/>
                  </a:lnTo>
                  <a:lnTo>
                    <a:pt x="162" y="191"/>
                  </a:lnTo>
                  <a:lnTo>
                    <a:pt x="142" y="172"/>
                  </a:lnTo>
                  <a:lnTo>
                    <a:pt x="120" y="155"/>
                  </a:lnTo>
                  <a:lnTo>
                    <a:pt x="93" y="141"/>
                  </a:lnTo>
                  <a:lnTo>
                    <a:pt x="62" y="129"/>
                  </a:lnTo>
                  <a:lnTo>
                    <a:pt x="31" y="120"/>
                  </a:lnTo>
                  <a:lnTo>
                    <a:pt x="0" y="114"/>
                  </a:lnTo>
                  <a:lnTo>
                    <a:pt x="47" y="75"/>
                  </a:lnTo>
                  <a:lnTo>
                    <a:pt x="47" y="75"/>
                  </a:lnTo>
                  <a:lnTo>
                    <a:pt x="47" y="75"/>
                  </a:lnTo>
                  <a:lnTo>
                    <a:pt x="122" y="134"/>
                  </a:lnTo>
                  <a:lnTo>
                    <a:pt x="218" y="2"/>
                  </a:lnTo>
                  <a:lnTo>
                    <a:pt x="224" y="0"/>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31" name="Freeform 16">
              <a:extLst>
                <a:ext uri="{FF2B5EF4-FFF2-40B4-BE49-F238E27FC236}">
                  <a16:creationId xmlns:a16="http://schemas.microsoft.com/office/drawing/2014/main" id="{2A037288-CAA6-D1AD-83D3-D67EC73D7F91}"/>
                </a:ext>
              </a:extLst>
            </p:cNvPr>
            <p:cNvSpPr>
              <a:spLocks/>
            </p:cNvSpPr>
            <p:nvPr/>
          </p:nvSpPr>
          <p:spPr bwMode="auto">
            <a:xfrm>
              <a:off x="2686" y="871"/>
              <a:ext cx="226" cy="126"/>
            </a:xfrm>
            <a:custGeom>
              <a:avLst/>
              <a:gdLst>
                <a:gd name="T0" fmla="*/ 552 w 679"/>
                <a:gd name="T1" fmla="*/ 0 h 377"/>
                <a:gd name="T2" fmla="*/ 598 w 679"/>
                <a:gd name="T3" fmla="*/ 16 h 377"/>
                <a:gd name="T4" fmla="*/ 635 w 679"/>
                <a:gd name="T5" fmla="*/ 47 h 377"/>
                <a:gd name="T6" fmla="*/ 666 w 679"/>
                <a:gd name="T7" fmla="*/ 91 h 377"/>
                <a:gd name="T8" fmla="*/ 639 w 679"/>
                <a:gd name="T9" fmla="*/ 110 h 377"/>
                <a:gd name="T10" fmla="*/ 563 w 679"/>
                <a:gd name="T11" fmla="*/ 107 h 377"/>
                <a:gd name="T12" fmla="*/ 494 w 679"/>
                <a:gd name="T13" fmla="*/ 123 h 377"/>
                <a:gd name="T14" fmla="*/ 477 w 679"/>
                <a:gd name="T15" fmla="*/ 138 h 377"/>
                <a:gd name="T16" fmla="*/ 475 w 679"/>
                <a:gd name="T17" fmla="*/ 141 h 377"/>
                <a:gd name="T18" fmla="*/ 470 w 679"/>
                <a:gd name="T19" fmla="*/ 140 h 377"/>
                <a:gd name="T20" fmla="*/ 451 w 679"/>
                <a:gd name="T21" fmla="*/ 137 h 377"/>
                <a:gd name="T22" fmla="*/ 412 w 679"/>
                <a:gd name="T23" fmla="*/ 145 h 377"/>
                <a:gd name="T24" fmla="*/ 359 w 679"/>
                <a:gd name="T25" fmla="*/ 168 h 377"/>
                <a:gd name="T26" fmla="*/ 316 w 679"/>
                <a:gd name="T27" fmla="*/ 204 h 377"/>
                <a:gd name="T28" fmla="*/ 285 w 679"/>
                <a:gd name="T29" fmla="*/ 248 h 377"/>
                <a:gd name="T30" fmla="*/ 266 w 679"/>
                <a:gd name="T31" fmla="*/ 298 h 377"/>
                <a:gd name="T32" fmla="*/ 256 w 679"/>
                <a:gd name="T33" fmla="*/ 350 h 377"/>
                <a:gd name="T34" fmla="*/ 238 w 679"/>
                <a:gd name="T35" fmla="*/ 358 h 377"/>
                <a:gd name="T36" fmla="*/ 196 w 679"/>
                <a:gd name="T37" fmla="*/ 326 h 377"/>
                <a:gd name="T38" fmla="*/ 127 w 679"/>
                <a:gd name="T39" fmla="*/ 297 h 377"/>
                <a:gd name="T40" fmla="*/ 41 w 679"/>
                <a:gd name="T41" fmla="*/ 277 h 377"/>
                <a:gd name="T42" fmla="*/ 7 w 679"/>
                <a:gd name="T43" fmla="*/ 242 h 377"/>
                <a:gd name="T44" fmla="*/ 23 w 679"/>
                <a:gd name="T45" fmla="*/ 182 h 377"/>
                <a:gd name="T46" fmla="*/ 44 w 679"/>
                <a:gd name="T47" fmla="*/ 125 h 377"/>
                <a:gd name="T48" fmla="*/ 73 w 679"/>
                <a:gd name="T49" fmla="*/ 73 h 377"/>
                <a:gd name="T50" fmla="*/ 108 w 679"/>
                <a:gd name="T51" fmla="*/ 32 h 377"/>
                <a:gd name="T52" fmla="*/ 151 w 679"/>
                <a:gd name="T53" fmla="*/ 7 h 377"/>
                <a:gd name="T54" fmla="*/ 182 w 679"/>
                <a:gd name="T55" fmla="*/ 0 h 377"/>
                <a:gd name="T56" fmla="*/ 192 w 679"/>
                <a:gd name="T57" fmla="*/ 2 h 377"/>
                <a:gd name="T58" fmla="*/ 363 w 679"/>
                <a:gd name="T59" fmla="*/ 75 h 377"/>
                <a:gd name="T60" fmla="*/ 363 w 679"/>
                <a:gd name="T61" fmla="*/ 75 h 377"/>
                <a:gd name="T62" fmla="*/ 438 w 679"/>
                <a:gd name="T63" fmla="*/ 134 h 377"/>
                <a:gd name="T64" fmla="*/ 540 w 679"/>
                <a:gd name="T6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9" h="377">
                  <a:moveTo>
                    <a:pt x="545" y="0"/>
                  </a:moveTo>
                  <a:lnTo>
                    <a:pt x="552" y="0"/>
                  </a:lnTo>
                  <a:lnTo>
                    <a:pt x="575" y="6"/>
                  </a:lnTo>
                  <a:lnTo>
                    <a:pt x="598" y="16"/>
                  </a:lnTo>
                  <a:lnTo>
                    <a:pt x="617" y="30"/>
                  </a:lnTo>
                  <a:lnTo>
                    <a:pt x="635" y="47"/>
                  </a:lnTo>
                  <a:lnTo>
                    <a:pt x="651" y="69"/>
                  </a:lnTo>
                  <a:lnTo>
                    <a:pt x="666" y="91"/>
                  </a:lnTo>
                  <a:lnTo>
                    <a:pt x="679" y="117"/>
                  </a:lnTo>
                  <a:lnTo>
                    <a:pt x="639" y="110"/>
                  </a:lnTo>
                  <a:lnTo>
                    <a:pt x="601" y="106"/>
                  </a:lnTo>
                  <a:lnTo>
                    <a:pt x="563" y="107"/>
                  </a:lnTo>
                  <a:lnTo>
                    <a:pt x="527" y="113"/>
                  </a:lnTo>
                  <a:lnTo>
                    <a:pt x="494" y="123"/>
                  </a:lnTo>
                  <a:lnTo>
                    <a:pt x="485" y="129"/>
                  </a:lnTo>
                  <a:lnTo>
                    <a:pt x="477" y="138"/>
                  </a:lnTo>
                  <a:lnTo>
                    <a:pt x="476" y="140"/>
                  </a:lnTo>
                  <a:lnTo>
                    <a:pt x="475" y="141"/>
                  </a:lnTo>
                  <a:lnTo>
                    <a:pt x="472" y="140"/>
                  </a:lnTo>
                  <a:lnTo>
                    <a:pt x="470" y="140"/>
                  </a:lnTo>
                  <a:lnTo>
                    <a:pt x="461" y="137"/>
                  </a:lnTo>
                  <a:lnTo>
                    <a:pt x="451" y="137"/>
                  </a:lnTo>
                  <a:lnTo>
                    <a:pt x="445" y="137"/>
                  </a:lnTo>
                  <a:lnTo>
                    <a:pt x="412" y="145"/>
                  </a:lnTo>
                  <a:lnTo>
                    <a:pt x="384" y="155"/>
                  </a:lnTo>
                  <a:lnTo>
                    <a:pt x="359" y="168"/>
                  </a:lnTo>
                  <a:lnTo>
                    <a:pt x="335" y="184"/>
                  </a:lnTo>
                  <a:lnTo>
                    <a:pt x="316" y="204"/>
                  </a:lnTo>
                  <a:lnTo>
                    <a:pt x="299" y="225"/>
                  </a:lnTo>
                  <a:lnTo>
                    <a:pt x="285" y="248"/>
                  </a:lnTo>
                  <a:lnTo>
                    <a:pt x="274" y="272"/>
                  </a:lnTo>
                  <a:lnTo>
                    <a:pt x="266" y="298"/>
                  </a:lnTo>
                  <a:lnTo>
                    <a:pt x="259" y="324"/>
                  </a:lnTo>
                  <a:lnTo>
                    <a:pt x="256" y="350"/>
                  </a:lnTo>
                  <a:lnTo>
                    <a:pt x="255" y="377"/>
                  </a:lnTo>
                  <a:lnTo>
                    <a:pt x="238" y="358"/>
                  </a:lnTo>
                  <a:lnTo>
                    <a:pt x="219" y="341"/>
                  </a:lnTo>
                  <a:lnTo>
                    <a:pt x="196" y="326"/>
                  </a:lnTo>
                  <a:lnTo>
                    <a:pt x="170" y="313"/>
                  </a:lnTo>
                  <a:lnTo>
                    <a:pt x="127" y="297"/>
                  </a:lnTo>
                  <a:lnTo>
                    <a:pt x="84" y="285"/>
                  </a:lnTo>
                  <a:lnTo>
                    <a:pt x="41" y="277"/>
                  </a:lnTo>
                  <a:lnTo>
                    <a:pt x="0" y="272"/>
                  </a:lnTo>
                  <a:lnTo>
                    <a:pt x="7" y="242"/>
                  </a:lnTo>
                  <a:lnTo>
                    <a:pt x="14" y="212"/>
                  </a:lnTo>
                  <a:lnTo>
                    <a:pt x="23" y="182"/>
                  </a:lnTo>
                  <a:lnTo>
                    <a:pt x="32" y="152"/>
                  </a:lnTo>
                  <a:lnTo>
                    <a:pt x="44" y="125"/>
                  </a:lnTo>
                  <a:lnTo>
                    <a:pt x="58" y="98"/>
                  </a:lnTo>
                  <a:lnTo>
                    <a:pt x="73" y="73"/>
                  </a:lnTo>
                  <a:lnTo>
                    <a:pt x="89" y="52"/>
                  </a:lnTo>
                  <a:lnTo>
                    <a:pt x="108" y="32"/>
                  </a:lnTo>
                  <a:lnTo>
                    <a:pt x="129" y="19"/>
                  </a:lnTo>
                  <a:lnTo>
                    <a:pt x="151" y="7"/>
                  </a:lnTo>
                  <a:lnTo>
                    <a:pt x="176" y="1"/>
                  </a:lnTo>
                  <a:lnTo>
                    <a:pt x="182" y="0"/>
                  </a:lnTo>
                  <a:lnTo>
                    <a:pt x="188" y="1"/>
                  </a:lnTo>
                  <a:lnTo>
                    <a:pt x="192" y="2"/>
                  </a:lnTo>
                  <a:lnTo>
                    <a:pt x="289" y="135"/>
                  </a:lnTo>
                  <a:lnTo>
                    <a:pt x="363" y="75"/>
                  </a:lnTo>
                  <a:lnTo>
                    <a:pt x="363" y="75"/>
                  </a:lnTo>
                  <a:lnTo>
                    <a:pt x="363" y="75"/>
                  </a:lnTo>
                  <a:lnTo>
                    <a:pt x="364" y="75"/>
                  </a:lnTo>
                  <a:lnTo>
                    <a:pt x="438" y="134"/>
                  </a:lnTo>
                  <a:lnTo>
                    <a:pt x="536" y="2"/>
                  </a:lnTo>
                  <a:lnTo>
                    <a:pt x="540" y="0"/>
                  </a:lnTo>
                  <a:lnTo>
                    <a:pt x="5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32" name="Freeform 17">
              <a:extLst>
                <a:ext uri="{FF2B5EF4-FFF2-40B4-BE49-F238E27FC236}">
                  <a16:creationId xmlns:a16="http://schemas.microsoft.com/office/drawing/2014/main" id="{C5405BDC-165C-8136-E0DC-5E1FD4351AFC}"/>
                </a:ext>
              </a:extLst>
            </p:cNvPr>
            <p:cNvSpPr>
              <a:spLocks/>
            </p:cNvSpPr>
            <p:nvPr/>
          </p:nvSpPr>
          <p:spPr bwMode="auto">
            <a:xfrm>
              <a:off x="2479" y="1212"/>
              <a:ext cx="373" cy="216"/>
            </a:xfrm>
            <a:custGeom>
              <a:avLst/>
              <a:gdLst>
                <a:gd name="T0" fmla="*/ 819 w 1118"/>
                <a:gd name="T1" fmla="*/ 0 h 646"/>
                <a:gd name="T2" fmla="*/ 832 w 1118"/>
                <a:gd name="T3" fmla="*/ 0 h 646"/>
                <a:gd name="T4" fmla="*/ 864 w 1118"/>
                <a:gd name="T5" fmla="*/ 8 h 646"/>
                <a:gd name="T6" fmla="*/ 894 w 1118"/>
                <a:gd name="T7" fmla="*/ 22 h 646"/>
                <a:gd name="T8" fmla="*/ 922 w 1118"/>
                <a:gd name="T9" fmla="*/ 39 h 646"/>
                <a:gd name="T10" fmla="*/ 947 w 1118"/>
                <a:gd name="T11" fmla="*/ 61 h 646"/>
                <a:gd name="T12" fmla="*/ 969 w 1118"/>
                <a:gd name="T13" fmla="*/ 88 h 646"/>
                <a:gd name="T14" fmla="*/ 991 w 1118"/>
                <a:gd name="T15" fmla="*/ 117 h 646"/>
                <a:gd name="T16" fmla="*/ 1009 w 1118"/>
                <a:gd name="T17" fmla="*/ 149 h 646"/>
                <a:gd name="T18" fmla="*/ 1026 w 1118"/>
                <a:gd name="T19" fmla="*/ 184 h 646"/>
                <a:gd name="T20" fmla="*/ 1041 w 1118"/>
                <a:gd name="T21" fmla="*/ 221 h 646"/>
                <a:gd name="T22" fmla="*/ 1054 w 1118"/>
                <a:gd name="T23" fmla="*/ 258 h 646"/>
                <a:gd name="T24" fmla="*/ 1066 w 1118"/>
                <a:gd name="T25" fmla="*/ 298 h 646"/>
                <a:gd name="T26" fmla="*/ 1075 w 1118"/>
                <a:gd name="T27" fmla="*/ 336 h 646"/>
                <a:gd name="T28" fmla="*/ 1085 w 1118"/>
                <a:gd name="T29" fmla="*/ 375 h 646"/>
                <a:gd name="T30" fmla="*/ 1092 w 1118"/>
                <a:gd name="T31" fmla="*/ 413 h 646"/>
                <a:gd name="T32" fmla="*/ 1098 w 1118"/>
                <a:gd name="T33" fmla="*/ 451 h 646"/>
                <a:gd name="T34" fmla="*/ 1103 w 1118"/>
                <a:gd name="T35" fmla="*/ 486 h 646"/>
                <a:gd name="T36" fmla="*/ 1107 w 1118"/>
                <a:gd name="T37" fmla="*/ 518 h 646"/>
                <a:gd name="T38" fmla="*/ 1111 w 1118"/>
                <a:gd name="T39" fmla="*/ 549 h 646"/>
                <a:gd name="T40" fmla="*/ 1114 w 1118"/>
                <a:gd name="T41" fmla="*/ 576 h 646"/>
                <a:gd name="T42" fmla="*/ 1115 w 1118"/>
                <a:gd name="T43" fmla="*/ 599 h 646"/>
                <a:gd name="T44" fmla="*/ 1116 w 1118"/>
                <a:gd name="T45" fmla="*/ 618 h 646"/>
                <a:gd name="T46" fmla="*/ 1117 w 1118"/>
                <a:gd name="T47" fmla="*/ 632 h 646"/>
                <a:gd name="T48" fmla="*/ 1118 w 1118"/>
                <a:gd name="T49" fmla="*/ 642 h 646"/>
                <a:gd name="T50" fmla="*/ 1118 w 1118"/>
                <a:gd name="T51" fmla="*/ 645 h 646"/>
                <a:gd name="T52" fmla="*/ 559 w 1118"/>
                <a:gd name="T53" fmla="*/ 645 h 646"/>
                <a:gd name="T54" fmla="*/ 559 w 1118"/>
                <a:gd name="T55" fmla="*/ 646 h 646"/>
                <a:gd name="T56" fmla="*/ 0 w 1118"/>
                <a:gd name="T57" fmla="*/ 645 h 646"/>
                <a:gd name="T58" fmla="*/ 0 w 1118"/>
                <a:gd name="T59" fmla="*/ 642 h 646"/>
                <a:gd name="T60" fmla="*/ 0 w 1118"/>
                <a:gd name="T61" fmla="*/ 633 h 646"/>
                <a:gd name="T62" fmla="*/ 1 w 1118"/>
                <a:gd name="T63" fmla="*/ 619 h 646"/>
                <a:gd name="T64" fmla="*/ 2 w 1118"/>
                <a:gd name="T65" fmla="*/ 600 h 646"/>
                <a:gd name="T66" fmla="*/ 4 w 1118"/>
                <a:gd name="T67" fmla="*/ 577 h 646"/>
                <a:gd name="T68" fmla="*/ 7 w 1118"/>
                <a:gd name="T69" fmla="*/ 549 h 646"/>
                <a:gd name="T70" fmla="*/ 10 w 1118"/>
                <a:gd name="T71" fmla="*/ 519 h 646"/>
                <a:gd name="T72" fmla="*/ 14 w 1118"/>
                <a:gd name="T73" fmla="*/ 486 h 646"/>
                <a:gd name="T74" fmla="*/ 19 w 1118"/>
                <a:gd name="T75" fmla="*/ 451 h 646"/>
                <a:gd name="T76" fmla="*/ 26 w 1118"/>
                <a:gd name="T77" fmla="*/ 415 h 646"/>
                <a:gd name="T78" fmla="*/ 33 w 1118"/>
                <a:gd name="T79" fmla="*/ 376 h 646"/>
                <a:gd name="T80" fmla="*/ 42 w 1118"/>
                <a:gd name="T81" fmla="*/ 337 h 646"/>
                <a:gd name="T82" fmla="*/ 53 w 1118"/>
                <a:gd name="T83" fmla="*/ 298 h 646"/>
                <a:gd name="T84" fmla="*/ 63 w 1118"/>
                <a:gd name="T85" fmla="*/ 259 h 646"/>
                <a:gd name="T86" fmla="*/ 77 w 1118"/>
                <a:gd name="T87" fmla="*/ 222 h 646"/>
                <a:gd name="T88" fmla="*/ 92 w 1118"/>
                <a:gd name="T89" fmla="*/ 185 h 646"/>
                <a:gd name="T90" fmla="*/ 108 w 1118"/>
                <a:gd name="T91" fmla="*/ 150 h 646"/>
                <a:gd name="T92" fmla="*/ 128 w 1118"/>
                <a:gd name="T93" fmla="*/ 118 h 646"/>
                <a:gd name="T94" fmla="*/ 148 w 1118"/>
                <a:gd name="T95" fmla="*/ 88 h 646"/>
                <a:gd name="T96" fmla="*/ 170 w 1118"/>
                <a:gd name="T97" fmla="*/ 62 h 646"/>
                <a:gd name="T98" fmla="*/ 196 w 1118"/>
                <a:gd name="T99" fmla="*/ 40 h 646"/>
                <a:gd name="T100" fmla="*/ 223 w 1118"/>
                <a:gd name="T101" fmla="*/ 22 h 646"/>
                <a:gd name="T102" fmla="*/ 253 w 1118"/>
                <a:gd name="T103" fmla="*/ 9 h 646"/>
                <a:gd name="T104" fmla="*/ 285 w 1118"/>
                <a:gd name="T105" fmla="*/ 1 h 646"/>
                <a:gd name="T106" fmla="*/ 298 w 1118"/>
                <a:gd name="T107" fmla="*/ 1 h 646"/>
                <a:gd name="T108" fmla="*/ 309 w 1118"/>
                <a:gd name="T109" fmla="*/ 4 h 646"/>
                <a:gd name="T110" fmla="*/ 451 w 1118"/>
                <a:gd name="T111" fmla="*/ 196 h 646"/>
                <a:gd name="T112" fmla="*/ 559 w 1118"/>
                <a:gd name="T113" fmla="*/ 110 h 646"/>
                <a:gd name="T114" fmla="*/ 559 w 1118"/>
                <a:gd name="T115" fmla="*/ 109 h 646"/>
                <a:gd name="T116" fmla="*/ 559 w 1118"/>
                <a:gd name="T117" fmla="*/ 109 h 646"/>
                <a:gd name="T118" fmla="*/ 667 w 1118"/>
                <a:gd name="T119" fmla="*/ 195 h 646"/>
                <a:gd name="T120" fmla="*/ 809 w 1118"/>
                <a:gd name="T121" fmla="*/ 3 h 646"/>
                <a:gd name="T122" fmla="*/ 819 w 1118"/>
                <a:gd name="T123"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8" h="646">
                  <a:moveTo>
                    <a:pt x="819" y="0"/>
                  </a:moveTo>
                  <a:lnTo>
                    <a:pt x="832" y="0"/>
                  </a:lnTo>
                  <a:lnTo>
                    <a:pt x="864" y="8"/>
                  </a:lnTo>
                  <a:lnTo>
                    <a:pt x="894" y="22"/>
                  </a:lnTo>
                  <a:lnTo>
                    <a:pt x="922" y="39"/>
                  </a:lnTo>
                  <a:lnTo>
                    <a:pt x="947" y="61"/>
                  </a:lnTo>
                  <a:lnTo>
                    <a:pt x="969" y="88"/>
                  </a:lnTo>
                  <a:lnTo>
                    <a:pt x="991" y="117"/>
                  </a:lnTo>
                  <a:lnTo>
                    <a:pt x="1009" y="149"/>
                  </a:lnTo>
                  <a:lnTo>
                    <a:pt x="1026" y="184"/>
                  </a:lnTo>
                  <a:lnTo>
                    <a:pt x="1041" y="221"/>
                  </a:lnTo>
                  <a:lnTo>
                    <a:pt x="1054" y="258"/>
                  </a:lnTo>
                  <a:lnTo>
                    <a:pt x="1066" y="298"/>
                  </a:lnTo>
                  <a:lnTo>
                    <a:pt x="1075" y="336"/>
                  </a:lnTo>
                  <a:lnTo>
                    <a:pt x="1085" y="375"/>
                  </a:lnTo>
                  <a:lnTo>
                    <a:pt x="1092" y="413"/>
                  </a:lnTo>
                  <a:lnTo>
                    <a:pt x="1098" y="451"/>
                  </a:lnTo>
                  <a:lnTo>
                    <a:pt x="1103" y="486"/>
                  </a:lnTo>
                  <a:lnTo>
                    <a:pt x="1107" y="518"/>
                  </a:lnTo>
                  <a:lnTo>
                    <a:pt x="1111" y="549"/>
                  </a:lnTo>
                  <a:lnTo>
                    <a:pt x="1114" y="576"/>
                  </a:lnTo>
                  <a:lnTo>
                    <a:pt x="1115" y="599"/>
                  </a:lnTo>
                  <a:lnTo>
                    <a:pt x="1116" y="618"/>
                  </a:lnTo>
                  <a:lnTo>
                    <a:pt x="1117" y="632"/>
                  </a:lnTo>
                  <a:lnTo>
                    <a:pt x="1118" y="642"/>
                  </a:lnTo>
                  <a:lnTo>
                    <a:pt x="1118" y="645"/>
                  </a:lnTo>
                  <a:lnTo>
                    <a:pt x="559" y="645"/>
                  </a:lnTo>
                  <a:lnTo>
                    <a:pt x="559" y="646"/>
                  </a:lnTo>
                  <a:lnTo>
                    <a:pt x="0" y="645"/>
                  </a:lnTo>
                  <a:lnTo>
                    <a:pt x="0" y="642"/>
                  </a:lnTo>
                  <a:lnTo>
                    <a:pt x="0" y="633"/>
                  </a:lnTo>
                  <a:lnTo>
                    <a:pt x="1" y="619"/>
                  </a:lnTo>
                  <a:lnTo>
                    <a:pt x="2" y="600"/>
                  </a:lnTo>
                  <a:lnTo>
                    <a:pt x="4" y="577"/>
                  </a:lnTo>
                  <a:lnTo>
                    <a:pt x="7" y="549"/>
                  </a:lnTo>
                  <a:lnTo>
                    <a:pt x="10" y="519"/>
                  </a:lnTo>
                  <a:lnTo>
                    <a:pt x="14" y="486"/>
                  </a:lnTo>
                  <a:lnTo>
                    <a:pt x="19" y="451"/>
                  </a:lnTo>
                  <a:lnTo>
                    <a:pt x="26" y="415"/>
                  </a:lnTo>
                  <a:lnTo>
                    <a:pt x="33" y="376"/>
                  </a:lnTo>
                  <a:lnTo>
                    <a:pt x="42" y="337"/>
                  </a:lnTo>
                  <a:lnTo>
                    <a:pt x="53" y="298"/>
                  </a:lnTo>
                  <a:lnTo>
                    <a:pt x="63" y="259"/>
                  </a:lnTo>
                  <a:lnTo>
                    <a:pt x="77" y="222"/>
                  </a:lnTo>
                  <a:lnTo>
                    <a:pt x="92" y="185"/>
                  </a:lnTo>
                  <a:lnTo>
                    <a:pt x="108" y="150"/>
                  </a:lnTo>
                  <a:lnTo>
                    <a:pt x="128" y="118"/>
                  </a:lnTo>
                  <a:lnTo>
                    <a:pt x="148" y="88"/>
                  </a:lnTo>
                  <a:lnTo>
                    <a:pt x="170" y="62"/>
                  </a:lnTo>
                  <a:lnTo>
                    <a:pt x="196" y="40"/>
                  </a:lnTo>
                  <a:lnTo>
                    <a:pt x="223" y="22"/>
                  </a:lnTo>
                  <a:lnTo>
                    <a:pt x="253" y="9"/>
                  </a:lnTo>
                  <a:lnTo>
                    <a:pt x="285" y="1"/>
                  </a:lnTo>
                  <a:lnTo>
                    <a:pt x="298" y="1"/>
                  </a:lnTo>
                  <a:lnTo>
                    <a:pt x="309" y="4"/>
                  </a:lnTo>
                  <a:lnTo>
                    <a:pt x="451" y="196"/>
                  </a:lnTo>
                  <a:lnTo>
                    <a:pt x="559" y="110"/>
                  </a:lnTo>
                  <a:lnTo>
                    <a:pt x="559" y="109"/>
                  </a:lnTo>
                  <a:lnTo>
                    <a:pt x="559" y="109"/>
                  </a:lnTo>
                  <a:lnTo>
                    <a:pt x="667" y="195"/>
                  </a:lnTo>
                  <a:lnTo>
                    <a:pt x="809" y="3"/>
                  </a:lnTo>
                  <a:lnTo>
                    <a:pt x="8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33" name="Freeform 18">
              <a:extLst>
                <a:ext uri="{FF2B5EF4-FFF2-40B4-BE49-F238E27FC236}">
                  <a16:creationId xmlns:a16="http://schemas.microsoft.com/office/drawing/2014/main" id="{D647D7B8-BC5C-0F65-4F34-581E5EB1AC32}"/>
                </a:ext>
              </a:extLst>
            </p:cNvPr>
            <p:cNvSpPr>
              <a:spLocks/>
            </p:cNvSpPr>
            <p:nvPr/>
          </p:nvSpPr>
          <p:spPr bwMode="auto">
            <a:xfrm>
              <a:off x="2728" y="1111"/>
              <a:ext cx="297" cy="175"/>
            </a:xfrm>
            <a:custGeom>
              <a:avLst/>
              <a:gdLst>
                <a:gd name="T0" fmla="*/ 687 w 891"/>
                <a:gd name="T1" fmla="*/ 8 h 525"/>
                <a:gd name="T2" fmla="*/ 737 w 891"/>
                <a:gd name="T3" fmla="*/ 36 h 525"/>
                <a:gd name="T4" fmla="*/ 778 w 891"/>
                <a:gd name="T5" fmla="*/ 82 h 525"/>
                <a:gd name="T6" fmla="*/ 811 w 891"/>
                <a:gd name="T7" fmla="*/ 139 h 525"/>
                <a:gd name="T8" fmla="*/ 837 w 891"/>
                <a:gd name="T9" fmla="*/ 205 h 525"/>
                <a:gd name="T10" fmla="*/ 856 w 891"/>
                <a:gd name="T11" fmla="*/ 274 h 525"/>
                <a:gd name="T12" fmla="*/ 870 w 891"/>
                <a:gd name="T13" fmla="*/ 342 h 525"/>
                <a:gd name="T14" fmla="*/ 880 w 891"/>
                <a:gd name="T15" fmla="*/ 405 h 525"/>
                <a:gd name="T16" fmla="*/ 886 w 891"/>
                <a:gd name="T17" fmla="*/ 458 h 525"/>
                <a:gd name="T18" fmla="*/ 889 w 891"/>
                <a:gd name="T19" fmla="*/ 499 h 525"/>
                <a:gd name="T20" fmla="*/ 891 w 891"/>
                <a:gd name="T21" fmla="*/ 520 h 525"/>
                <a:gd name="T22" fmla="*/ 436 w 891"/>
                <a:gd name="T23" fmla="*/ 525 h 525"/>
                <a:gd name="T24" fmla="*/ 314 w 891"/>
                <a:gd name="T25" fmla="*/ 525 h 525"/>
                <a:gd name="T26" fmla="*/ 284 w 891"/>
                <a:gd name="T27" fmla="*/ 455 h 525"/>
                <a:gd name="T28" fmla="*/ 248 w 891"/>
                <a:gd name="T29" fmla="*/ 392 h 525"/>
                <a:gd name="T30" fmla="*/ 203 w 891"/>
                <a:gd name="T31" fmla="*/ 341 h 525"/>
                <a:gd name="T32" fmla="*/ 151 w 891"/>
                <a:gd name="T33" fmla="*/ 303 h 525"/>
                <a:gd name="T34" fmla="*/ 88 w 891"/>
                <a:gd name="T35" fmla="*/ 284 h 525"/>
                <a:gd name="T36" fmla="*/ 63 w 891"/>
                <a:gd name="T37" fmla="*/ 286 h 525"/>
                <a:gd name="T38" fmla="*/ 50 w 891"/>
                <a:gd name="T39" fmla="*/ 290 h 525"/>
                <a:gd name="T40" fmla="*/ 7 w 891"/>
                <a:gd name="T41" fmla="*/ 316 h 525"/>
                <a:gd name="T42" fmla="*/ 73 w 891"/>
                <a:gd name="T43" fmla="*/ 258 h 525"/>
                <a:gd name="T44" fmla="*/ 127 w 891"/>
                <a:gd name="T45" fmla="*/ 189 h 525"/>
                <a:gd name="T46" fmla="*/ 167 w 891"/>
                <a:gd name="T47" fmla="*/ 112 h 525"/>
                <a:gd name="T48" fmla="*/ 193 w 891"/>
                <a:gd name="T49" fmla="*/ 65 h 525"/>
                <a:gd name="T50" fmla="*/ 212 w 891"/>
                <a:gd name="T51" fmla="*/ 43 h 525"/>
                <a:gd name="T52" fmla="*/ 217 w 891"/>
                <a:gd name="T53" fmla="*/ 2 h 525"/>
                <a:gd name="T54" fmla="*/ 225 w 891"/>
                <a:gd name="T55" fmla="*/ 2 h 525"/>
                <a:gd name="T56" fmla="*/ 233 w 891"/>
                <a:gd name="T57" fmla="*/ 3 h 525"/>
                <a:gd name="T58" fmla="*/ 436 w 891"/>
                <a:gd name="T59" fmla="*/ 90 h 525"/>
                <a:gd name="T60" fmla="*/ 436 w 891"/>
                <a:gd name="T61" fmla="*/ 90 h 525"/>
                <a:gd name="T62" fmla="*/ 524 w 891"/>
                <a:gd name="T63" fmla="*/ 160 h 525"/>
                <a:gd name="T64" fmla="*/ 648 w 891"/>
                <a:gd name="T6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525">
                  <a:moveTo>
                    <a:pt x="659" y="0"/>
                  </a:moveTo>
                  <a:lnTo>
                    <a:pt x="687" y="8"/>
                  </a:lnTo>
                  <a:lnTo>
                    <a:pt x="713" y="19"/>
                  </a:lnTo>
                  <a:lnTo>
                    <a:pt x="737" y="36"/>
                  </a:lnTo>
                  <a:lnTo>
                    <a:pt x="759" y="58"/>
                  </a:lnTo>
                  <a:lnTo>
                    <a:pt x="778" y="82"/>
                  </a:lnTo>
                  <a:lnTo>
                    <a:pt x="795" y="109"/>
                  </a:lnTo>
                  <a:lnTo>
                    <a:pt x="811" y="139"/>
                  </a:lnTo>
                  <a:lnTo>
                    <a:pt x="825" y="171"/>
                  </a:lnTo>
                  <a:lnTo>
                    <a:pt x="837" y="205"/>
                  </a:lnTo>
                  <a:lnTo>
                    <a:pt x="848" y="239"/>
                  </a:lnTo>
                  <a:lnTo>
                    <a:pt x="856" y="274"/>
                  </a:lnTo>
                  <a:lnTo>
                    <a:pt x="864" y="308"/>
                  </a:lnTo>
                  <a:lnTo>
                    <a:pt x="870" y="342"/>
                  </a:lnTo>
                  <a:lnTo>
                    <a:pt x="876" y="375"/>
                  </a:lnTo>
                  <a:lnTo>
                    <a:pt x="880" y="405"/>
                  </a:lnTo>
                  <a:lnTo>
                    <a:pt x="884" y="434"/>
                  </a:lnTo>
                  <a:lnTo>
                    <a:pt x="886" y="458"/>
                  </a:lnTo>
                  <a:lnTo>
                    <a:pt x="888" y="481"/>
                  </a:lnTo>
                  <a:lnTo>
                    <a:pt x="889" y="499"/>
                  </a:lnTo>
                  <a:lnTo>
                    <a:pt x="891" y="512"/>
                  </a:lnTo>
                  <a:lnTo>
                    <a:pt x="891" y="520"/>
                  </a:lnTo>
                  <a:lnTo>
                    <a:pt x="891" y="524"/>
                  </a:lnTo>
                  <a:lnTo>
                    <a:pt x="436" y="525"/>
                  </a:lnTo>
                  <a:lnTo>
                    <a:pt x="436" y="525"/>
                  </a:lnTo>
                  <a:lnTo>
                    <a:pt x="314" y="525"/>
                  </a:lnTo>
                  <a:lnTo>
                    <a:pt x="300" y="489"/>
                  </a:lnTo>
                  <a:lnTo>
                    <a:pt x="284" y="455"/>
                  </a:lnTo>
                  <a:lnTo>
                    <a:pt x="267" y="423"/>
                  </a:lnTo>
                  <a:lnTo>
                    <a:pt x="248" y="392"/>
                  </a:lnTo>
                  <a:lnTo>
                    <a:pt x="227" y="365"/>
                  </a:lnTo>
                  <a:lnTo>
                    <a:pt x="203" y="341"/>
                  </a:lnTo>
                  <a:lnTo>
                    <a:pt x="178" y="320"/>
                  </a:lnTo>
                  <a:lnTo>
                    <a:pt x="151" y="303"/>
                  </a:lnTo>
                  <a:lnTo>
                    <a:pt x="121" y="291"/>
                  </a:lnTo>
                  <a:lnTo>
                    <a:pt x="88" y="284"/>
                  </a:lnTo>
                  <a:lnTo>
                    <a:pt x="74" y="284"/>
                  </a:lnTo>
                  <a:lnTo>
                    <a:pt x="63" y="286"/>
                  </a:lnTo>
                  <a:lnTo>
                    <a:pt x="55" y="288"/>
                  </a:lnTo>
                  <a:lnTo>
                    <a:pt x="50" y="290"/>
                  </a:lnTo>
                  <a:lnTo>
                    <a:pt x="0" y="358"/>
                  </a:lnTo>
                  <a:lnTo>
                    <a:pt x="7" y="316"/>
                  </a:lnTo>
                  <a:lnTo>
                    <a:pt x="42" y="288"/>
                  </a:lnTo>
                  <a:lnTo>
                    <a:pt x="73" y="258"/>
                  </a:lnTo>
                  <a:lnTo>
                    <a:pt x="102" y="225"/>
                  </a:lnTo>
                  <a:lnTo>
                    <a:pt x="127" y="189"/>
                  </a:lnTo>
                  <a:lnTo>
                    <a:pt x="148" y="151"/>
                  </a:lnTo>
                  <a:lnTo>
                    <a:pt x="167" y="112"/>
                  </a:lnTo>
                  <a:lnTo>
                    <a:pt x="181" y="73"/>
                  </a:lnTo>
                  <a:lnTo>
                    <a:pt x="193" y="65"/>
                  </a:lnTo>
                  <a:lnTo>
                    <a:pt x="204" y="56"/>
                  </a:lnTo>
                  <a:lnTo>
                    <a:pt x="212" y="43"/>
                  </a:lnTo>
                  <a:lnTo>
                    <a:pt x="215" y="28"/>
                  </a:lnTo>
                  <a:lnTo>
                    <a:pt x="217" y="2"/>
                  </a:lnTo>
                  <a:lnTo>
                    <a:pt x="221" y="2"/>
                  </a:lnTo>
                  <a:lnTo>
                    <a:pt x="225" y="2"/>
                  </a:lnTo>
                  <a:lnTo>
                    <a:pt x="230" y="2"/>
                  </a:lnTo>
                  <a:lnTo>
                    <a:pt x="233" y="3"/>
                  </a:lnTo>
                  <a:lnTo>
                    <a:pt x="349" y="160"/>
                  </a:lnTo>
                  <a:lnTo>
                    <a:pt x="436" y="90"/>
                  </a:lnTo>
                  <a:lnTo>
                    <a:pt x="436" y="90"/>
                  </a:lnTo>
                  <a:lnTo>
                    <a:pt x="436" y="90"/>
                  </a:lnTo>
                  <a:lnTo>
                    <a:pt x="436" y="89"/>
                  </a:lnTo>
                  <a:lnTo>
                    <a:pt x="524" y="160"/>
                  </a:lnTo>
                  <a:lnTo>
                    <a:pt x="640" y="3"/>
                  </a:lnTo>
                  <a:lnTo>
                    <a:pt x="648" y="0"/>
                  </a:lnTo>
                  <a:lnTo>
                    <a:pt x="6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34" name="Freeform 19">
              <a:extLst>
                <a:ext uri="{FF2B5EF4-FFF2-40B4-BE49-F238E27FC236}">
                  <a16:creationId xmlns:a16="http://schemas.microsoft.com/office/drawing/2014/main" id="{271C2C58-93A1-2394-B2E1-78953D1F407E}"/>
                </a:ext>
              </a:extLst>
            </p:cNvPr>
            <p:cNvSpPr>
              <a:spLocks/>
            </p:cNvSpPr>
            <p:nvPr/>
          </p:nvSpPr>
          <p:spPr bwMode="auto">
            <a:xfrm>
              <a:off x="2306" y="1111"/>
              <a:ext cx="296" cy="175"/>
            </a:xfrm>
            <a:custGeom>
              <a:avLst/>
              <a:gdLst>
                <a:gd name="T0" fmla="*/ 679 w 890"/>
                <a:gd name="T1" fmla="*/ 1 h 525"/>
                <a:gd name="T2" fmla="*/ 683 w 890"/>
                <a:gd name="T3" fmla="*/ 26 h 525"/>
                <a:gd name="T4" fmla="*/ 695 w 890"/>
                <a:gd name="T5" fmla="*/ 56 h 525"/>
                <a:gd name="T6" fmla="*/ 720 w 890"/>
                <a:gd name="T7" fmla="*/ 73 h 525"/>
                <a:gd name="T8" fmla="*/ 756 w 890"/>
                <a:gd name="T9" fmla="*/ 161 h 525"/>
                <a:gd name="T10" fmla="*/ 810 w 890"/>
                <a:gd name="T11" fmla="*/ 241 h 525"/>
                <a:gd name="T12" fmla="*/ 881 w 890"/>
                <a:gd name="T13" fmla="*/ 308 h 525"/>
                <a:gd name="T14" fmla="*/ 840 w 890"/>
                <a:gd name="T15" fmla="*/ 291 h 525"/>
                <a:gd name="T16" fmla="*/ 827 w 890"/>
                <a:gd name="T17" fmla="*/ 286 h 525"/>
                <a:gd name="T18" fmla="*/ 803 w 890"/>
                <a:gd name="T19" fmla="*/ 285 h 525"/>
                <a:gd name="T20" fmla="*/ 741 w 890"/>
                <a:gd name="T21" fmla="*/ 304 h 525"/>
                <a:gd name="T22" fmla="*/ 688 w 890"/>
                <a:gd name="T23" fmla="*/ 341 h 525"/>
                <a:gd name="T24" fmla="*/ 643 w 890"/>
                <a:gd name="T25" fmla="*/ 392 h 525"/>
                <a:gd name="T26" fmla="*/ 607 w 890"/>
                <a:gd name="T27" fmla="*/ 454 h 525"/>
                <a:gd name="T28" fmla="*/ 577 w 890"/>
                <a:gd name="T29" fmla="*/ 525 h 525"/>
                <a:gd name="T30" fmla="*/ 454 w 890"/>
                <a:gd name="T31" fmla="*/ 525 h 525"/>
                <a:gd name="T32" fmla="*/ 0 w 890"/>
                <a:gd name="T33" fmla="*/ 522 h 525"/>
                <a:gd name="T34" fmla="*/ 1 w 890"/>
                <a:gd name="T35" fmla="*/ 500 h 525"/>
                <a:gd name="T36" fmla="*/ 4 w 890"/>
                <a:gd name="T37" fmla="*/ 459 h 525"/>
                <a:gd name="T38" fmla="*/ 9 w 890"/>
                <a:gd name="T39" fmla="*/ 406 h 525"/>
                <a:gd name="T40" fmla="*/ 19 w 890"/>
                <a:gd name="T41" fmla="*/ 343 h 525"/>
                <a:gd name="T42" fmla="*/ 33 w 890"/>
                <a:gd name="T43" fmla="*/ 274 h 525"/>
                <a:gd name="T44" fmla="*/ 53 w 890"/>
                <a:gd name="T45" fmla="*/ 206 h 525"/>
                <a:gd name="T46" fmla="*/ 79 w 890"/>
                <a:gd name="T47" fmla="*/ 140 h 525"/>
                <a:gd name="T48" fmla="*/ 112 w 890"/>
                <a:gd name="T49" fmla="*/ 82 h 525"/>
                <a:gd name="T50" fmla="*/ 153 w 890"/>
                <a:gd name="T51" fmla="*/ 38 h 525"/>
                <a:gd name="T52" fmla="*/ 203 w 890"/>
                <a:gd name="T53" fmla="*/ 9 h 525"/>
                <a:gd name="T54" fmla="*/ 242 w 890"/>
                <a:gd name="T55" fmla="*/ 1 h 525"/>
                <a:gd name="T56" fmla="*/ 366 w 890"/>
                <a:gd name="T57" fmla="*/ 160 h 525"/>
                <a:gd name="T58" fmla="*/ 454 w 890"/>
                <a:gd name="T59" fmla="*/ 89 h 525"/>
                <a:gd name="T60" fmla="*/ 657 w 890"/>
                <a:gd name="T61" fmla="*/ 3 h 525"/>
                <a:gd name="T62" fmla="*/ 675 w 890"/>
                <a:gd name="T6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0" h="525">
                  <a:moveTo>
                    <a:pt x="675" y="0"/>
                  </a:moveTo>
                  <a:lnTo>
                    <a:pt x="679" y="1"/>
                  </a:lnTo>
                  <a:lnTo>
                    <a:pt x="681" y="2"/>
                  </a:lnTo>
                  <a:lnTo>
                    <a:pt x="683" y="26"/>
                  </a:lnTo>
                  <a:lnTo>
                    <a:pt x="686" y="42"/>
                  </a:lnTo>
                  <a:lnTo>
                    <a:pt x="695" y="56"/>
                  </a:lnTo>
                  <a:lnTo>
                    <a:pt x="705" y="65"/>
                  </a:lnTo>
                  <a:lnTo>
                    <a:pt x="720" y="73"/>
                  </a:lnTo>
                  <a:lnTo>
                    <a:pt x="735" y="117"/>
                  </a:lnTo>
                  <a:lnTo>
                    <a:pt x="756" y="161"/>
                  </a:lnTo>
                  <a:lnTo>
                    <a:pt x="781" y="202"/>
                  </a:lnTo>
                  <a:lnTo>
                    <a:pt x="810" y="241"/>
                  </a:lnTo>
                  <a:lnTo>
                    <a:pt x="844" y="276"/>
                  </a:lnTo>
                  <a:lnTo>
                    <a:pt x="881" y="308"/>
                  </a:lnTo>
                  <a:lnTo>
                    <a:pt x="890" y="357"/>
                  </a:lnTo>
                  <a:lnTo>
                    <a:pt x="840" y="291"/>
                  </a:lnTo>
                  <a:lnTo>
                    <a:pt x="836" y="289"/>
                  </a:lnTo>
                  <a:lnTo>
                    <a:pt x="827" y="286"/>
                  </a:lnTo>
                  <a:lnTo>
                    <a:pt x="816" y="285"/>
                  </a:lnTo>
                  <a:lnTo>
                    <a:pt x="803" y="285"/>
                  </a:lnTo>
                  <a:lnTo>
                    <a:pt x="771" y="292"/>
                  </a:lnTo>
                  <a:lnTo>
                    <a:pt x="741" y="304"/>
                  </a:lnTo>
                  <a:lnTo>
                    <a:pt x="713" y="320"/>
                  </a:lnTo>
                  <a:lnTo>
                    <a:pt x="688" y="341"/>
                  </a:lnTo>
                  <a:lnTo>
                    <a:pt x="665" y="365"/>
                  </a:lnTo>
                  <a:lnTo>
                    <a:pt x="643" y="392"/>
                  </a:lnTo>
                  <a:lnTo>
                    <a:pt x="624" y="422"/>
                  </a:lnTo>
                  <a:lnTo>
                    <a:pt x="607" y="454"/>
                  </a:lnTo>
                  <a:lnTo>
                    <a:pt x="591" y="488"/>
                  </a:lnTo>
                  <a:lnTo>
                    <a:pt x="577" y="525"/>
                  </a:lnTo>
                  <a:lnTo>
                    <a:pt x="454" y="525"/>
                  </a:lnTo>
                  <a:lnTo>
                    <a:pt x="454" y="525"/>
                  </a:lnTo>
                  <a:lnTo>
                    <a:pt x="0" y="525"/>
                  </a:lnTo>
                  <a:lnTo>
                    <a:pt x="0" y="522"/>
                  </a:lnTo>
                  <a:lnTo>
                    <a:pt x="0" y="513"/>
                  </a:lnTo>
                  <a:lnTo>
                    <a:pt x="1" y="500"/>
                  </a:lnTo>
                  <a:lnTo>
                    <a:pt x="2" y="482"/>
                  </a:lnTo>
                  <a:lnTo>
                    <a:pt x="4" y="459"/>
                  </a:lnTo>
                  <a:lnTo>
                    <a:pt x="6" y="434"/>
                  </a:lnTo>
                  <a:lnTo>
                    <a:pt x="9" y="406"/>
                  </a:lnTo>
                  <a:lnTo>
                    <a:pt x="14" y="375"/>
                  </a:lnTo>
                  <a:lnTo>
                    <a:pt x="19" y="343"/>
                  </a:lnTo>
                  <a:lnTo>
                    <a:pt x="25" y="310"/>
                  </a:lnTo>
                  <a:lnTo>
                    <a:pt x="33" y="274"/>
                  </a:lnTo>
                  <a:lnTo>
                    <a:pt x="42" y="240"/>
                  </a:lnTo>
                  <a:lnTo>
                    <a:pt x="53" y="206"/>
                  </a:lnTo>
                  <a:lnTo>
                    <a:pt x="65" y="172"/>
                  </a:lnTo>
                  <a:lnTo>
                    <a:pt x="79" y="140"/>
                  </a:lnTo>
                  <a:lnTo>
                    <a:pt x="94" y="110"/>
                  </a:lnTo>
                  <a:lnTo>
                    <a:pt x="112" y="82"/>
                  </a:lnTo>
                  <a:lnTo>
                    <a:pt x="131" y="58"/>
                  </a:lnTo>
                  <a:lnTo>
                    <a:pt x="153" y="38"/>
                  </a:lnTo>
                  <a:lnTo>
                    <a:pt x="176" y="20"/>
                  </a:lnTo>
                  <a:lnTo>
                    <a:pt x="203" y="9"/>
                  </a:lnTo>
                  <a:lnTo>
                    <a:pt x="231" y="1"/>
                  </a:lnTo>
                  <a:lnTo>
                    <a:pt x="242" y="1"/>
                  </a:lnTo>
                  <a:lnTo>
                    <a:pt x="250" y="3"/>
                  </a:lnTo>
                  <a:lnTo>
                    <a:pt x="366" y="160"/>
                  </a:lnTo>
                  <a:lnTo>
                    <a:pt x="454" y="90"/>
                  </a:lnTo>
                  <a:lnTo>
                    <a:pt x="454" y="89"/>
                  </a:lnTo>
                  <a:lnTo>
                    <a:pt x="542" y="160"/>
                  </a:lnTo>
                  <a:lnTo>
                    <a:pt x="657" y="3"/>
                  </a:lnTo>
                  <a:lnTo>
                    <a:pt x="665" y="0"/>
                  </a:lnTo>
                  <a:lnTo>
                    <a:pt x="6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35" name="Freeform 20">
              <a:extLst>
                <a:ext uri="{FF2B5EF4-FFF2-40B4-BE49-F238E27FC236}">
                  <a16:creationId xmlns:a16="http://schemas.microsoft.com/office/drawing/2014/main" id="{94B224C0-1249-C36E-72D2-CCA11B454F19}"/>
                </a:ext>
              </a:extLst>
            </p:cNvPr>
            <p:cNvSpPr>
              <a:spLocks/>
            </p:cNvSpPr>
            <p:nvPr/>
          </p:nvSpPr>
          <p:spPr bwMode="auto">
            <a:xfrm>
              <a:off x="2101" y="512"/>
              <a:ext cx="1172" cy="1120"/>
            </a:xfrm>
            <a:custGeom>
              <a:avLst/>
              <a:gdLst>
                <a:gd name="T0" fmla="*/ 3015 w 3515"/>
                <a:gd name="T1" fmla="*/ 377 h 3359"/>
                <a:gd name="T2" fmla="*/ 3208 w 3515"/>
                <a:gd name="T3" fmla="*/ 615 h 3359"/>
                <a:gd name="T4" fmla="*/ 3359 w 3515"/>
                <a:gd name="T5" fmla="*/ 882 h 3359"/>
                <a:gd name="T6" fmla="*/ 3462 w 3515"/>
                <a:gd name="T7" fmla="*/ 1178 h 3359"/>
                <a:gd name="T8" fmla="*/ 3512 w 3515"/>
                <a:gd name="T9" fmla="*/ 1494 h 3359"/>
                <a:gd name="T10" fmla="*/ 3502 w 3515"/>
                <a:gd name="T11" fmla="*/ 1815 h 3359"/>
                <a:gd name="T12" fmla="*/ 3438 w 3515"/>
                <a:gd name="T13" fmla="*/ 2118 h 3359"/>
                <a:gd name="T14" fmla="*/ 3323 w 3515"/>
                <a:gd name="T15" fmla="*/ 2400 h 3359"/>
                <a:gd name="T16" fmla="*/ 3163 w 3515"/>
                <a:gd name="T17" fmla="*/ 2656 h 3359"/>
                <a:gd name="T18" fmla="*/ 2963 w 3515"/>
                <a:gd name="T19" fmla="*/ 2880 h 3359"/>
                <a:gd name="T20" fmla="*/ 2729 w 3515"/>
                <a:gd name="T21" fmla="*/ 3066 h 3359"/>
                <a:gd name="T22" fmla="*/ 2464 w 3515"/>
                <a:gd name="T23" fmla="*/ 3212 h 3359"/>
                <a:gd name="T24" fmla="*/ 2174 w 3515"/>
                <a:gd name="T25" fmla="*/ 3310 h 3359"/>
                <a:gd name="T26" fmla="*/ 1863 w 3515"/>
                <a:gd name="T27" fmla="*/ 3356 h 3359"/>
                <a:gd name="T28" fmla="*/ 1545 w 3515"/>
                <a:gd name="T29" fmla="*/ 3347 h 3359"/>
                <a:gd name="T30" fmla="*/ 1241 w 3515"/>
                <a:gd name="T31" fmla="*/ 3282 h 3359"/>
                <a:gd name="T32" fmla="*/ 960 w 3515"/>
                <a:gd name="T33" fmla="*/ 3168 h 3359"/>
                <a:gd name="T34" fmla="*/ 704 w 3515"/>
                <a:gd name="T35" fmla="*/ 3008 h 3359"/>
                <a:gd name="T36" fmla="*/ 481 w 3515"/>
                <a:gd name="T37" fmla="*/ 2809 h 3359"/>
                <a:gd name="T38" fmla="*/ 293 w 3515"/>
                <a:gd name="T39" fmla="*/ 2573 h 3359"/>
                <a:gd name="T40" fmla="*/ 149 w 3515"/>
                <a:gd name="T41" fmla="*/ 2309 h 3359"/>
                <a:gd name="T42" fmla="*/ 50 w 3515"/>
                <a:gd name="T43" fmla="*/ 2020 h 3359"/>
                <a:gd name="T44" fmla="*/ 3 w 3515"/>
                <a:gd name="T45" fmla="*/ 1709 h 3359"/>
                <a:gd name="T46" fmla="*/ 13 w 3515"/>
                <a:gd name="T47" fmla="*/ 1389 h 3359"/>
                <a:gd name="T48" fmla="*/ 78 w 3515"/>
                <a:gd name="T49" fmla="*/ 1084 h 3359"/>
                <a:gd name="T50" fmla="*/ 194 w 3515"/>
                <a:gd name="T51" fmla="*/ 800 h 3359"/>
                <a:gd name="T52" fmla="*/ 356 w 3515"/>
                <a:gd name="T53" fmla="*/ 544 h 3359"/>
                <a:gd name="T54" fmla="*/ 558 w 3515"/>
                <a:gd name="T55" fmla="*/ 320 h 3359"/>
                <a:gd name="T56" fmla="*/ 796 w 3515"/>
                <a:gd name="T57" fmla="*/ 133 h 3359"/>
                <a:gd name="T58" fmla="*/ 1148 w 3515"/>
                <a:gd name="T59" fmla="*/ 209 h 3359"/>
                <a:gd name="T60" fmla="*/ 907 w 3515"/>
                <a:gd name="T61" fmla="*/ 343 h 3359"/>
                <a:gd name="T62" fmla="*/ 695 w 3515"/>
                <a:gd name="T63" fmla="*/ 515 h 3359"/>
                <a:gd name="T64" fmla="*/ 516 w 3515"/>
                <a:gd name="T65" fmla="*/ 723 h 3359"/>
                <a:gd name="T66" fmla="*/ 378 w 3515"/>
                <a:gd name="T67" fmla="*/ 961 h 3359"/>
                <a:gd name="T68" fmla="*/ 284 w 3515"/>
                <a:gd name="T69" fmla="*/ 1223 h 3359"/>
                <a:gd name="T70" fmla="*/ 239 w 3515"/>
                <a:gd name="T71" fmla="*/ 1505 h 3359"/>
                <a:gd name="T72" fmla="*/ 248 w 3515"/>
                <a:gd name="T73" fmla="*/ 1801 h 3359"/>
                <a:gd name="T74" fmla="*/ 313 w 3515"/>
                <a:gd name="T75" fmla="*/ 2083 h 3359"/>
                <a:gd name="T76" fmla="*/ 428 w 3515"/>
                <a:gd name="T77" fmla="*/ 2343 h 3359"/>
                <a:gd name="T78" fmla="*/ 587 w 3515"/>
                <a:gd name="T79" fmla="*/ 2575 h 3359"/>
                <a:gd name="T80" fmla="*/ 785 w 3515"/>
                <a:gd name="T81" fmla="*/ 2773 h 3359"/>
                <a:gd name="T82" fmla="*/ 1017 w 3515"/>
                <a:gd name="T83" fmla="*/ 2932 h 3359"/>
                <a:gd name="T84" fmla="*/ 1277 w 3515"/>
                <a:gd name="T85" fmla="*/ 3047 h 3359"/>
                <a:gd name="T86" fmla="*/ 1559 w 3515"/>
                <a:gd name="T87" fmla="*/ 3111 h 3359"/>
                <a:gd name="T88" fmla="*/ 1857 w 3515"/>
                <a:gd name="T89" fmla="*/ 3121 h 3359"/>
                <a:gd name="T90" fmla="*/ 2145 w 3515"/>
                <a:gd name="T91" fmla="*/ 3074 h 3359"/>
                <a:gd name="T92" fmla="*/ 2414 w 3515"/>
                <a:gd name="T93" fmla="*/ 2975 h 3359"/>
                <a:gd name="T94" fmla="*/ 2655 w 3515"/>
                <a:gd name="T95" fmla="*/ 2830 h 3359"/>
                <a:gd name="T96" fmla="*/ 2865 w 3515"/>
                <a:gd name="T97" fmla="*/ 2644 h 3359"/>
                <a:gd name="T98" fmla="*/ 3038 w 3515"/>
                <a:gd name="T99" fmla="*/ 2424 h 3359"/>
                <a:gd name="T100" fmla="*/ 3168 w 3515"/>
                <a:gd name="T101" fmla="*/ 2173 h 3359"/>
                <a:gd name="T102" fmla="*/ 3250 w 3515"/>
                <a:gd name="T103" fmla="*/ 1897 h 3359"/>
                <a:gd name="T104" fmla="*/ 3278 w 3515"/>
                <a:gd name="T105" fmla="*/ 1603 h 3359"/>
                <a:gd name="T106" fmla="*/ 3250 w 3515"/>
                <a:gd name="T107" fmla="*/ 1312 h 3359"/>
                <a:gd name="T108" fmla="*/ 3170 w 3515"/>
                <a:gd name="T109" fmla="*/ 1040 h 3359"/>
                <a:gd name="T110" fmla="*/ 3042 w 3515"/>
                <a:gd name="T111" fmla="*/ 791 h 3359"/>
                <a:gd name="T112" fmla="*/ 2873 w 3515"/>
                <a:gd name="T113" fmla="*/ 572 h 3359"/>
                <a:gd name="T114" fmla="*/ 2400 w 3515"/>
                <a:gd name="T115" fmla="*/ 94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15" h="3359">
                  <a:moveTo>
                    <a:pt x="3143" y="0"/>
                  </a:moveTo>
                  <a:lnTo>
                    <a:pt x="2941" y="306"/>
                  </a:lnTo>
                  <a:lnTo>
                    <a:pt x="3015" y="377"/>
                  </a:lnTo>
                  <a:lnTo>
                    <a:pt x="3083" y="452"/>
                  </a:lnTo>
                  <a:lnTo>
                    <a:pt x="3148" y="531"/>
                  </a:lnTo>
                  <a:lnTo>
                    <a:pt x="3208" y="615"/>
                  </a:lnTo>
                  <a:lnTo>
                    <a:pt x="3264" y="700"/>
                  </a:lnTo>
                  <a:lnTo>
                    <a:pt x="3314" y="790"/>
                  </a:lnTo>
                  <a:lnTo>
                    <a:pt x="3359" y="882"/>
                  </a:lnTo>
                  <a:lnTo>
                    <a:pt x="3399" y="979"/>
                  </a:lnTo>
                  <a:lnTo>
                    <a:pt x="3433" y="1076"/>
                  </a:lnTo>
                  <a:lnTo>
                    <a:pt x="3462" y="1178"/>
                  </a:lnTo>
                  <a:lnTo>
                    <a:pt x="3485" y="1281"/>
                  </a:lnTo>
                  <a:lnTo>
                    <a:pt x="3501" y="1386"/>
                  </a:lnTo>
                  <a:lnTo>
                    <a:pt x="3512" y="1494"/>
                  </a:lnTo>
                  <a:lnTo>
                    <a:pt x="3515" y="1603"/>
                  </a:lnTo>
                  <a:lnTo>
                    <a:pt x="3512" y="1709"/>
                  </a:lnTo>
                  <a:lnTo>
                    <a:pt x="3502" y="1815"/>
                  </a:lnTo>
                  <a:lnTo>
                    <a:pt x="3486" y="1918"/>
                  </a:lnTo>
                  <a:lnTo>
                    <a:pt x="3464" y="2020"/>
                  </a:lnTo>
                  <a:lnTo>
                    <a:pt x="3438" y="2118"/>
                  </a:lnTo>
                  <a:lnTo>
                    <a:pt x="3404" y="2215"/>
                  </a:lnTo>
                  <a:lnTo>
                    <a:pt x="3366" y="2309"/>
                  </a:lnTo>
                  <a:lnTo>
                    <a:pt x="3323" y="2400"/>
                  </a:lnTo>
                  <a:lnTo>
                    <a:pt x="3274" y="2489"/>
                  </a:lnTo>
                  <a:lnTo>
                    <a:pt x="3221" y="2573"/>
                  </a:lnTo>
                  <a:lnTo>
                    <a:pt x="3163" y="2656"/>
                  </a:lnTo>
                  <a:lnTo>
                    <a:pt x="3100" y="2734"/>
                  </a:lnTo>
                  <a:lnTo>
                    <a:pt x="3034" y="2809"/>
                  </a:lnTo>
                  <a:lnTo>
                    <a:pt x="2963" y="2880"/>
                  </a:lnTo>
                  <a:lnTo>
                    <a:pt x="2888" y="2946"/>
                  </a:lnTo>
                  <a:lnTo>
                    <a:pt x="2810" y="3008"/>
                  </a:lnTo>
                  <a:lnTo>
                    <a:pt x="2729" y="3066"/>
                  </a:lnTo>
                  <a:lnTo>
                    <a:pt x="2643" y="3120"/>
                  </a:lnTo>
                  <a:lnTo>
                    <a:pt x="2555" y="3168"/>
                  </a:lnTo>
                  <a:lnTo>
                    <a:pt x="2464" y="3212"/>
                  </a:lnTo>
                  <a:lnTo>
                    <a:pt x="2370" y="3249"/>
                  </a:lnTo>
                  <a:lnTo>
                    <a:pt x="2272" y="3282"/>
                  </a:lnTo>
                  <a:lnTo>
                    <a:pt x="2174" y="3310"/>
                  </a:lnTo>
                  <a:lnTo>
                    <a:pt x="2072" y="3332"/>
                  </a:lnTo>
                  <a:lnTo>
                    <a:pt x="1969" y="3347"/>
                  </a:lnTo>
                  <a:lnTo>
                    <a:pt x="1863" y="3356"/>
                  </a:lnTo>
                  <a:lnTo>
                    <a:pt x="1757" y="3359"/>
                  </a:lnTo>
                  <a:lnTo>
                    <a:pt x="1650" y="3356"/>
                  </a:lnTo>
                  <a:lnTo>
                    <a:pt x="1545" y="3347"/>
                  </a:lnTo>
                  <a:lnTo>
                    <a:pt x="1441" y="3332"/>
                  </a:lnTo>
                  <a:lnTo>
                    <a:pt x="1341" y="3310"/>
                  </a:lnTo>
                  <a:lnTo>
                    <a:pt x="1241" y="3282"/>
                  </a:lnTo>
                  <a:lnTo>
                    <a:pt x="1145" y="3249"/>
                  </a:lnTo>
                  <a:lnTo>
                    <a:pt x="1051" y="3212"/>
                  </a:lnTo>
                  <a:lnTo>
                    <a:pt x="960" y="3168"/>
                  </a:lnTo>
                  <a:lnTo>
                    <a:pt x="871" y="3120"/>
                  </a:lnTo>
                  <a:lnTo>
                    <a:pt x="786" y="3066"/>
                  </a:lnTo>
                  <a:lnTo>
                    <a:pt x="704" y="3008"/>
                  </a:lnTo>
                  <a:lnTo>
                    <a:pt x="625" y="2946"/>
                  </a:lnTo>
                  <a:lnTo>
                    <a:pt x="552" y="2880"/>
                  </a:lnTo>
                  <a:lnTo>
                    <a:pt x="481" y="2809"/>
                  </a:lnTo>
                  <a:lnTo>
                    <a:pt x="413" y="2734"/>
                  </a:lnTo>
                  <a:lnTo>
                    <a:pt x="351" y="2656"/>
                  </a:lnTo>
                  <a:lnTo>
                    <a:pt x="293" y="2573"/>
                  </a:lnTo>
                  <a:lnTo>
                    <a:pt x="240" y="2489"/>
                  </a:lnTo>
                  <a:lnTo>
                    <a:pt x="192" y="2400"/>
                  </a:lnTo>
                  <a:lnTo>
                    <a:pt x="149" y="2309"/>
                  </a:lnTo>
                  <a:lnTo>
                    <a:pt x="110" y="2215"/>
                  </a:lnTo>
                  <a:lnTo>
                    <a:pt x="77" y="2118"/>
                  </a:lnTo>
                  <a:lnTo>
                    <a:pt x="50" y="2020"/>
                  </a:lnTo>
                  <a:lnTo>
                    <a:pt x="28" y="1918"/>
                  </a:lnTo>
                  <a:lnTo>
                    <a:pt x="13" y="1815"/>
                  </a:lnTo>
                  <a:lnTo>
                    <a:pt x="3" y="1709"/>
                  </a:lnTo>
                  <a:lnTo>
                    <a:pt x="0" y="1603"/>
                  </a:lnTo>
                  <a:lnTo>
                    <a:pt x="3" y="1495"/>
                  </a:lnTo>
                  <a:lnTo>
                    <a:pt x="13" y="1389"/>
                  </a:lnTo>
                  <a:lnTo>
                    <a:pt x="29" y="1285"/>
                  </a:lnTo>
                  <a:lnTo>
                    <a:pt x="50" y="1183"/>
                  </a:lnTo>
                  <a:lnTo>
                    <a:pt x="78" y="1084"/>
                  </a:lnTo>
                  <a:lnTo>
                    <a:pt x="111" y="986"/>
                  </a:lnTo>
                  <a:lnTo>
                    <a:pt x="150" y="892"/>
                  </a:lnTo>
                  <a:lnTo>
                    <a:pt x="194" y="800"/>
                  </a:lnTo>
                  <a:lnTo>
                    <a:pt x="243" y="711"/>
                  </a:lnTo>
                  <a:lnTo>
                    <a:pt x="298" y="627"/>
                  </a:lnTo>
                  <a:lnTo>
                    <a:pt x="356" y="544"/>
                  </a:lnTo>
                  <a:lnTo>
                    <a:pt x="419" y="466"/>
                  </a:lnTo>
                  <a:lnTo>
                    <a:pt x="486" y="391"/>
                  </a:lnTo>
                  <a:lnTo>
                    <a:pt x="558" y="320"/>
                  </a:lnTo>
                  <a:lnTo>
                    <a:pt x="633" y="254"/>
                  </a:lnTo>
                  <a:lnTo>
                    <a:pt x="712" y="191"/>
                  </a:lnTo>
                  <a:lnTo>
                    <a:pt x="796" y="133"/>
                  </a:lnTo>
                  <a:lnTo>
                    <a:pt x="881" y="80"/>
                  </a:lnTo>
                  <a:lnTo>
                    <a:pt x="970" y="32"/>
                  </a:lnTo>
                  <a:lnTo>
                    <a:pt x="1148" y="209"/>
                  </a:lnTo>
                  <a:lnTo>
                    <a:pt x="1064" y="248"/>
                  </a:lnTo>
                  <a:lnTo>
                    <a:pt x="984" y="293"/>
                  </a:lnTo>
                  <a:lnTo>
                    <a:pt x="907" y="343"/>
                  </a:lnTo>
                  <a:lnTo>
                    <a:pt x="832" y="396"/>
                  </a:lnTo>
                  <a:lnTo>
                    <a:pt x="761" y="453"/>
                  </a:lnTo>
                  <a:lnTo>
                    <a:pt x="695" y="515"/>
                  </a:lnTo>
                  <a:lnTo>
                    <a:pt x="631" y="580"/>
                  </a:lnTo>
                  <a:lnTo>
                    <a:pt x="572" y="650"/>
                  </a:lnTo>
                  <a:lnTo>
                    <a:pt x="516" y="723"/>
                  </a:lnTo>
                  <a:lnTo>
                    <a:pt x="466" y="799"/>
                  </a:lnTo>
                  <a:lnTo>
                    <a:pt x="420" y="878"/>
                  </a:lnTo>
                  <a:lnTo>
                    <a:pt x="378" y="961"/>
                  </a:lnTo>
                  <a:lnTo>
                    <a:pt x="342" y="1045"/>
                  </a:lnTo>
                  <a:lnTo>
                    <a:pt x="309" y="1133"/>
                  </a:lnTo>
                  <a:lnTo>
                    <a:pt x="284" y="1223"/>
                  </a:lnTo>
                  <a:lnTo>
                    <a:pt x="262" y="1315"/>
                  </a:lnTo>
                  <a:lnTo>
                    <a:pt x="247" y="1409"/>
                  </a:lnTo>
                  <a:lnTo>
                    <a:pt x="239" y="1505"/>
                  </a:lnTo>
                  <a:lnTo>
                    <a:pt x="236" y="1603"/>
                  </a:lnTo>
                  <a:lnTo>
                    <a:pt x="239" y="1703"/>
                  </a:lnTo>
                  <a:lnTo>
                    <a:pt x="248" y="1801"/>
                  </a:lnTo>
                  <a:lnTo>
                    <a:pt x="265" y="1897"/>
                  </a:lnTo>
                  <a:lnTo>
                    <a:pt x="286" y="1991"/>
                  </a:lnTo>
                  <a:lnTo>
                    <a:pt x="313" y="2083"/>
                  </a:lnTo>
                  <a:lnTo>
                    <a:pt x="346" y="2173"/>
                  </a:lnTo>
                  <a:lnTo>
                    <a:pt x="384" y="2260"/>
                  </a:lnTo>
                  <a:lnTo>
                    <a:pt x="428" y="2343"/>
                  </a:lnTo>
                  <a:lnTo>
                    <a:pt x="477" y="2424"/>
                  </a:lnTo>
                  <a:lnTo>
                    <a:pt x="529" y="2501"/>
                  </a:lnTo>
                  <a:lnTo>
                    <a:pt x="587" y="2575"/>
                  </a:lnTo>
                  <a:lnTo>
                    <a:pt x="649" y="2644"/>
                  </a:lnTo>
                  <a:lnTo>
                    <a:pt x="715" y="2711"/>
                  </a:lnTo>
                  <a:lnTo>
                    <a:pt x="785" y="2773"/>
                  </a:lnTo>
                  <a:lnTo>
                    <a:pt x="859" y="2830"/>
                  </a:lnTo>
                  <a:lnTo>
                    <a:pt x="936" y="2884"/>
                  </a:lnTo>
                  <a:lnTo>
                    <a:pt x="1017" y="2932"/>
                  </a:lnTo>
                  <a:lnTo>
                    <a:pt x="1101" y="2975"/>
                  </a:lnTo>
                  <a:lnTo>
                    <a:pt x="1188" y="3014"/>
                  </a:lnTo>
                  <a:lnTo>
                    <a:pt x="1277" y="3047"/>
                  </a:lnTo>
                  <a:lnTo>
                    <a:pt x="1369" y="3074"/>
                  </a:lnTo>
                  <a:lnTo>
                    <a:pt x="1463" y="3096"/>
                  </a:lnTo>
                  <a:lnTo>
                    <a:pt x="1559" y="3111"/>
                  </a:lnTo>
                  <a:lnTo>
                    <a:pt x="1657" y="3121"/>
                  </a:lnTo>
                  <a:lnTo>
                    <a:pt x="1757" y="3124"/>
                  </a:lnTo>
                  <a:lnTo>
                    <a:pt x="1857" y="3121"/>
                  </a:lnTo>
                  <a:lnTo>
                    <a:pt x="1955" y="3111"/>
                  </a:lnTo>
                  <a:lnTo>
                    <a:pt x="2052" y="3096"/>
                  </a:lnTo>
                  <a:lnTo>
                    <a:pt x="2145" y="3074"/>
                  </a:lnTo>
                  <a:lnTo>
                    <a:pt x="2237" y="3047"/>
                  </a:lnTo>
                  <a:lnTo>
                    <a:pt x="2327" y="3014"/>
                  </a:lnTo>
                  <a:lnTo>
                    <a:pt x="2414" y="2975"/>
                  </a:lnTo>
                  <a:lnTo>
                    <a:pt x="2497" y="2932"/>
                  </a:lnTo>
                  <a:lnTo>
                    <a:pt x="2578" y="2884"/>
                  </a:lnTo>
                  <a:lnTo>
                    <a:pt x="2655" y="2830"/>
                  </a:lnTo>
                  <a:lnTo>
                    <a:pt x="2729" y="2773"/>
                  </a:lnTo>
                  <a:lnTo>
                    <a:pt x="2799" y="2711"/>
                  </a:lnTo>
                  <a:lnTo>
                    <a:pt x="2865" y="2644"/>
                  </a:lnTo>
                  <a:lnTo>
                    <a:pt x="2927" y="2575"/>
                  </a:lnTo>
                  <a:lnTo>
                    <a:pt x="2985" y="2501"/>
                  </a:lnTo>
                  <a:lnTo>
                    <a:pt x="3038" y="2424"/>
                  </a:lnTo>
                  <a:lnTo>
                    <a:pt x="3086" y="2343"/>
                  </a:lnTo>
                  <a:lnTo>
                    <a:pt x="3129" y="2260"/>
                  </a:lnTo>
                  <a:lnTo>
                    <a:pt x="3168" y="2173"/>
                  </a:lnTo>
                  <a:lnTo>
                    <a:pt x="3201" y="2083"/>
                  </a:lnTo>
                  <a:lnTo>
                    <a:pt x="3229" y="1991"/>
                  </a:lnTo>
                  <a:lnTo>
                    <a:pt x="3250" y="1897"/>
                  </a:lnTo>
                  <a:lnTo>
                    <a:pt x="3265" y="1801"/>
                  </a:lnTo>
                  <a:lnTo>
                    <a:pt x="3275" y="1703"/>
                  </a:lnTo>
                  <a:lnTo>
                    <a:pt x="3278" y="1603"/>
                  </a:lnTo>
                  <a:lnTo>
                    <a:pt x="3276" y="1504"/>
                  </a:lnTo>
                  <a:lnTo>
                    <a:pt x="3266" y="1407"/>
                  </a:lnTo>
                  <a:lnTo>
                    <a:pt x="3250" y="1312"/>
                  </a:lnTo>
                  <a:lnTo>
                    <a:pt x="3229" y="1219"/>
                  </a:lnTo>
                  <a:lnTo>
                    <a:pt x="3202" y="1128"/>
                  </a:lnTo>
                  <a:lnTo>
                    <a:pt x="3170" y="1040"/>
                  </a:lnTo>
                  <a:lnTo>
                    <a:pt x="3132" y="954"/>
                  </a:lnTo>
                  <a:lnTo>
                    <a:pt x="3090" y="871"/>
                  </a:lnTo>
                  <a:lnTo>
                    <a:pt x="3042" y="791"/>
                  </a:lnTo>
                  <a:lnTo>
                    <a:pt x="2990" y="714"/>
                  </a:lnTo>
                  <a:lnTo>
                    <a:pt x="2934" y="642"/>
                  </a:lnTo>
                  <a:lnTo>
                    <a:pt x="2873" y="572"/>
                  </a:lnTo>
                  <a:lnTo>
                    <a:pt x="2808" y="506"/>
                  </a:lnTo>
                  <a:lnTo>
                    <a:pt x="2629" y="778"/>
                  </a:lnTo>
                  <a:lnTo>
                    <a:pt x="2400" y="94"/>
                  </a:lnTo>
                  <a:lnTo>
                    <a:pt x="3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sp>
        <p:nvSpPr>
          <p:cNvPr id="36" name="Rectangle 35">
            <a:extLst>
              <a:ext uri="{FF2B5EF4-FFF2-40B4-BE49-F238E27FC236}">
                <a16:creationId xmlns:a16="http://schemas.microsoft.com/office/drawing/2014/main" id="{F57737EE-87C5-D246-A46E-B83386BEC4FA}"/>
              </a:ext>
            </a:extLst>
          </p:cNvPr>
          <p:cNvSpPr/>
          <p:nvPr/>
        </p:nvSpPr>
        <p:spPr>
          <a:xfrm>
            <a:off x="2065746" y="2278087"/>
            <a:ext cx="1120109" cy="738664"/>
          </a:xfrm>
          <a:prstGeom prst="rect">
            <a:avLst/>
          </a:prstGeom>
        </p:spPr>
        <p:txBody>
          <a:bodyPr wrap="square">
            <a:spAutoFit/>
          </a:bodyPr>
          <a:lstStyle/>
          <a:p>
            <a:pPr algn="ctr"/>
            <a:r>
              <a:rPr lang="en-US" sz="1400" dirty="0">
                <a:solidFill>
                  <a:schemeClr val="bg1"/>
                </a:solidFill>
                <a:latin typeface="Segoe UI" panose="020B0502040204020203" pitchFamily="34" charset="0"/>
                <a:cs typeface="Segoe UI" panose="020B0502040204020203" pitchFamily="34" charset="0"/>
              </a:rPr>
              <a:t>Staff departure announced</a:t>
            </a:r>
          </a:p>
        </p:txBody>
      </p:sp>
      <p:sp>
        <p:nvSpPr>
          <p:cNvPr id="37" name="Rectangle 36">
            <a:extLst>
              <a:ext uri="{FF2B5EF4-FFF2-40B4-BE49-F238E27FC236}">
                <a16:creationId xmlns:a16="http://schemas.microsoft.com/office/drawing/2014/main" id="{A5174A62-86AF-5EBC-6D8B-007E728DFEE1}"/>
              </a:ext>
            </a:extLst>
          </p:cNvPr>
          <p:cNvSpPr/>
          <p:nvPr/>
        </p:nvSpPr>
        <p:spPr>
          <a:xfrm>
            <a:off x="4323239" y="2471761"/>
            <a:ext cx="1120109" cy="369332"/>
          </a:xfrm>
          <a:prstGeom prst="rect">
            <a:avLst/>
          </a:prstGeom>
        </p:spPr>
        <p:txBody>
          <a:bodyPr wrap="square">
            <a:spAutoFit/>
          </a:bodyPr>
          <a:lstStyle/>
          <a:p>
            <a:pPr algn="ctr"/>
            <a:r>
              <a:rPr lang="en-US" dirty="0">
                <a:solidFill>
                  <a:schemeClr val="bg1"/>
                </a:solidFill>
                <a:latin typeface="Segoe UI" panose="020B0502040204020203" pitchFamily="34" charset="0"/>
                <a:cs typeface="Segoe UI" panose="020B0502040204020203" pitchFamily="34" charset="0"/>
              </a:rPr>
              <a:t>Interview</a:t>
            </a:r>
          </a:p>
        </p:txBody>
      </p:sp>
      <p:sp>
        <p:nvSpPr>
          <p:cNvPr id="38" name="Rectangle 37">
            <a:extLst>
              <a:ext uri="{FF2B5EF4-FFF2-40B4-BE49-F238E27FC236}">
                <a16:creationId xmlns:a16="http://schemas.microsoft.com/office/drawing/2014/main" id="{E21EE2A8-38C6-EF18-DA17-3DF74E10C328}"/>
              </a:ext>
            </a:extLst>
          </p:cNvPr>
          <p:cNvSpPr/>
          <p:nvPr/>
        </p:nvSpPr>
        <p:spPr>
          <a:xfrm>
            <a:off x="6468572" y="2476636"/>
            <a:ext cx="1294525" cy="338554"/>
          </a:xfrm>
          <a:prstGeom prst="rect">
            <a:avLst/>
          </a:prstGeom>
        </p:spPr>
        <p:txBody>
          <a:bodyPr wrap="square">
            <a:spAutoFit/>
          </a:bodyPr>
          <a:lstStyle/>
          <a:p>
            <a:pPr algn="ctr"/>
            <a:r>
              <a:rPr lang="en-US" sz="1600" dirty="0">
                <a:solidFill>
                  <a:schemeClr val="bg1"/>
                </a:solidFill>
                <a:latin typeface="Segoe UI" panose="020B0502040204020203" pitchFamily="34" charset="0"/>
                <a:cs typeface="Segoe UI" panose="020B0502040204020203" pitchFamily="34" charset="0"/>
              </a:rPr>
              <a:t>Summarize</a:t>
            </a:r>
          </a:p>
        </p:txBody>
      </p:sp>
      <p:sp>
        <p:nvSpPr>
          <p:cNvPr id="39" name="Rectangle 38">
            <a:extLst>
              <a:ext uri="{FF2B5EF4-FFF2-40B4-BE49-F238E27FC236}">
                <a16:creationId xmlns:a16="http://schemas.microsoft.com/office/drawing/2014/main" id="{F87EB2C9-B517-4DD6-2DD5-55E4C9CDDBC4}"/>
              </a:ext>
            </a:extLst>
          </p:cNvPr>
          <p:cNvSpPr/>
          <p:nvPr/>
        </p:nvSpPr>
        <p:spPr>
          <a:xfrm>
            <a:off x="8847509" y="2498675"/>
            <a:ext cx="1120109" cy="369332"/>
          </a:xfrm>
          <a:prstGeom prst="rect">
            <a:avLst/>
          </a:prstGeom>
        </p:spPr>
        <p:txBody>
          <a:bodyPr wrap="square">
            <a:spAutoFit/>
          </a:bodyPr>
          <a:lstStyle/>
          <a:p>
            <a:pPr algn="ctr"/>
            <a:r>
              <a:rPr lang="en-US" dirty="0">
                <a:solidFill>
                  <a:schemeClr val="bg1"/>
                </a:solidFill>
                <a:latin typeface="Segoe UI" panose="020B0502040204020203" pitchFamily="34" charset="0"/>
                <a:cs typeface="Segoe UI" panose="020B0502040204020203" pitchFamily="34" charset="0"/>
              </a:rPr>
              <a:t>Share</a:t>
            </a:r>
          </a:p>
        </p:txBody>
      </p:sp>
      <p:grpSp>
        <p:nvGrpSpPr>
          <p:cNvPr id="40" name="Group 23">
            <a:extLst>
              <a:ext uri="{FF2B5EF4-FFF2-40B4-BE49-F238E27FC236}">
                <a16:creationId xmlns:a16="http://schemas.microsoft.com/office/drawing/2014/main" id="{C5AC630A-E25C-9FC6-5B9B-6026CA3B0332}"/>
              </a:ext>
            </a:extLst>
          </p:cNvPr>
          <p:cNvGrpSpPr>
            <a:grpSpLocks noChangeAspect="1"/>
          </p:cNvGrpSpPr>
          <p:nvPr/>
        </p:nvGrpSpPr>
        <p:grpSpPr bwMode="auto">
          <a:xfrm>
            <a:off x="3559066" y="2422729"/>
            <a:ext cx="487450" cy="412179"/>
            <a:chOff x="3185" y="2756"/>
            <a:chExt cx="1848" cy="1449"/>
          </a:xfrm>
          <a:solidFill>
            <a:schemeClr val="bg1"/>
          </a:solidFill>
        </p:grpSpPr>
        <p:sp>
          <p:nvSpPr>
            <p:cNvPr id="41" name="Freeform 25">
              <a:extLst>
                <a:ext uri="{FF2B5EF4-FFF2-40B4-BE49-F238E27FC236}">
                  <a16:creationId xmlns:a16="http://schemas.microsoft.com/office/drawing/2014/main" id="{AE85356C-082B-E6CF-B214-47BF95A3B081}"/>
                </a:ext>
              </a:extLst>
            </p:cNvPr>
            <p:cNvSpPr>
              <a:spLocks/>
            </p:cNvSpPr>
            <p:nvPr/>
          </p:nvSpPr>
          <p:spPr bwMode="auto">
            <a:xfrm>
              <a:off x="3500" y="4040"/>
              <a:ext cx="1218" cy="165"/>
            </a:xfrm>
            <a:custGeom>
              <a:avLst/>
              <a:gdLst>
                <a:gd name="T0" fmla="*/ 167 w 2436"/>
                <a:gd name="T1" fmla="*/ 0 h 332"/>
                <a:gd name="T2" fmla="*/ 2267 w 2436"/>
                <a:gd name="T3" fmla="*/ 0 h 332"/>
                <a:gd name="T4" fmla="*/ 2301 w 2436"/>
                <a:gd name="T5" fmla="*/ 4 h 332"/>
                <a:gd name="T6" fmla="*/ 2333 w 2436"/>
                <a:gd name="T7" fmla="*/ 14 h 332"/>
                <a:gd name="T8" fmla="*/ 2361 w 2436"/>
                <a:gd name="T9" fmla="*/ 30 h 332"/>
                <a:gd name="T10" fmla="*/ 2386 w 2436"/>
                <a:gd name="T11" fmla="*/ 50 h 332"/>
                <a:gd name="T12" fmla="*/ 2406 w 2436"/>
                <a:gd name="T13" fmla="*/ 74 h 332"/>
                <a:gd name="T14" fmla="*/ 2422 w 2436"/>
                <a:gd name="T15" fmla="*/ 102 h 332"/>
                <a:gd name="T16" fmla="*/ 2433 w 2436"/>
                <a:gd name="T17" fmla="*/ 133 h 332"/>
                <a:gd name="T18" fmla="*/ 2436 w 2436"/>
                <a:gd name="T19" fmla="*/ 167 h 332"/>
                <a:gd name="T20" fmla="*/ 2433 w 2436"/>
                <a:gd name="T21" fmla="*/ 200 h 332"/>
                <a:gd name="T22" fmla="*/ 2422 w 2436"/>
                <a:gd name="T23" fmla="*/ 231 h 332"/>
                <a:gd name="T24" fmla="*/ 2406 w 2436"/>
                <a:gd name="T25" fmla="*/ 259 h 332"/>
                <a:gd name="T26" fmla="*/ 2386 w 2436"/>
                <a:gd name="T27" fmla="*/ 284 h 332"/>
                <a:gd name="T28" fmla="*/ 2361 w 2436"/>
                <a:gd name="T29" fmla="*/ 304 h 332"/>
                <a:gd name="T30" fmla="*/ 2333 w 2436"/>
                <a:gd name="T31" fmla="*/ 320 h 332"/>
                <a:gd name="T32" fmla="*/ 2301 w 2436"/>
                <a:gd name="T33" fmla="*/ 329 h 332"/>
                <a:gd name="T34" fmla="*/ 2267 w 2436"/>
                <a:gd name="T35" fmla="*/ 332 h 332"/>
                <a:gd name="T36" fmla="*/ 167 w 2436"/>
                <a:gd name="T37" fmla="*/ 332 h 332"/>
                <a:gd name="T38" fmla="*/ 133 w 2436"/>
                <a:gd name="T39" fmla="*/ 329 h 332"/>
                <a:gd name="T40" fmla="*/ 101 w 2436"/>
                <a:gd name="T41" fmla="*/ 320 h 332"/>
                <a:gd name="T42" fmla="*/ 73 w 2436"/>
                <a:gd name="T43" fmla="*/ 304 h 332"/>
                <a:gd name="T44" fmla="*/ 48 w 2436"/>
                <a:gd name="T45" fmla="*/ 284 h 332"/>
                <a:gd name="T46" fmla="*/ 28 w 2436"/>
                <a:gd name="T47" fmla="*/ 259 h 332"/>
                <a:gd name="T48" fmla="*/ 12 w 2436"/>
                <a:gd name="T49" fmla="*/ 231 h 332"/>
                <a:gd name="T50" fmla="*/ 3 w 2436"/>
                <a:gd name="T51" fmla="*/ 200 h 332"/>
                <a:gd name="T52" fmla="*/ 0 w 2436"/>
                <a:gd name="T53" fmla="*/ 167 h 332"/>
                <a:gd name="T54" fmla="*/ 3 w 2436"/>
                <a:gd name="T55" fmla="*/ 133 h 332"/>
                <a:gd name="T56" fmla="*/ 12 w 2436"/>
                <a:gd name="T57" fmla="*/ 102 h 332"/>
                <a:gd name="T58" fmla="*/ 28 w 2436"/>
                <a:gd name="T59" fmla="*/ 74 h 332"/>
                <a:gd name="T60" fmla="*/ 48 w 2436"/>
                <a:gd name="T61" fmla="*/ 50 h 332"/>
                <a:gd name="T62" fmla="*/ 73 w 2436"/>
                <a:gd name="T63" fmla="*/ 30 h 332"/>
                <a:gd name="T64" fmla="*/ 101 w 2436"/>
                <a:gd name="T65" fmla="*/ 14 h 332"/>
                <a:gd name="T66" fmla="*/ 133 w 2436"/>
                <a:gd name="T67" fmla="*/ 4 h 332"/>
                <a:gd name="T68" fmla="*/ 167 w 2436"/>
                <a:gd name="T6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6" h="332">
                  <a:moveTo>
                    <a:pt x="167" y="0"/>
                  </a:moveTo>
                  <a:lnTo>
                    <a:pt x="2267" y="0"/>
                  </a:lnTo>
                  <a:lnTo>
                    <a:pt x="2301" y="4"/>
                  </a:lnTo>
                  <a:lnTo>
                    <a:pt x="2333" y="14"/>
                  </a:lnTo>
                  <a:lnTo>
                    <a:pt x="2361" y="30"/>
                  </a:lnTo>
                  <a:lnTo>
                    <a:pt x="2386" y="50"/>
                  </a:lnTo>
                  <a:lnTo>
                    <a:pt x="2406" y="74"/>
                  </a:lnTo>
                  <a:lnTo>
                    <a:pt x="2422" y="102"/>
                  </a:lnTo>
                  <a:lnTo>
                    <a:pt x="2433" y="133"/>
                  </a:lnTo>
                  <a:lnTo>
                    <a:pt x="2436" y="167"/>
                  </a:lnTo>
                  <a:lnTo>
                    <a:pt x="2433" y="200"/>
                  </a:lnTo>
                  <a:lnTo>
                    <a:pt x="2422" y="231"/>
                  </a:lnTo>
                  <a:lnTo>
                    <a:pt x="2406" y="259"/>
                  </a:lnTo>
                  <a:lnTo>
                    <a:pt x="2386" y="284"/>
                  </a:lnTo>
                  <a:lnTo>
                    <a:pt x="2361" y="304"/>
                  </a:lnTo>
                  <a:lnTo>
                    <a:pt x="2333" y="320"/>
                  </a:lnTo>
                  <a:lnTo>
                    <a:pt x="2301" y="329"/>
                  </a:lnTo>
                  <a:lnTo>
                    <a:pt x="2267" y="332"/>
                  </a:lnTo>
                  <a:lnTo>
                    <a:pt x="167" y="332"/>
                  </a:lnTo>
                  <a:lnTo>
                    <a:pt x="133" y="329"/>
                  </a:lnTo>
                  <a:lnTo>
                    <a:pt x="101" y="320"/>
                  </a:lnTo>
                  <a:lnTo>
                    <a:pt x="73" y="304"/>
                  </a:lnTo>
                  <a:lnTo>
                    <a:pt x="48" y="284"/>
                  </a:lnTo>
                  <a:lnTo>
                    <a:pt x="28" y="259"/>
                  </a:lnTo>
                  <a:lnTo>
                    <a:pt x="12" y="231"/>
                  </a:lnTo>
                  <a:lnTo>
                    <a:pt x="3" y="200"/>
                  </a:lnTo>
                  <a:lnTo>
                    <a:pt x="0" y="167"/>
                  </a:lnTo>
                  <a:lnTo>
                    <a:pt x="3" y="133"/>
                  </a:lnTo>
                  <a:lnTo>
                    <a:pt x="12" y="102"/>
                  </a:lnTo>
                  <a:lnTo>
                    <a:pt x="28" y="74"/>
                  </a:lnTo>
                  <a:lnTo>
                    <a:pt x="48" y="50"/>
                  </a:lnTo>
                  <a:lnTo>
                    <a:pt x="73" y="30"/>
                  </a:lnTo>
                  <a:lnTo>
                    <a:pt x="101" y="14"/>
                  </a:lnTo>
                  <a:lnTo>
                    <a:pt x="133" y="4"/>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42" name="Freeform 26">
              <a:extLst>
                <a:ext uri="{FF2B5EF4-FFF2-40B4-BE49-F238E27FC236}">
                  <a16:creationId xmlns:a16="http://schemas.microsoft.com/office/drawing/2014/main" id="{D34D8F73-72B7-8C9D-937E-908C1FE5A5F3}"/>
                </a:ext>
              </a:extLst>
            </p:cNvPr>
            <p:cNvSpPr>
              <a:spLocks/>
            </p:cNvSpPr>
            <p:nvPr/>
          </p:nvSpPr>
          <p:spPr bwMode="auto">
            <a:xfrm>
              <a:off x="3479" y="3357"/>
              <a:ext cx="126" cy="331"/>
            </a:xfrm>
            <a:custGeom>
              <a:avLst/>
              <a:gdLst>
                <a:gd name="T0" fmla="*/ 126 w 252"/>
                <a:gd name="T1" fmla="*/ 0 h 661"/>
                <a:gd name="T2" fmla="*/ 155 w 252"/>
                <a:gd name="T3" fmla="*/ 3 h 661"/>
                <a:gd name="T4" fmla="*/ 182 w 252"/>
                <a:gd name="T5" fmla="*/ 12 h 661"/>
                <a:gd name="T6" fmla="*/ 206 w 252"/>
                <a:gd name="T7" fmla="*/ 26 h 661"/>
                <a:gd name="T8" fmla="*/ 225 w 252"/>
                <a:gd name="T9" fmla="*/ 47 h 661"/>
                <a:gd name="T10" fmla="*/ 240 w 252"/>
                <a:gd name="T11" fmla="*/ 69 h 661"/>
                <a:gd name="T12" fmla="*/ 249 w 252"/>
                <a:gd name="T13" fmla="*/ 96 h 661"/>
                <a:gd name="T14" fmla="*/ 252 w 252"/>
                <a:gd name="T15" fmla="*/ 123 h 661"/>
                <a:gd name="T16" fmla="*/ 252 w 252"/>
                <a:gd name="T17" fmla="*/ 537 h 661"/>
                <a:gd name="T18" fmla="*/ 249 w 252"/>
                <a:gd name="T19" fmla="*/ 567 h 661"/>
                <a:gd name="T20" fmla="*/ 240 w 252"/>
                <a:gd name="T21" fmla="*/ 592 h 661"/>
                <a:gd name="T22" fmla="*/ 225 w 252"/>
                <a:gd name="T23" fmla="*/ 616 h 661"/>
                <a:gd name="T24" fmla="*/ 206 w 252"/>
                <a:gd name="T25" fmla="*/ 635 h 661"/>
                <a:gd name="T26" fmla="*/ 182 w 252"/>
                <a:gd name="T27" fmla="*/ 649 h 661"/>
                <a:gd name="T28" fmla="*/ 155 w 252"/>
                <a:gd name="T29" fmla="*/ 659 h 661"/>
                <a:gd name="T30" fmla="*/ 126 w 252"/>
                <a:gd name="T31" fmla="*/ 661 h 661"/>
                <a:gd name="T32" fmla="*/ 97 w 252"/>
                <a:gd name="T33" fmla="*/ 659 h 661"/>
                <a:gd name="T34" fmla="*/ 71 w 252"/>
                <a:gd name="T35" fmla="*/ 649 h 661"/>
                <a:gd name="T36" fmla="*/ 47 w 252"/>
                <a:gd name="T37" fmla="*/ 635 h 661"/>
                <a:gd name="T38" fmla="*/ 28 w 252"/>
                <a:gd name="T39" fmla="*/ 616 h 661"/>
                <a:gd name="T40" fmla="*/ 13 w 252"/>
                <a:gd name="T41" fmla="*/ 592 h 661"/>
                <a:gd name="T42" fmla="*/ 3 w 252"/>
                <a:gd name="T43" fmla="*/ 567 h 661"/>
                <a:gd name="T44" fmla="*/ 0 w 252"/>
                <a:gd name="T45" fmla="*/ 537 h 661"/>
                <a:gd name="T46" fmla="*/ 0 w 252"/>
                <a:gd name="T47" fmla="*/ 123 h 661"/>
                <a:gd name="T48" fmla="*/ 3 w 252"/>
                <a:gd name="T49" fmla="*/ 96 h 661"/>
                <a:gd name="T50" fmla="*/ 13 w 252"/>
                <a:gd name="T51" fmla="*/ 69 h 661"/>
                <a:gd name="T52" fmla="*/ 28 w 252"/>
                <a:gd name="T53" fmla="*/ 47 h 661"/>
                <a:gd name="T54" fmla="*/ 47 w 252"/>
                <a:gd name="T55" fmla="*/ 26 h 661"/>
                <a:gd name="T56" fmla="*/ 71 w 252"/>
                <a:gd name="T57" fmla="*/ 12 h 661"/>
                <a:gd name="T58" fmla="*/ 97 w 252"/>
                <a:gd name="T59" fmla="*/ 3 h 661"/>
                <a:gd name="T60" fmla="*/ 126 w 252"/>
                <a:gd name="T61"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661">
                  <a:moveTo>
                    <a:pt x="126" y="0"/>
                  </a:moveTo>
                  <a:lnTo>
                    <a:pt x="155" y="3"/>
                  </a:lnTo>
                  <a:lnTo>
                    <a:pt x="182" y="12"/>
                  </a:lnTo>
                  <a:lnTo>
                    <a:pt x="206" y="26"/>
                  </a:lnTo>
                  <a:lnTo>
                    <a:pt x="225" y="47"/>
                  </a:lnTo>
                  <a:lnTo>
                    <a:pt x="240" y="69"/>
                  </a:lnTo>
                  <a:lnTo>
                    <a:pt x="249" y="96"/>
                  </a:lnTo>
                  <a:lnTo>
                    <a:pt x="252" y="123"/>
                  </a:lnTo>
                  <a:lnTo>
                    <a:pt x="252" y="537"/>
                  </a:lnTo>
                  <a:lnTo>
                    <a:pt x="249" y="567"/>
                  </a:lnTo>
                  <a:lnTo>
                    <a:pt x="240" y="592"/>
                  </a:lnTo>
                  <a:lnTo>
                    <a:pt x="225" y="616"/>
                  </a:lnTo>
                  <a:lnTo>
                    <a:pt x="206" y="635"/>
                  </a:lnTo>
                  <a:lnTo>
                    <a:pt x="182" y="649"/>
                  </a:lnTo>
                  <a:lnTo>
                    <a:pt x="155" y="659"/>
                  </a:lnTo>
                  <a:lnTo>
                    <a:pt x="126" y="661"/>
                  </a:lnTo>
                  <a:lnTo>
                    <a:pt x="97" y="659"/>
                  </a:lnTo>
                  <a:lnTo>
                    <a:pt x="71" y="649"/>
                  </a:lnTo>
                  <a:lnTo>
                    <a:pt x="47" y="635"/>
                  </a:lnTo>
                  <a:lnTo>
                    <a:pt x="28" y="616"/>
                  </a:lnTo>
                  <a:lnTo>
                    <a:pt x="13" y="592"/>
                  </a:lnTo>
                  <a:lnTo>
                    <a:pt x="3" y="567"/>
                  </a:lnTo>
                  <a:lnTo>
                    <a:pt x="0" y="537"/>
                  </a:lnTo>
                  <a:lnTo>
                    <a:pt x="0" y="123"/>
                  </a:lnTo>
                  <a:lnTo>
                    <a:pt x="3" y="96"/>
                  </a:lnTo>
                  <a:lnTo>
                    <a:pt x="13" y="69"/>
                  </a:lnTo>
                  <a:lnTo>
                    <a:pt x="28" y="47"/>
                  </a:lnTo>
                  <a:lnTo>
                    <a:pt x="47" y="26"/>
                  </a:lnTo>
                  <a:lnTo>
                    <a:pt x="71" y="12"/>
                  </a:lnTo>
                  <a:lnTo>
                    <a:pt x="97" y="3"/>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43" name="Freeform 27">
              <a:extLst>
                <a:ext uri="{FF2B5EF4-FFF2-40B4-BE49-F238E27FC236}">
                  <a16:creationId xmlns:a16="http://schemas.microsoft.com/office/drawing/2014/main" id="{FD517E37-ACF5-9B38-6D1C-B8591D4D25A0}"/>
                </a:ext>
              </a:extLst>
            </p:cNvPr>
            <p:cNvSpPr>
              <a:spLocks/>
            </p:cNvSpPr>
            <p:nvPr/>
          </p:nvSpPr>
          <p:spPr bwMode="auto">
            <a:xfrm>
              <a:off x="3689" y="3274"/>
              <a:ext cx="126" cy="414"/>
            </a:xfrm>
            <a:custGeom>
              <a:avLst/>
              <a:gdLst>
                <a:gd name="T0" fmla="*/ 126 w 252"/>
                <a:gd name="T1" fmla="*/ 0 h 828"/>
                <a:gd name="T2" fmla="*/ 155 w 252"/>
                <a:gd name="T3" fmla="*/ 4 h 828"/>
                <a:gd name="T4" fmla="*/ 182 w 252"/>
                <a:gd name="T5" fmla="*/ 14 h 828"/>
                <a:gd name="T6" fmla="*/ 205 w 252"/>
                <a:gd name="T7" fmla="*/ 28 h 828"/>
                <a:gd name="T8" fmla="*/ 225 w 252"/>
                <a:gd name="T9" fmla="*/ 47 h 828"/>
                <a:gd name="T10" fmla="*/ 240 w 252"/>
                <a:gd name="T11" fmla="*/ 71 h 828"/>
                <a:gd name="T12" fmla="*/ 249 w 252"/>
                <a:gd name="T13" fmla="*/ 96 h 828"/>
                <a:gd name="T14" fmla="*/ 252 w 252"/>
                <a:gd name="T15" fmla="*/ 125 h 828"/>
                <a:gd name="T16" fmla="*/ 252 w 252"/>
                <a:gd name="T17" fmla="*/ 704 h 828"/>
                <a:gd name="T18" fmla="*/ 249 w 252"/>
                <a:gd name="T19" fmla="*/ 734 h 828"/>
                <a:gd name="T20" fmla="*/ 240 w 252"/>
                <a:gd name="T21" fmla="*/ 759 h 828"/>
                <a:gd name="T22" fmla="*/ 225 w 252"/>
                <a:gd name="T23" fmla="*/ 783 h 828"/>
                <a:gd name="T24" fmla="*/ 205 w 252"/>
                <a:gd name="T25" fmla="*/ 802 h 828"/>
                <a:gd name="T26" fmla="*/ 182 w 252"/>
                <a:gd name="T27" fmla="*/ 816 h 828"/>
                <a:gd name="T28" fmla="*/ 155 w 252"/>
                <a:gd name="T29" fmla="*/ 826 h 828"/>
                <a:gd name="T30" fmla="*/ 126 w 252"/>
                <a:gd name="T31" fmla="*/ 828 h 828"/>
                <a:gd name="T32" fmla="*/ 97 w 252"/>
                <a:gd name="T33" fmla="*/ 826 h 828"/>
                <a:gd name="T34" fmla="*/ 71 w 252"/>
                <a:gd name="T35" fmla="*/ 816 h 828"/>
                <a:gd name="T36" fmla="*/ 47 w 252"/>
                <a:gd name="T37" fmla="*/ 802 h 828"/>
                <a:gd name="T38" fmla="*/ 28 w 252"/>
                <a:gd name="T39" fmla="*/ 783 h 828"/>
                <a:gd name="T40" fmla="*/ 13 w 252"/>
                <a:gd name="T41" fmla="*/ 759 h 828"/>
                <a:gd name="T42" fmla="*/ 3 w 252"/>
                <a:gd name="T43" fmla="*/ 734 h 828"/>
                <a:gd name="T44" fmla="*/ 0 w 252"/>
                <a:gd name="T45" fmla="*/ 704 h 828"/>
                <a:gd name="T46" fmla="*/ 0 w 252"/>
                <a:gd name="T47" fmla="*/ 125 h 828"/>
                <a:gd name="T48" fmla="*/ 3 w 252"/>
                <a:gd name="T49" fmla="*/ 96 h 828"/>
                <a:gd name="T50" fmla="*/ 13 w 252"/>
                <a:gd name="T51" fmla="*/ 71 h 828"/>
                <a:gd name="T52" fmla="*/ 28 w 252"/>
                <a:gd name="T53" fmla="*/ 47 h 828"/>
                <a:gd name="T54" fmla="*/ 47 w 252"/>
                <a:gd name="T55" fmla="*/ 28 h 828"/>
                <a:gd name="T56" fmla="*/ 71 w 252"/>
                <a:gd name="T57" fmla="*/ 14 h 828"/>
                <a:gd name="T58" fmla="*/ 97 w 252"/>
                <a:gd name="T59" fmla="*/ 4 h 828"/>
                <a:gd name="T60" fmla="*/ 126 w 252"/>
                <a:gd name="T6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828">
                  <a:moveTo>
                    <a:pt x="126" y="0"/>
                  </a:moveTo>
                  <a:lnTo>
                    <a:pt x="155" y="4"/>
                  </a:lnTo>
                  <a:lnTo>
                    <a:pt x="182" y="14"/>
                  </a:lnTo>
                  <a:lnTo>
                    <a:pt x="205" y="28"/>
                  </a:lnTo>
                  <a:lnTo>
                    <a:pt x="225" y="47"/>
                  </a:lnTo>
                  <a:lnTo>
                    <a:pt x="240" y="71"/>
                  </a:lnTo>
                  <a:lnTo>
                    <a:pt x="249" y="96"/>
                  </a:lnTo>
                  <a:lnTo>
                    <a:pt x="252" y="125"/>
                  </a:lnTo>
                  <a:lnTo>
                    <a:pt x="252" y="704"/>
                  </a:lnTo>
                  <a:lnTo>
                    <a:pt x="249" y="734"/>
                  </a:lnTo>
                  <a:lnTo>
                    <a:pt x="240" y="759"/>
                  </a:lnTo>
                  <a:lnTo>
                    <a:pt x="225" y="783"/>
                  </a:lnTo>
                  <a:lnTo>
                    <a:pt x="205" y="802"/>
                  </a:lnTo>
                  <a:lnTo>
                    <a:pt x="182" y="816"/>
                  </a:lnTo>
                  <a:lnTo>
                    <a:pt x="155" y="826"/>
                  </a:lnTo>
                  <a:lnTo>
                    <a:pt x="126" y="828"/>
                  </a:lnTo>
                  <a:lnTo>
                    <a:pt x="97" y="826"/>
                  </a:lnTo>
                  <a:lnTo>
                    <a:pt x="71" y="816"/>
                  </a:lnTo>
                  <a:lnTo>
                    <a:pt x="47" y="802"/>
                  </a:lnTo>
                  <a:lnTo>
                    <a:pt x="28" y="783"/>
                  </a:lnTo>
                  <a:lnTo>
                    <a:pt x="13" y="759"/>
                  </a:lnTo>
                  <a:lnTo>
                    <a:pt x="3" y="734"/>
                  </a:lnTo>
                  <a:lnTo>
                    <a:pt x="0" y="704"/>
                  </a:lnTo>
                  <a:lnTo>
                    <a:pt x="0" y="125"/>
                  </a:lnTo>
                  <a:lnTo>
                    <a:pt x="3" y="96"/>
                  </a:lnTo>
                  <a:lnTo>
                    <a:pt x="13" y="71"/>
                  </a:lnTo>
                  <a:lnTo>
                    <a:pt x="28" y="47"/>
                  </a:lnTo>
                  <a:lnTo>
                    <a:pt x="47" y="28"/>
                  </a:lnTo>
                  <a:lnTo>
                    <a:pt x="71" y="14"/>
                  </a:lnTo>
                  <a:lnTo>
                    <a:pt x="97" y="4"/>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44" name="Freeform 28">
              <a:extLst>
                <a:ext uri="{FF2B5EF4-FFF2-40B4-BE49-F238E27FC236}">
                  <a16:creationId xmlns:a16="http://schemas.microsoft.com/office/drawing/2014/main" id="{7A8EAD62-658B-BD14-4BA9-482150F0CA39}"/>
                </a:ext>
              </a:extLst>
            </p:cNvPr>
            <p:cNvSpPr>
              <a:spLocks/>
            </p:cNvSpPr>
            <p:nvPr/>
          </p:nvSpPr>
          <p:spPr bwMode="auto">
            <a:xfrm>
              <a:off x="3899" y="3191"/>
              <a:ext cx="126" cy="497"/>
            </a:xfrm>
            <a:custGeom>
              <a:avLst/>
              <a:gdLst>
                <a:gd name="T0" fmla="*/ 125 w 251"/>
                <a:gd name="T1" fmla="*/ 0 h 993"/>
                <a:gd name="T2" fmla="*/ 154 w 251"/>
                <a:gd name="T3" fmla="*/ 4 h 993"/>
                <a:gd name="T4" fmla="*/ 181 w 251"/>
                <a:gd name="T5" fmla="*/ 12 h 993"/>
                <a:gd name="T6" fmla="*/ 204 w 251"/>
                <a:gd name="T7" fmla="*/ 27 h 993"/>
                <a:gd name="T8" fmla="*/ 224 w 251"/>
                <a:gd name="T9" fmla="*/ 47 h 993"/>
                <a:gd name="T10" fmla="*/ 239 w 251"/>
                <a:gd name="T11" fmla="*/ 69 h 993"/>
                <a:gd name="T12" fmla="*/ 248 w 251"/>
                <a:gd name="T13" fmla="*/ 96 h 993"/>
                <a:gd name="T14" fmla="*/ 251 w 251"/>
                <a:gd name="T15" fmla="*/ 124 h 993"/>
                <a:gd name="T16" fmla="*/ 251 w 251"/>
                <a:gd name="T17" fmla="*/ 869 h 993"/>
                <a:gd name="T18" fmla="*/ 248 w 251"/>
                <a:gd name="T19" fmla="*/ 899 h 993"/>
                <a:gd name="T20" fmla="*/ 239 w 251"/>
                <a:gd name="T21" fmla="*/ 924 h 993"/>
                <a:gd name="T22" fmla="*/ 224 w 251"/>
                <a:gd name="T23" fmla="*/ 948 h 993"/>
                <a:gd name="T24" fmla="*/ 204 w 251"/>
                <a:gd name="T25" fmla="*/ 967 h 993"/>
                <a:gd name="T26" fmla="*/ 181 w 251"/>
                <a:gd name="T27" fmla="*/ 981 h 993"/>
                <a:gd name="T28" fmla="*/ 154 w 251"/>
                <a:gd name="T29" fmla="*/ 991 h 993"/>
                <a:gd name="T30" fmla="*/ 125 w 251"/>
                <a:gd name="T31" fmla="*/ 993 h 993"/>
                <a:gd name="T32" fmla="*/ 96 w 251"/>
                <a:gd name="T33" fmla="*/ 991 h 993"/>
                <a:gd name="T34" fmla="*/ 70 w 251"/>
                <a:gd name="T35" fmla="*/ 981 h 993"/>
                <a:gd name="T36" fmla="*/ 46 w 251"/>
                <a:gd name="T37" fmla="*/ 967 h 993"/>
                <a:gd name="T38" fmla="*/ 27 w 251"/>
                <a:gd name="T39" fmla="*/ 948 h 993"/>
                <a:gd name="T40" fmla="*/ 12 w 251"/>
                <a:gd name="T41" fmla="*/ 924 h 993"/>
                <a:gd name="T42" fmla="*/ 3 w 251"/>
                <a:gd name="T43" fmla="*/ 899 h 993"/>
                <a:gd name="T44" fmla="*/ 0 w 251"/>
                <a:gd name="T45" fmla="*/ 869 h 993"/>
                <a:gd name="T46" fmla="*/ 0 w 251"/>
                <a:gd name="T47" fmla="*/ 124 h 993"/>
                <a:gd name="T48" fmla="*/ 3 w 251"/>
                <a:gd name="T49" fmla="*/ 96 h 993"/>
                <a:gd name="T50" fmla="*/ 12 w 251"/>
                <a:gd name="T51" fmla="*/ 69 h 993"/>
                <a:gd name="T52" fmla="*/ 27 w 251"/>
                <a:gd name="T53" fmla="*/ 47 h 993"/>
                <a:gd name="T54" fmla="*/ 46 w 251"/>
                <a:gd name="T55" fmla="*/ 27 h 993"/>
                <a:gd name="T56" fmla="*/ 70 w 251"/>
                <a:gd name="T57" fmla="*/ 12 h 993"/>
                <a:gd name="T58" fmla="*/ 96 w 251"/>
                <a:gd name="T59" fmla="*/ 4 h 993"/>
                <a:gd name="T60" fmla="*/ 125 w 251"/>
                <a:gd name="T61" fmla="*/ 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1" h="993">
                  <a:moveTo>
                    <a:pt x="125" y="0"/>
                  </a:moveTo>
                  <a:lnTo>
                    <a:pt x="154" y="4"/>
                  </a:lnTo>
                  <a:lnTo>
                    <a:pt x="181" y="12"/>
                  </a:lnTo>
                  <a:lnTo>
                    <a:pt x="204" y="27"/>
                  </a:lnTo>
                  <a:lnTo>
                    <a:pt x="224" y="47"/>
                  </a:lnTo>
                  <a:lnTo>
                    <a:pt x="239" y="69"/>
                  </a:lnTo>
                  <a:lnTo>
                    <a:pt x="248" y="96"/>
                  </a:lnTo>
                  <a:lnTo>
                    <a:pt x="251" y="124"/>
                  </a:lnTo>
                  <a:lnTo>
                    <a:pt x="251" y="869"/>
                  </a:lnTo>
                  <a:lnTo>
                    <a:pt x="248" y="899"/>
                  </a:lnTo>
                  <a:lnTo>
                    <a:pt x="239" y="924"/>
                  </a:lnTo>
                  <a:lnTo>
                    <a:pt x="224" y="948"/>
                  </a:lnTo>
                  <a:lnTo>
                    <a:pt x="204" y="967"/>
                  </a:lnTo>
                  <a:lnTo>
                    <a:pt x="181" y="981"/>
                  </a:lnTo>
                  <a:lnTo>
                    <a:pt x="154" y="991"/>
                  </a:lnTo>
                  <a:lnTo>
                    <a:pt x="125" y="993"/>
                  </a:lnTo>
                  <a:lnTo>
                    <a:pt x="96" y="991"/>
                  </a:lnTo>
                  <a:lnTo>
                    <a:pt x="70" y="981"/>
                  </a:lnTo>
                  <a:lnTo>
                    <a:pt x="46" y="967"/>
                  </a:lnTo>
                  <a:lnTo>
                    <a:pt x="27" y="948"/>
                  </a:lnTo>
                  <a:lnTo>
                    <a:pt x="12" y="924"/>
                  </a:lnTo>
                  <a:lnTo>
                    <a:pt x="3" y="899"/>
                  </a:lnTo>
                  <a:lnTo>
                    <a:pt x="0" y="869"/>
                  </a:lnTo>
                  <a:lnTo>
                    <a:pt x="0" y="124"/>
                  </a:lnTo>
                  <a:lnTo>
                    <a:pt x="3" y="96"/>
                  </a:lnTo>
                  <a:lnTo>
                    <a:pt x="12" y="69"/>
                  </a:lnTo>
                  <a:lnTo>
                    <a:pt x="27" y="47"/>
                  </a:lnTo>
                  <a:lnTo>
                    <a:pt x="46" y="27"/>
                  </a:lnTo>
                  <a:lnTo>
                    <a:pt x="70" y="12"/>
                  </a:lnTo>
                  <a:lnTo>
                    <a:pt x="96" y="4"/>
                  </a:lnTo>
                  <a:lnTo>
                    <a:pt x="1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45" name="Freeform 29">
              <a:extLst>
                <a:ext uri="{FF2B5EF4-FFF2-40B4-BE49-F238E27FC236}">
                  <a16:creationId xmlns:a16="http://schemas.microsoft.com/office/drawing/2014/main" id="{4831FA9D-D799-C4AF-00C7-26CDFC1DE67B}"/>
                </a:ext>
              </a:extLst>
            </p:cNvPr>
            <p:cNvSpPr>
              <a:spLocks/>
            </p:cNvSpPr>
            <p:nvPr/>
          </p:nvSpPr>
          <p:spPr bwMode="auto">
            <a:xfrm>
              <a:off x="3185" y="2756"/>
              <a:ext cx="1848" cy="1201"/>
            </a:xfrm>
            <a:custGeom>
              <a:avLst/>
              <a:gdLst>
                <a:gd name="T0" fmla="*/ 3529 w 3696"/>
                <a:gd name="T1" fmla="*/ 0 h 2401"/>
                <a:gd name="T2" fmla="*/ 3594 w 3696"/>
                <a:gd name="T3" fmla="*/ 12 h 2401"/>
                <a:gd name="T4" fmla="*/ 3648 w 3696"/>
                <a:gd name="T5" fmla="*/ 48 h 2401"/>
                <a:gd name="T6" fmla="*/ 3684 w 3696"/>
                <a:gd name="T7" fmla="*/ 100 h 2401"/>
                <a:gd name="T8" fmla="*/ 3696 w 3696"/>
                <a:gd name="T9" fmla="*/ 165 h 2401"/>
                <a:gd name="T10" fmla="*/ 3471 w 3696"/>
                <a:gd name="T11" fmla="*/ 1820 h 2401"/>
                <a:gd name="T12" fmla="*/ 3534 w 3696"/>
                <a:gd name="T13" fmla="*/ 1683 h 2401"/>
                <a:gd name="T14" fmla="*/ 3574 w 3696"/>
                <a:gd name="T15" fmla="*/ 1537 h 2401"/>
                <a:gd name="T16" fmla="*/ 3588 w 3696"/>
                <a:gd name="T17" fmla="*/ 1386 h 2401"/>
                <a:gd name="T18" fmla="*/ 3575 w 3696"/>
                <a:gd name="T19" fmla="*/ 1242 h 2401"/>
                <a:gd name="T20" fmla="*/ 3541 w 3696"/>
                <a:gd name="T21" fmla="*/ 1104 h 2401"/>
                <a:gd name="T22" fmla="*/ 3485 w 3696"/>
                <a:gd name="T23" fmla="*/ 974 h 2401"/>
                <a:gd name="T24" fmla="*/ 3407 w 3696"/>
                <a:gd name="T25" fmla="*/ 854 h 2401"/>
                <a:gd name="T26" fmla="*/ 3360 w 3696"/>
                <a:gd name="T27" fmla="*/ 331 h 2401"/>
                <a:gd name="T28" fmla="*/ 336 w 3696"/>
                <a:gd name="T29" fmla="*/ 2070 h 2401"/>
                <a:gd name="T30" fmla="*/ 2167 w 3696"/>
                <a:gd name="T31" fmla="*/ 2112 h 2401"/>
                <a:gd name="T32" fmla="*/ 2285 w 3696"/>
                <a:gd name="T33" fmla="*/ 2182 h 2401"/>
                <a:gd name="T34" fmla="*/ 2411 w 3696"/>
                <a:gd name="T35" fmla="*/ 2233 h 2401"/>
                <a:gd name="T36" fmla="*/ 2546 w 3696"/>
                <a:gd name="T37" fmla="*/ 2264 h 2401"/>
                <a:gd name="T38" fmla="*/ 2685 w 3696"/>
                <a:gd name="T39" fmla="*/ 2274 h 2401"/>
                <a:gd name="T40" fmla="*/ 2839 w 3696"/>
                <a:gd name="T41" fmla="*/ 2261 h 2401"/>
                <a:gd name="T42" fmla="*/ 2988 w 3696"/>
                <a:gd name="T43" fmla="*/ 2223 h 2401"/>
                <a:gd name="T44" fmla="*/ 3127 w 3696"/>
                <a:gd name="T45" fmla="*/ 2159 h 2401"/>
                <a:gd name="T46" fmla="*/ 3365 w 3696"/>
                <a:gd name="T47" fmla="*/ 2394 h 2401"/>
                <a:gd name="T48" fmla="*/ 3375 w 3696"/>
                <a:gd name="T49" fmla="*/ 2401 h 2401"/>
                <a:gd name="T50" fmla="*/ 135 w 3696"/>
                <a:gd name="T51" fmla="*/ 2398 h 2401"/>
                <a:gd name="T52" fmla="*/ 75 w 3696"/>
                <a:gd name="T53" fmla="*/ 2373 h 2401"/>
                <a:gd name="T54" fmla="*/ 28 w 3696"/>
                <a:gd name="T55" fmla="*/ 2328 h 2401"/>
                <a:gd name="T56" fmla="*/ 3 w 3696"/>
                <a:gd name="T57" fmla="*/ 2269 h 2401"/>
                <a:gd name="T58" fmla="*/ 0 w 3696"/>
                <a:gd name="T59" fmla="*/ 165 h 2401"/>
                <a:gd name="T60" fmla="*/ 14 w 3696"/>
                <a:gd name="T61" fmla="*/ 101 h 2401"/>
                <a:gd name="T62" fmla="*/ 50 w 3696"/>
                <a:gd name="T63" fmla="*/ 48 h 2401"/>
                <a:gd name="T64" fmla="*/ 103 w 3696"/>
                <a:gd name="T65" fmla="*/ 12 h 2401"/>
                <a:gd name="T66" fmla="*/ 169 w 3696"/>
                <a:gd name="T67" fmla="*/ 0 h 2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96" h="2401">
                  <a:moveTo>
                    <a:pt x="169" y="0"/>
                  </a:moveTo>
                  <a:lnTo>
                    <a:pt x="3529" y="0"/>
                  </a:lnTo>
                  <a:lnTo>
                    <a:pt x="3563" y="3"/>
                  </a:lnTo>
                  <a:lnTo>
                    <a:pt x="3594" y="12"/>
                  </a:lnTo>
                  <a:lnTo>
                    <a:pt x="3623" y="28"/>
                  </a:lnTo>
                  <a:lnTo>
                    <a:pt x="3648" y="48"/>
                  </a:lnTo>
                  <a:lnTo>
                    <a:pt x="3668" y="72"/>
                  </a:lnTo>
                  <a:lnTo>
                    <a:pt x="3684" y="100"/>
                  </a:lnTo>
                  <a:lnTo>
                    <a:pt x="3693" y="132"/>
                  </a:lnTo>
                  <a:lnTo>
                    <a:pt x="3696" y="165"/>
                  </a:lnTo>
                  <a:lnTo>
                    <a:pt x="3696" y="2043"/>
                  </a:lnTo>
                  <a:lnTo>
                    <a:pt x="3471" y="1820"/>
                  </a:lnTo>
                  <a:lnTo>
                    <a:pt x="3506" y="1753"/>
                  </a:lnTo>
                  <a:lnTo>
                    <a:pt x="3534" y="1683"/>
                  </a:lnTo>
                  <a:lnTo>
                    <a:pt x="3557" y="1611"/>
                  </a:lnTo>
                  <a:lnTo>
                    <a:pt x="3574" y="1537"/>
                  </a:lnTo>
                  <a:lnTo>
                    <a:pt x="3584" y="1462"/>
                  </a:lnTo>
                  <a:lnTo>
                    <a:pt x="3588" y="1386"/>
                  </a:lnTo>
                  <a:lnTo>
                    <a:pt x="3584" y="1313"/>
                  </a:lnTo>
                  <a:lnTo>
                    <a:pt x="3575" y="1242"/>
                  </a:lnTo>
                  <a:lnTo>
                    <a:pt x="3561" y="1172"/>
                  </a:lnTo>
                  <a:lnTo>
                    <a:pt x="3541" y="1104"/>
                  </a:lnTo>
                  <a:lnTo>
                    <a:pt x="3515" y="1038"/>
                  </a:lnTo>
                  <a:lnTo>
                    <a:pt x="3485" y="974"/>
                  </a:lnTo>
                  <a:lnTo>
                    <a:pt x="3448" y="912"/>
                  </a:lnTo>
                  <a:lnTo>
                    <a:pt x="3407" y="854"/>
                  </a:lnTo>
                  <a:lnTo>
                    <a:pt x="3360" y="798"/>
                  </a:lnTo>
                  <a:lnTo>
                    <a:pt x="3360" y="331"/>
                  </a:lnTo>
                  <a:lnTo>
                    <a:pt x="336" y="331"/>
                  </a:lnTo>
                  <a:lnTo>
                    <a:pt x="336" y="2070"/>
                  </a:lnTo>
                  <a:lnTo>
                    <a:pt x="2111" y="2070"/>
                  </a:lnTo>
                  <a:lnTo>
                    <a:pt x="2167" y="2112"/>
                  </a:lnTo>
                  <a:lnTo>
                    <a:pt x="2225" y="2149"/>
                  </a:lnTo>
                  <a:lnTo>
                    <a:pt x="2285" y="2182"/>
                  </a:lnTo>
                  <a:lnTo>
                    <a:pt x="2347" y="2209"/>
                  </a:lnTo>
                  <a:lnTo>
                    <a:pt x="2411" y="2233"/>
                  </a:lnTo>
                  <a:lnTo>
                    <a:pt x="2478" y="2251"/>
                  </a:lnTo>
                  <a:lnTo>
                    <a:pt x="2546" y="2264"/>
                  </a:lnTo>
                  <a:lnTo>
                    <a:pt x="2615" y="2272"/>
                  </a:lnTo>
                  <a:lnTo>
                    <a:pt x="2685" y="2274"/>
                  </a:lnTo>
                  <a:lnTo>
                    <a:pt x="2764" y="2271"/>
                  </a:lnTo>
                  <a:lnTo>
                    <a:pt x="2839" y="2261"/>
                  </a:lnTo>
                  <a:lnTo>
                    <a:pt x="2914" y="2245"/>
                  </a:lnTo>
                  <a:lnTo>
                    <a:pt x="2988" y="2223"/>
                  </a:lnTo>
                  <a:lnTo>
                    <a:pt x="3059" y="2194"/>
                  </a:lnTo>
                  <a:lnTo>
                    <a:pt x="3127" y="2159"/>
                  </a:lnTo>
                  <a:lnTo>
                    <a:pt x="3360" y="2389"/>
                  </a:lnTo>
                  <a:lnTo>
                    <a:pt x="3365" y="2394"/>
                  </a:lnTo>
                  <a:lnTo>
                    <a:pt x="3370" y="2397"/>
                  </a:lnTo>
                  <a:lnTo>
                    <a:pt x="3375" y="2401"/>
                  </a:lnTo>
                  <a:lnTo>
                    <a:pt x="169" y="2401"/>
                  </a:lnTo>
                  <a:lnTo>
                    <a:pt x="135" y="2398"/>
                  </a:lnTo>
                  <a:lnTo>
                    <a:pt x="103" y="2388"/>
                  </a:lnTo>
                  <a:lnTo>
                    <a:pt x="75" y="2373"/>
                  </a:lnTo>
                  <a:lnTo>
                    <a:pt x="50" y="2352"/>
                  </a:lnTo>
                  <a:lnTo>
                    <a:pt x="28" y="2328"/>
                  </a:lnTo>
                  <a:lnTo>
                    <a:pt x="14" y="2300"/>
                  </a:lnTo>
                  <a:lnTo>
                    <a:pt x="3" y="2269"/>
                  </a:lnTo>
                  <a:lnTo>
                    <a:pt x="0" y="2236"/>
                  </a:lnTo>
                  <a:lnTo>
                    <a:pt x="0" y="165"/>
                  </a:lnTo>
                  <a:lnTo>
                    <a:pt x="3" y="132"/>
                  </a:lnTo>
                  <a:lnTo>
                    <a:pt x="14" y="101"/>
                  </a:lnTo>
                  <a:lnTo>
                    <a:pt x="28" y="72"/>
                  </a:lnTo>
                  <a:lnTo>
                    <a:pt x="50" y="48"/>
                  </a:lnTo>
                  <a:lnTo>
                    <a:pt x="75" y="28"/>
                  </a:lnTo>
                  <a:lnTo>
                    <a:pt x="103" y="12"/>
                  </a:lnTo>
                  <a:lnTo>
                    <a:pt x="135" y="3"/>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46" name="Freeform 30">
              <a:extLst>
                <a:ext uri="{FF2B5EF4-FFF2-40B4-BE49-F238E27FC236}">
                  <a16:creationId xmlns:a16="http://schemas.microsoft.com/office/drawing/2014/main" id="{A4E0EC4A-2BEA-A12B-8F3B-1742C4FF6265}"/>
                </a:ext>
              </a:extLst>
            </p:cNvPr>
            <p:cNvSpPr>
              <a:spLocks noEditPoints="1"/>
            </p:cNvSpPr>
            <p:nvPr/>
          </p:nvSpPr>
          <p:spPr bwMode="auto">
            <a:xfrm>
              <a:off x="4161" y="3088"/>
              <a:ext cx="827" cy="815"/>
            </a:xfrm>
            <a:custGeom>
              <a:avLst/>
              <a:gdLst>
                <a:gd name="T0" fmla="*/ 619 w 1655"/>
                <a:gd name="T1" fmla="*/ 159 h 1630"/>
                <a:gd name="T2" fmla="*/ 459 w 1655"/>
                <a:gd name="T3" fmla="*/ 215 h 1630"/>
                <a:gd name="T4" fmla="*/ 321 w 1655"/>
                <a:gd name="T5" fmla="*/ 317 h 1630"/>
                <a:gd name="T6" fmla="*/ 219 w 1655"/>
                <a:gd name="T7" fmla="*/ 452 h 1630"/>
                <a:gd name="T8" fmla="*/ 162 w 1655"/>
                <a:gd name="T9" fmla="*/ 610 h 1630"/>
                <a:gd name="T10" fmla="*/ 154 w 1655"/>
                <a:gd name="T11" fmla="*/ 780 h 1630"/>
                <a:gd name="T12" fmla="*/ 195 w 1655"/>
                <a:gd name="T13" fmla="*/ 943 h 1630"/>
                <a:gd name="T14" fmla="*/ 283 w 1655"/>
                <a:gd name="T15" fmla="*/ 1087 h 1630"/>
                <a:gd name="T16" fmla="*/ 411 w 1655"/>
                <a:gd name="T17" fmla="*/ 1200 h 1630"/>
                <a:gd name="T18" fmla="*/ 564 w 1655"/>
                <a:gd name="T19" fmla="*/ 1273 h 1630"/>
                <a:gd name="T20" fmla="*/ 733 w 1655"/>
                <a:gd name="T21" fmla="*/ 1298 h 1630"/>
                <a:gd name="T22" fmla="*/ 903 w 1655"/>
                <a:gd name="T23" fmla="*/ 1273 h 1630"/>
                <a:gd name="T24" fmla="*/ 1057 w 1655"/>
                <a:gd name="T25" fmla="*/ 1200 h 1630"/>
                <a:gd name="T26" fmla="*/ 1185 w 1655"/>
                <a:gd name="T27" fmla="*/ 1087 h 1630"/>
                <a:gd name="T28" fmla="*/ 1272 w 1655"/>
                <a:gd name="T29" fmla="*/ 943 h 1630"/>
                <a:gd name="T30" fmla="*/ 1314 w 1655"/>
                <a:gd name="T31" fmla="*/ 780 h 1630"/>
                <a:gd name="T32" fmla="*/ 1305 w 1655"/>
                <a:gd name="T33" fmla="*/ 610 h 1630"/>
                <a:gd name="T34" fmla="*/ 1249 w 1655"/>
                <a:gd name="T35" fmla="*/ 452 h 1630"/>
                <a:gd name="T36" fmla="*/ 1147 w 1655"/>
                <a:gd name="T37" fmla="*/ 317 h 1630"/>
                <a:gd name="T38" fmla="*/ 1008 w 1655"/>
                <a:gd name="T39" fmla="*/ 215 h 1630"/>
                <a:gd name="T40" fmla="*/ 849 w 1655"/>
                <a:gd name="T41" fmla="*/ 159 h 1630"/>
                <a:gd name="T42" fmla="*/ 733 w 1655"/>
                <a:gd name="T43" fmla="*/ 0 h 1630"/>
                <a:gd name="T44" fmla="*/ 925 w 1655"/>
                <a:gd name="T45" fmla="*/ 24 h 1630"/>
                <a:gd name="T46" fmla="*/ 1100 w 1655"/>
                <a:gd name="T47" fmla="*/ 96 h 1630"/>
                <a:gd name="T48" fmla="*/ 1253 w 1655"/>
                <a:gd name="T49" fmla="*/ 212 h 1630"/>
                <a:gd name="T50" fmla="*/ 1370 w 1655"/>
                <a:gd name="T51" fmla="*/ 361 h 1630"/>
                <a:gd name="T52" fmla="*/ 1442 w 1655"/>
                <a:gd name="T53" fmla="*/ 534 h 1630"/>
                <a:gd name="T54" fmla="*/ 1467 w 1655"/>
                <a:gd name="T55" fmla="*/ 723 h 1630"/>
                <a:gd name="T56" fmla="*/ 1440 w 1655"/>
                <a:gd name="T57" fmla="*/ 917 h 1630"/>
                <a:gd name="T58" fmla="*/ 1363 w 1655"/>
                <a:gd name="T59" fmla="*/ 1094 h 1630"/>
                <a:gd name="T60" fmla="*/ 1319 w 1655"/>
                <a:gd name="T61" fmla="*/ 1234 h 1630"/>
                <a:gd name="T62" fmla="*/ 1367 w 1655"/>
                <a:gd name="T63" fmla="*/ 1245 h 1630"/>
                <a:gd name="T64" fmla="*/ 1646 w 1655"/>
                <a:gd name="T65" fmla="*/ 1521 h 1630"/>
                <a:gd name="T66" fmla="*/ 1653 w 1655"/>
                <a:gd name="T67" fmla="*/ 1575 h 1630"/>
                <a:gd name="T68" fmla="*/ 1618 w 1655"/>
                <a:gd name="T69" fmla="*/ 1621 h 1630"/>
                <a:gd name="T70" fmla="*/ 1561 w 1655"/>
                <a:gd name="T71" fmla="*/ 1628 h 1630"/>
                <a:gd name="T72" fmla="*/ 1275 w 1655"/>
                <a:gd name="T73" fmla="*/ 1360 h 1630"/>
                <a:gd name="T74" fmla="*/ 1253 w 1655"/>
                <a:gd name="T75" fmla="*/ 1317 h 1630"/>
                <a:gd name="T76" fmla="*/ 1166 w 1655"/>
                <a:gd name="T77" fmla="*/ 1306 h 1630"/>
                <a:gd name="T78" fmla="*/ 993 w 1655"/>
                <a:gd name="T79" fmla="*/ 1399 h 1630"/>
                <a:gd name="T80" fmla="*/ 800 w 1655"/>
                <a:gd name="T81" fmla="*/ 1443 h 1630"/>
                <a:gd name="T82" fmla="*/ 605 w 1655"/>
                <a:gd name="T83" fmla="*/ 1435 h 1630"/>
                <a:gd name="T84" fmla="*/ 424 w 1655"/>
                <a:gd name="T85" fmla="*/ 1378 h 1630"/>
                <a:gd name="T86" fmla="*/ 264 w 1655"/>
                <a:gd name="T87" fmla="*/ 1277 h 1630"/>
                <a:gd name="T88" fmla="*/ 132 w 1655"/>
                <a:gd name="T89" fmla="*/ 1137 h 1630"/>
                <a:gd name="T90" fmla="*/ 44 w 1655"/>
                <a:gd name="T91" fmla="*/ 971 h 1630"/>
                <a:gd name="T92" fmla="*/ 3 w 1655"/>
                <a:gd name="T93" fmla="*/ 786 h 1630"/>
                <a:gd name="T94" fmla="*/ 11 w 1655"/>
                <a:gd name="T95" fmla="*/ 596 h 1630"/>
                <a:gd name="T96" fmla="*/ 69 w 1655"/>
                <a:gd name="T97" fmla="*/ 417 h 1630"/>
                <a:gd name="T98" fmla="*/ 171 w 1655"/>
                <a:gd name="T99" fmla="*/ 259 h 1630"/>
                <a:gd name="T100" fmla="*/ 313 w 1655"/>
                <a:gd name="T101" fmla="*/ 129 h 1630"/>
                <a:gd name="T102" fmla="*/ 482 w 1655"/>
                <a:gd name="T103" fmla="*/ 43 h 1630"/>
                <a:gd name="T104" fmla="*/ 669 w 1655"/>
                <a:gd name="T105" fmla="*/ 2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5" h="1630">
                  <a:moveTo>
                    <a:pt x="733" y="148"/>
                  </a:moveTo>
                  <a:lnTo>
                    <a:pt x="676" y="150"/>
                  </a:lnTo>
                  <a:lnTo>
                    <a:pt x="619" y="159"/>
                  </a:lnTo>
                  <a:lnTo>
                    <a:pt x="564" y="173"/>
                  </a:lnTo>
                  <a:lnTo>
                    <a:pt x="510" y="192"/>
                  </a:lnTo>
                  <a:lnTo>
                    <a:pt x="459" y="215"/>
                  </a:lnTo>
                  <a:lnTo>
                    <a:pt x="411" y="244"/>
                  </a:lnTo>
                  <a:lnTo>
                    <a:pt x="364" y="278"/>
                  </a:lnTo>
                  <a:lnTo>
                    <a:pt x="321" y="317"/>
                  </a:lnTo>
                  <a:lnTo>
                    <a:pt x="283" y="359"/>
                  </a:lnTo>
                  <a:lnTo>
                    <a:pt x="249" y="404"/>
                  </a:lnTo>
                  <a:lnTo>
                    <a:pt x="219" y="452"/>
                  </a:lnTo>
                  <a:lnTo>
                    <a:pt x="195" y="503"/>
                  </a:lnTo>
                  <a:lnTo>
                    <a:pt x="175" y="555"/>
                  </a:lnTo>
                  <a:lnTo>
                    <a:pt x="162" y="610"/>
                  </a:lnTo>
                  <a:lnTo>
                    <a:pt x="154" y="666"/>
                  </a:lnTo>
                  <a:lnTo>
                    <a:pt x="150" y="723"/>
                  </a:lnTo>
                  <a:lnTo>
                    <a:pt x="154" y="780"/>
                  </a:lnTo>
                  <a:lnTo>
                    <a:pt x="162" y="836"/>
                  </a:lnTo>
                  <a:lnTo>
                    <a:pt x="175" y="890"/>
                  </a:lnTo>
                  <a:lnTo>
                    <a:pt x="195" y="943"/>
                  </a:lnTo>
                  <a:lnTo>
                    <a:pt x="219" y="993"/>
                  </a:lnTo>
                  <a:lnTo>
                    <a:pt x="249" y="1041"/>
                  </a:lnTo>
                  <a:lnTo>
                    <a:pt x="283" y="1087"/>
                  </a:lnTo>
                  <a:lnTo>
                    <a:pt x="321" y="1129"/>
                  </a:lnTo>
                  <a:lnTo>
                    <a:pt x="364" y="1167"/>
                  </a:lnTo>
                  <a:lnTo>
                    <a:pt x="411" y="1200"/>
                  </a:lnTo>
                  <a:lnTo>
                    <a:pt x="459" y="1229"/>
                  </a:lnTo>
                  <a:lnTo>
                    <a:pt x="510" y="1254"/>
                  </a:lnTo>
                  <a:lnTo>
                    <a:pt x="564" y="1273"/>
                  </a:lnTo>
                  <a:lnTo>
                    <a:pt x="619" y="1286"/>
                  </a:lnTo>
                  <a:lnTo>
                    <a:pt x="676" y="1294"/>
                  </a:lnTo>
                  <a:lnTo>
                    <a:pt x="733" y="1298"/>
                  </a:lnTo>
                  <a:lnTo>
                    <a:pt x="791" y="1294"/>
                  </a:lnTo>
                  <a:lnTo>
                    <a:pt x="849" y="1286"/>
                  </a:lnTo>
                  <a:lnTo>
                    <a:pt x="903" y="1273"/>
                  </a:lnTo>
                  <a:lnTo>
                    <a:pt x="958" y="1254"/>
                  </a:lnTo>
                  <a:lnTo>
                    <a:pt x="1008" y="1229"/>
                  </a:lnTo>
                  <a:lnTo>
                    <a:pt x="1057" y="1200"/>
                  </a:lnTo>
                  <a:lnTo>
                    <a:pt x="1104" y="1167"/>
                  </a:lnTo>
                  <a:lnTo>
                    <a:pt x="1147" y="1129"/>
                  </a:lnTo>
                  <a:lnTo>
                    <a:pt x="1185" y="1087"/>
                  </a:lnTo>
                  <a:lnTo>
                    <a:pt x="1219" y="1041"/>
                  </a:lnTo>
                  <a:lnTo>
                    <a:pt x="1249" y="993"/>
                  </a:lnTo>
                  <a:lnTo>
                    <a:pt x="1272" y="943"/>
                  </a:lnTo>
                  <a:lnTo>
                    <a:pt x="1292" y="890"/>
                  </a:lnTo>
                  <a:lnTo>
                    <a:pt x="1305" y="836"/>
                  </a:lnTo>
                  <a:lnTo>
                    <a:pt x="1314" y="780"/>
                  </a:lnTo>
                  <a:lnTo>
                    <a:pt x="1316" y="723"/>
                  </a:lnTo>
                  <a:lnTo>
                    <a:pt x="1314" y="666"/>
                  </a:lnTo>
                  <a:lnTo>
                    <a:pt x="1305" y="610"/>
                  </a:lnTo>
                  <a:lnTo>
                    <a:pt x="1292" y="555"/>
                  </a:lnTo>
                  <a:lnTo>
                    <a:pt x="1272" y="503"/>
                  </a:lnTo>
                  <a:lnTo>
                    <a:pt x="1249" y="452"/>
                  </a:lnTo>
                  <a:lnTo>
                    <a:pt x="1219" y="404"/>
                  </a:lnTo>
                  <a:lnTo>
                    <a:pt x="1185" y="359"/>
                  </a:lnTo>
                  <a:lnTo>
                    <a:pt x="1147" y="317"/>
                  </a:lnTo>
                  <a:lnTo>
                    <a:pt x="1104" y="278"/>
                  </a:lnTo>
                  <a:lnTo>
                    <a:pt x="1057" y="244"/>
                  </a:lnTo>
                  <a:lnTo>
                    <a:pt x="1008" y="215"/>
                  </a:lnTo>
                  <a:lnTo>
                    <a:pt x="958" y="192"/>
                  </a:lnTo>
                  <a:lnTo>
                    <a:pt x="903" y="173"/>
                  </a:lnTo>
                  <a:lnTo>
                    <a:pt x="849" y="159"/>
                  </a:lnTo>
                  <a:lnTo>
                    <a:pt x="791" y="150"/>
                  </a:lnTo>
                  <a:lnTo>
                    <a:pt x="733" y="148"/>
                  </a:lnTo>
                  <a:close/>
                  <a:moveTo>
                    <a:pt x="733" y="0"/>
                  </a:moveTo>
                  <a:lnTo>
                    <a:pt x="799" y="2"/>
                  </a:lnTo>
                  <a:lnTo>
                    <a:pt x="862" y="11"/>
                  </a:lnTo>
                  <a:lnTo>
                    <a:pt x="925" y="24"/>
                  </a:lnTo>
                  <a:lnTo>
                    <a:pt x="985" y="43"/>
                  </a:lnTo>
                  <a:lnTo>
                    <a:pt x="1044" y="67"/>
                  </a:lnTo>
                  <a:lnTo>
                    <a:pt x="1100" y="96"/>
                  </a:lnTo>
                  <a:lnTo>
                    <a:pt x="1153" y="129"/>
                  </a:lnTo>
                  <a:lnTo>
                    <a:pt x="1204" y="168"/>
                  </a:lnTo>
                  <a:lnTo>
                    <a:pt x="1253" y="212"/>
                  </a:lnTo>
                  <a:lnTo>
                    <a:pt x="1296" y="259"/>
                  </a:lnTo>
                  <a:lnTo>
                    <a:pt x="1336" y="309"/>
                  </a:lnTo>
                  <a:lnTo>
                    <a:pt x="1370" y="361"/>
                  </a:lnTo>
                  <a:lnTo>
                    <a:pt x="1399" y="417"/>
                  </a:lnTo>
                  <a:lnTo>
                    <a:pt x="1423" y="475"/>
                  </a:lnTo>
                  <a:lnTo>
                    <a:pt x="1442" y="534"/>
                  </a:lnTo>
                  <a:lnTo>
                    <a:pt x="1456" y="596"/>
                  </a:lnTo>
                  <a:lnTo>
                    <a:pt x="1465" y="658"/>
                  </a:lnTo>
                  <a:lnTo>
                    <a:pt x="1467" y="723"/>
                  </a:lnTo>
                  <a:lnTo>
                    <a:pt x="1464" y="789"/>
                  </a:lnTo>
                  <a:lnTo>
                    <a:pt x="1456" y="853"/>
                  </a:lnTo>
                  <a:lnTo>
                    <a:pt x="1440" y="917"/>
                  </a:lnTo>
                  <a:lnTo>
                    <a:pt x="1419" y="978"/>
                  </a:lnTo>
                  <a:lnTo>
                    <a:pt x="1393" y="1038"/>
                  </a:lnTo>
                  <a:lnTo>
                    <a:pt x="1363" y="1094"/>
                  </a:lnTo>
                  <a:lnTo>
                    <a:pt x="1325" y="1148"/>
                  </a:lnTo>
                  <a:lnTo>
                    <a:pt x="1284" y="1199"/>
                  </a:lnTo>
                  <a:lnTo>
                    <a:pt x="1319" y="1234"/>
                  </a:lnTo>
                  <a:lnTo>
                    <a:pt x="1336" y="1234"/>
                  </a:lnTo>
                  <a:lnTo>
                    <a:pt x="1352" y="1237"/>
                  </a:lnTo>
                  <a:lnTo>
                    <a:pt x="1367" y="1245"/>
                  </a:lnTo>
                  <a:lnTo>
                    <a:pt x="1381" y="1255"/>
                  </a:lnTo>
                  <a:lnTo>
                    <a:pt x="1633" y="1505"/>
                  </a:lnTo>
                  <a:lnTo>
                    <a:pt x="1646" y="1521"/>
                  </a:lnTo>
                  <a:lnTo>
                    <a:pt x="1653" y="1539"/>
                  </a:lnTo>
                  <a:lnTo>
                    <a:pt x="1655" y="1556"/>
                  </a:lnTo>
                  <a:lnTo>
                    <a:pt x="1653" y="1575"/>
                  </a:lnTo>
                  <a:lnTo>
                    <a:pt x="1646" y="1593"/>
                  </a:lnTo>
                  <a:lnTo>
                    <a:pt x="1633" y="1609"/>
                  </a:lnTo>
                  <a:lnTo>
                    <a:pt x="1618" y="1621"/>
                  </a:lnTo>
                  <a:lnTo>
                    <a:pt x="1599" y="1628"/>
                  </a:lnTo>
                  <a:lnTo>
                    <a:pt x="1580" y="1630"/>
                  </a:lnTo>
                  <a:lnTo>
                    <a:pt x="1561" y="1628"/>
                  </a:lnTo>
                  <a:lnTo>
                    <a:pt x="1543" y="1621"/>
                  </a:lnTo>
                  <a:lnTo>
                    <a:pt x="1527" y="1609"/>
                  </a:lnTo>
                  <a:lnTo>
                    <a:pt x="1275" y="1360"/>
                  </a:lnTo>
                  <a:lnTo>
                    <a:pt x="1263" y="1347"/>
                  </a:lnTo>
                  <a:lnTo>
                    <a:pt x="1256" y="1332"/>
                  </a:lnTo>
                  <a:lnTo>
                    <a:pt x="1253" y="1317"/>
                  </a:lnTo>
                  <a:lnTo>
                    <a:pt x="1253" y="1300"/>
                  </a:lnTo>
                  <a:lnTo>
                    <a:pt x="1218" y="1265"/>
                  </a:lnTo>
                  <a:lnTo>
                    <a:pt x="1166" y="1306"/>
                  </a:lnTo>
                  <a:lnTo>
                    <a:pt x="1110" y="1342"/>
                  </a:lnTo>
                  <a:lnTo>
                    <a:pt x="1053" y="1373"/>
                  </a:lnTo>
                  <a:lnTo>
                    <a:pt x="993" y="1399"/>
                  </a:lnTo>
                  <a:lnTo>
                    <a:pt x="930" y="1419"/>
                  </a:lnTo>
                  <a:lnTo>
                    <a:pt x="867" y="1434"/>
                  </a:lnTo>
                  <a:lnTo>
                    <a:pt x="800" y="1443"/>
                  </a:lnTo>
                  <a:lnTo>
                    <a:pt x="733" y="1446"/>
                  </a:lnTo>
                  <a:lnTo>
                    <a:pt x="669" y="1443"/>
                  </a:lnTo>
                  <a:lnTo>
                    <a:pt x="605" y="1435"/>
                  </a:lnTo>
                  <a:lnTo>
                    <a:pt x="543" y="1421"/>
                  </a:lnTo>
                  <a:lnTo>
                    <a:pt x="482" y="1402"/>
                  </a:lnTo>
                  <a:lnTo>
                    <a:pt x="424" y="1378"/>
                  </a:lnTo>
                  <a:lnTo>
                    <a:pt x="368" y="1350"/>
                  </a:lnTo>
                  <a:lnTo>
                    <a:pt x="313" y="1315"/>
                  </a:lnTo>
                  <a:lnTo>
                    <a:pt x="264" y="1277"/>
                  </a:lnTo>
                  <a:lnTo>
                    <a:pt x="215" y="1234"/>
                  </a:lnTo>
                  <a:lnTo>
                    <a:pt x="171" y="1187"/>
                  </a:lnTo>
                  <a:lnTo>
                    <a:pt x="132" y="1137"/>
                  </a:lnTo>
                  <a:lnTo>
                    <a:pt x="98" y="1083"/>
                  </a:lnTo>
                  <a:lnTo>
                    <a:pt x="69" y="1028"/>
                  </a:lnTo>
                  <a:lnTo>
                    <a:pt x="44" y="971"/>
                  </a:lnTo>
                  <a:lnTo>
                    <a:pt x="25" y="910"/>
                  </a:lnTo>
                  <a:lnTo>
                    <a:pt x="11" y="849"/>
                  </a:lnTo>
                  <a:lnTo>
                    <a:pt x="3" y="786"/>
                  </a:lnTo>
                  <a:lnTo>
                    <a:pt x="0" y="723"/>
                  </a:lnTo>
                  <a:lnTo>
                    <a:pt x="3" y="658"/>
                  </a:lnTo>
                  <a:lnTo>
                    <a:pt x="11" y="596"/>
                  </a:lnTo>
                  <a:lnTo>
                    <a:pt x="25" y="534"/>
                  </a:lnTo>
                  <a:lnTo>
                    <a:pt x="44" y="475"/>
                  </a:lnTo>
                  <a:lnTo>
                    <a:pt x="69" y="417"/>
                  </a:lnTo>
                  <a:lnTo>
                    <a:pt x="98" y="361"/>
                  </a:lnTo>
                  <a:lnTo>
                    <a:pt x="132" y="309"/>
                  </a:lnTo>
                  <a:lnTo>
                    <a:pt x="171" y="259"/>
                  </a:lnTo>
                  <a:lnTo>
                    <a:pt x="215" y="212"/>
                  </a:lnTo>
                  <a:lnTo>
                    <a:pt x="264" y="168"/>
                  </a:lnTo>
                  <a:lnTo>
                    <a:pt x="313" y="129"/>
                  </a:lnTo>
                  <a:lnTo>
                    <a:pt x="368" y="96"/>
                  </a:lnTo>
                  <a:lnTo>
                    <a:pt x="424" y="67"/>
                  </a:lnTo>
                  <a:lnTo>
                    <a:pt x="482" y="43"/>
                  </a:lnTo>
                  <a:lnTo>
                    <a:pt x="543" y="24"/>
                  </a:lnTo>
                  <a:lnTo>
                    <a:pt x="605" y="11"/>
                  </a:lnTo>
                  <a:lnTo>
                    <a:pt x="669" y="2"/>
                  </a:lnTo>
                  <a:lnTo>
                    <a:pt x="7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grpSp>
        <p:nvGrpSpPr>
          <p:cNvPr id="47" name="Group 33">
            <a:extLst>
              <a:ext uri="{FF2B5EF4-FFF2-40B4-BE49-F238E27FC236}">
                <a16:creationId xmlns:a16="http://schemas.microsoft.com/office/drawing/2014/main" id="{CC6D4815-DF9F-6E70-D34A-8B73C5E2ACB9}"/>
              </a:ext>
            </a:extLst>
          </p:cNvPr>
          <p:cNvGrpSpPr>
            <a:grpSpLocks noChangeAspect="1"/>
          </p:cNvGrpSpPr>
          <p:nvPr/>
        </p:nvGrpSpPr>
        <p:grpSpPr bwMode="auto">
          <a:xfrm>
            <a:off x="5826340" y="2377034"/>
            <a:ext cx="404689" cy="355441"/>
            <a:chOff x="1990" y="3083"/>
            <a:chExt cx="1701" cy="1494"/>
          </a:xfrm>
          <a:solidFill>
            <a:schemeClr val="bg1"/>
          </a:solidFill>
        </p:grpSpPr>
        <p:sp>
          <p:nvSpPr>
            <p:cNvPr id="48" name="Freeform 35">
              <a:extLst>
                <a:ext uri="{FF2B5EF4-FFF2-40B4-BE49-F238E27FC236}">
                  <a16:creationId xmlns:a16="http://schemas.microsoft.com/office/drawing/2014/main" id="{F05C8BE3-92CD-D4A4-370C-90FAC533E0B5}"/>
                </a:ext>
              </a:extLst>
            </p:cNvPr>
            <p:cNvSpPr>
              <a:spLocks/>
            </p:cNvSpPr>
            <p:nvPr/>
          </p:nvSpPr>
          <p:spPr bwMode="auto">
            <a:xfrm>
              <a:off x="2123" y="3770"/>
              <a:ext cx="389" cy="807"/>
            </a:xfrm>
            <a:custGeom>
              <a:avLst/>
              <a:gdLst>
                <a:gd name="T0" fmla="*/ 559 w 779"/>
                <a:gd name="T1" fmla="*/ 0 h 1614"/>
                <a:gd name="T2" fmla="*/ 622 w 779"/>
                <a:gd name="T3" fmla="*/ 0 h 1614"/>
                <a:gd name="T4" fmla="*/ 779 w 779"/>
                <a:gd name="T5" fmla="*/ 58 h 1614"/>
                <a:gd name="T6" fmla="*/ 779 w 779"/>
                <a:gd name="T7" fmla="*/ 1563 h 1614"/>
                <a:gd name="T8" fmla="*/ 776 w 779"/>
                <a:gd name="T9" fmla="*/ 1579 h 1614"/>
                <a:gd name="T10" fmla="*/ 768 w 779"/>
                <a:gd name="T11" fmla="*/ 1593 h 1614"/>
                <a:gd name="T12" fmla="*/ 758 w 779"/>
                <a:gd name="T13" fmla="*/ 1603 h 1614"/>
                <a:gd name="T14" fmla="*/ 744 w 779"/>
                <a:gd name="T15" fmla="*/ 1610 h 1614"/>
                <a:gd name="T16" fmla="*/ 728 w 779"/>
                <a:gd name="T17" fmla="*/ 1614 h 1614"/>
                <a:gd name="T18" fmla="*/ 50 w 779"/>
                <a:gd name="T19" fmla="*/ 1614 h 1614"/>
                <a:gd name="T20" fmla="*/ 35 w 779"/>
                <a:gd name="T21" fmla="*/ 1610 h 1614"/>
                <a:gd name="T22" fmla="*/ 20 w 779"/>
                <a:gd name="T23" fmla="*/ 1603 h 1614"/>
                <a:gd name="T24" fmla="*/ 10 w 779"/>
                <a:gd name="T25" fmla="*/ 1593 h 1614"/>
                <a:gd name="T26" fmla="*/ 2 w 779"/>
                <a:gd name="T27" fmla="*/ 1579 h 1614"/>
                <a:gd name="T28" fmla="*/ 0 w 779"/>
                <a:gd name="T29" fmla="*/ 1563 h 1614"/>
                <a:gd name="T30" fmla="*/ 0 w 779"/>
                <a:gd name="T31" fmla="*/ 582 h 1614"/>
                <a:gd name="T32" fmla="*/ 559 w 779"/>
                <a:gd name="T33" fmla="*/ 0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9" h="1614">
                  <a:moveTo>
                    <a:pt x="559" y="0"/>
                  </a:moveTo>
                  <a:lnTo>
                    <a:pt x="622" y="0"/>
                  </a:lnTo>
                  <a:lnTo>
                    <a:pt x="779" y="58"/>
                  </a:lnTo>
                  <a:lnTo>
                    <a:pt x="779" y="1563"/>
                  </a:lnTo>
                  <a:lnTo>
                    <a:pt x="776" y="1579"/>
                  </a:lnTo>
                  <a:lnTo>
                    <a:pt x="768" y="1593"/>
                  </a:lnTo>
                  <a:lnTo>
                    <a:pt x="758" y="1603"/>
                  </a:lnTo>
                  <a:lnTo>
                    <a:pt x="744" y="1610"/>
                  </a:lnTo>
                  <a:lnTo>
                    <a:pt x="728" y="1614"/>
                  </a:lnTo>
                  <a:lnTo>
                    <a:pt x="50" y="1614"/>
                  </a:lnTo>
                  <a:lnTo>
                    <a:pt x="35" y="1610"/>
                  </a:lnTo>
                  <a:lnTo>
                    <a:pt x="20" y="1603"/>
                  </a:lnTo>
                  <a:lnTo>
                    <a:pt x="10" y="1593"/>
                  </a:lnTo>
                  <a:lnTo>
                    <a:pt x="2" y="1579"/>
                  </a:lnTo>
                  <a:lnTo>
                    <a:pt x="0" y="1563"/>
                  </a:lnTo>
                  <a:lnTo>
                    <a:pt x="0" y="582"/>
                  </a:lnTo>
                  <a:lnTo>
                    <a:pt x="5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49" name="Freeform 36">
              <a:extLst>
                <a:ext uri="{FF2B5EF4-FFF2-40B4-BE49-F238E27FC236}">
                  <a16:creationId xmlns:a16="http://schemas.microsoft.com/office/drawing/2014/main" id="{5DC726D0-C88E-24FA-56EE-0EA0C990A609}"/>
                </a:ext>
              </a:extLst>
            </p:cNvPr>
            <p:cNvSpPr>
              <a:spLocks/>
            </p:cNvSpPr>
            <p:nvPr/>
          </p:nvSpPr>
          <p:spPr bwMode="auto">
            <a:xfrm>
              <a:off x="2729" y="3998"/>
              <a:ext cx="390" cy="579"/>
            </a:xfrm>
            <a:custGeom>
              <a:avLst/>
              <a:gdLst>
                <a:gd name="T0" fmla="*/ 51 w 779"/>
                <a:gd name="T1" fmla="*/ 0 h 1158"/>
                <a:gd name="T2" fmla="*/ 728 w 779"/>
                <a:gd name="T3" fmla="*/ 0 h 1158"/>
                <a:gd name="T4" fmla="*/ 744 w 779"/>
                <a:gd name="T5" fmla="*/ 3 h 1158"/>
                <a:gd name="T6" fmla="*/ 758 w 779"/>
                <a:gd name="T7" fmla="*/ 10 h 1158"/>
                <a:gd name="T8" fmla="*/ 769 w 779"/>
                <a:gd name="T9" fmla="*/ 21 h 1158"/>
                <a:gd name="T10" fmla="*/ 776 w 779"/>
                <a:gd name="T11" fmla="*/ 35 h 1158"/>
                <a:gd name="T12" fmla="*/ 779 w 779"/>
                <a:gd name="T13" fmla="*/ 51 h 1158"/>
                <a:gd name="T14" fmla="*/ 779 w 779"/>
                <a:gd name="T15" fmla="*/ 1107 h 1158"/>
                <a:gd name="T16" fmla="*/ 776 w 779"/>
                <a:gd name="T17" fmla="*/ 1123 h 1158"/>
                <a:gd name="T18" fmla="*/ 769 w 779"/>
                <a:gd name="T19" fmla="*/ 1137 h 1158"/>
                <a:gd name="T20" fmla="*/ 758 w 779"/>
                <a:gd name="T21" fmla="*/ 1147 h 1158"/>
                <a:gd name="T22" fmla="*/ 744 w 779"/>
                <a:gd name="T23" fmla="*/ 1154 h 1158"/>
                <a:gd name="T24" fmla="*/ 728 w 779"/>
                <a:gd name="T25" fmla="*/ 1158 h 1158"/>
                <a:gd name="T26" fmla="*/ 51 w 779"/>
                <a:gd name="T27" fmla="*/ 1158 h 1158"/>
                <a:gd name="T28" fmla="*/ 34 w 779"/>
                <a:gd name="T29" fmla="*/ 1154 h 1158"/>
                <a:gd name="T30" fmla="*/ 21 w 779"/>
                <a:gd name="T31" fmla="*/ 1147 h 1158"/>
                <a:gd name="T32" fmla="*/ 10 w 779"/>
                <a:gd name="T33" fmla="*/ 1137 h 1158"/>
                <a:gd name="T34" fmla="*/ 3 w 779"/>
                <a:gd name="T35" fmla="*/ 1123 h 1158"/>
                <a:gd name="T36" fmla="*/ 0 w 779"/>
                <a:gd name="T37" fmla="*/ 1107 h 1158"/>
                <a:gd name="T38" fmla="*/ 0 w 779"/>
                <a:gd name="T39" fmla="*/ 51 h 1158"/>
                <a:gd name="T40" fmla="*/ 3 w 779"/>
                <a:gd name="T41" fmla="*/ 35 h 1158"/>
                <a:gd name="T42" fmla="*/ 10 w 779"/>
                <a:gd name="T43" fmla="*/ 21 h 1158"/>
                <a:gd name="T44" fmla="*/ 21 w 779"/>
                <a:gd name="T45" fmla="*/ 10 h 1158"/>
                <a:gd name="T46" fmla="*/ 34 w 779"/>
                <a:gd name="T47" fmla="*/ 3 h 1158"/>
                <a:gd name="T48" fmla="*/ 51 w 779"/>
                <a:gd name="T49"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9" h="1158">
                  <a:moveTo>
                    <a:pt x="51" y="0"/>
                  </a:moveTo>
                  <a:lnTo>
                    <a:pt x="728" y="0"/>
                  </a:lnTo>
                  <a:lnTo>
                    <a:pt x="744" y="3"/>
                  </a:lnTo>
                  <a:lnTo>
                    <a:pt x="758" y="10"/>
                  </a:lnTo>
                  <a:lnTo>
                    <a:pt x="769" y="21"/>
                  </a:lnTo>
                  <a:lnTo>
                    <a:pt x="776" y="35"/>
                  </a:lnTo>
                  <a:lnTo>
                    <a:pt x="779" y="51"/>
                  </a:lnTo>
                  <a:lnTo>
                    <a:pt x="779" y="1107"/>
                  </a:lnTo>
                  <a:lnTo>
                    <a:pt x="776" y="1123"/>
                  </a:lnTo>
                  <a:lnTo>
                    <a:pt x="769" y="1137"/>
                  </a:lnTo>
                  <a:lnTo>
                    <a:pt x="758" y="1147"/>
                  </a:lnTo>
                  <a:lnTo>
                    <a:pt x="744" y="1154"/>
                  </a:lnTo>
                  <a:lnTo>
                    <a:pt x="728" y="1158"/>
                  </a:lnTo>
                  <a:lnTo>
                    <a:pt x="51" y="1158"/>
                  </a:lnTo>
                  <a:lnTo>
                    <a:pt x="34" y="1154"/>
                  </a:lnTo>
                  <a:lnTo>
                    <a:pt x="21" y="1147"/>
                  </a:lnTo>
                  <a:lnTo>
                    <a:pt x="10" y="1137"/>
                  </a:lnTo>
                  <a:lnTo>
                    <a:pt x="3" y="1123"/>
                  </a:lnTo>
                  <a:lnTo>
                    <a:pt x="0" y="1107"/>
                  </a:lnTo>
                  <a:lnTo>
                    <a:pt x="0" y="51"/>
                  </a:lnTo>
                  <a:lnTo>
                    <a:pt x="3" y="35"/>
                  </a:lnTo>
                  <a:lnTo>
                    <a:pt x="10" y="21"/>
                  </a:lnTo>
                  <a:lnTo>
                    <a:pt x="21" y="10"/>
                  </a:lnTo>
                  <a:lnTo>
                    <a:pt x="34" y="3"/>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50" name="Freeform 37">
              <a:extLst>
                <a:ext uri="{FF2B5EF4-FFF2-40B4-BE49-F238E27FC236}">
                  <a16:creationId xmlns:a16="http://schemas.microsoft.com/office/drawing/2014/main" id="{697E381E-31E1-E8D9-94CC-0E09C7680A2F}"/>
                </a:ext>
              </a:extLst>
            </p:cNvPr>
            <p:cNvSpPr>
              <a:spLocks/>
            </p:cNvSpPr>
            <p:nvPr/>
          </p:nvSpPr>
          <p:spPr bwMode="auto">
            <a:xfrm>
              <a:off x="3302" y="3409"/>
              <a:ext cx="389" cy="1168"/>
            </a:xfrm>
            <a:custGeom>
              <a:avLst/>
              <a:gdLst>
                <a:gd name="T0" fmla="*/ 446 w 778"/>
                <a:gd name="T1" fmla="*/ 0 h 2338"/>
                <a:gd name="T2" fmla="*/ 569 w 778"/>
                <a:gd name="T3" fmla="*/ 104 h 2338"/>
                <a:gd name="T4" fmla="*/ 595 w 778"/>
                <a:gd name="T5" fmla="*/ 123 h 2338"/>
                <a:gd name="T6" fmla="*/ 624 w 778"/>
                <a:gd name="T7" fmla="*/ 135 h 2338"/>
                <a:gd name="T8" fmla="*/ 654 w 778"/>
                <a:gd name="T9" fmla="*/ 143 h 2338"/>
                <a:gd name="T10" fmla="*/ 686 w 778"/>
                <a:gd name="T11" fmla="*/ 147 h 2338"/>
                <a:gd name="T12" fmla="*/ 715 w 778"/>
                <a:gd name="T13" fmla="*/ 144 h 2338"/>
                <a:gd name="T14" fmla="*/ 743 w 778"/>
                <a:gd name="T15" fmla="*/ 137 h 2338"/>
                <a:gd name="T16" fmla="*/ 770 w 778"/>
                <a:gd name="T17" fmla="*/ 126 h 2338"/>
                <a:gd name="T18" fmla="*/ 774 w 778"/>
                <a:gd name="T19" fmla="*/ 123 h 2338"/>
                <a:gd name="T20" fmla="*/ 778 w 778"/>
                <a:gd name="T21" fmla="*/ 121 h 2338"/>
                <a:gd name="T22" fmla="*/ 778 w 778"/>
                <a:gd name="T23" fmla="*/ 2287 h 2338"/>
                <a:gd name="T24" fmla="*/ 775 w 778"/>
                <a:gd name="T25" fmla="*/ 2303 h 2338"/>
                <a:gd name="T26" fmla="*/ 769 w 778"/>
                <a:gd name="T27" fmla="*/ 2317 h 2338"/>
                <a:gd name="T28" fmla="*/ 758 w 778"/>
                <a:gd name="T29" fmla="*/ 2327 h 2338"/>
                <a:gd name="T30" fmla="*/ 744 w 778"/>
                <a:gd name="T31" fmla="*/ 2334 h 2338"/>
                <a:gd name="T32" fmla="*/ 729 w 778"/>
                <a:gd name="T33" fmla="*/ 2338 h 2338"/>
                <a:gd name="T34" fmla="*/ 50 w 778"/>
                <a:gd name="T35" fmla="*/ 2338 h 2338"/>
                <a:gd name="T36" fmla="*/ 34 w 778"/>
                <a:gd name="T37" fmla="*/ 2334 h 2338"/>
                <a:gd name="T38" fmla="*/ 20 w 778"/>
                <a:gd name="T39" fmla="*/ 2327 h 2338"/>
                <a:gd name="T40" fmla="*/ 9 w 778"/>
                <a:gd name="T41" fmla="*/ 2317 h 2338"/>
                <a:gd name="T42" fmla="*/ 2 w 778"/>
                <a:gd name="T43" fmla="*/ 2303 h 2338"/>
                <a:gd name="T44" fmla="*/ 0 w 778"/>
                <a:gd name="T45" fmla="*/ 2287 h 2338"/>
                <a:gd name="T46" fmla="*/ 0 w 778"/>
                <a:gd name="T47" fmla="*/ 488 h 2338"/>
                <a:gd name="T48" fmla="*/ 446 w 778"/>
                <a:gd name="T49" fmla="*/ 0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8" h="2338">
                  <a:moveTo>
                    <a:pt x="446" y="0"/>
                  </a:moveTo>
                  <a:lnTo>
                    <a:pt x="569" y="104"/>
                  </a:lnTo>
                  <a:lnTo>
                    <a:pt x="595" y="123"/>
                  </a:lnTo>
                  <a:lnTo>
                    <a:pt x="624" y="135"/>
                  </a:lnTo>
                  <a:lnTo>
                    <a:pt x="654" y="143"/>
                  </a:lnTo>
                  <a:lnTo>
                    <a:pt x="686" y="147"/>
                  </a:lnTo>
                  <a:lnTo>
                    <a:pt x="715" y="144"/>
                  </a:lnTo>
                  <a:lnTo>
                    <a:pt x="743" y="137"/>
                  </a:lnTo>
                  <a:lnTo>
                    <a:pt x="770" y="126"/>
                  </a:lnTo>
                  <a:lnTo>
                    <a:pt x="774" y="123"/>
                  </a:lnTo>
                  <a:lnTo>
                    <a:pt x="778" y="121"/>
                  </a:lnTo>
                  <a:lnTo>
                    <a:pt x="778" y="2287"/>
                  </a:lnTo>
                  <a:lnTo>
                    <a:pt x="775" y="2303"/>
                  </a:lnTo>
                  <a:lnTo>
                    <a:pt x="769" y="2317"/>
                  </a:lnTo>
                  <a:lnTo>
                    <a:pt x="758" y="2327"/>
                  </a:lnTo>
                  <a:lnTo>
                    <a:pt x="744" y="2334"/>
                  </a:lnTo>
                  <a:lnTo>
                    <a:pt x="729" y="2338"/>
                  </a:lnTo>
                  <a:lnTo>
                    <a:pt x="50" y="2338"/>
                  </a:lnTo>
                  <a:lnTo>
                    <a:pt x="34" y="2334"/>
                  </a:lnTo>
                  <a:lnTo>
                    <a:pt x="20" y="2327"/>
                  </a:lnTo>
                  <a:lnTo>
                    <a:pt x="9" y="2317"/>
                  </a:lnTo>
                  <a:lnTo>
                    <a:pt x="2" y="2303"/>
                  </a:lnTo>
                  <a:lnTo>
                    <a:pt x="0" y="2287"/>
                  </a:lnTo>
                  <a:lnTo>
                    <a:pt x="0" y="488"/>
                  </a:lnTo>
                  <a:lnTo>
                    <a:pt x="4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51" name="Freeform 38">
              <a:extLst>
                <a:ext uri="{FF2B5EF4-FFF2-40B4-BE49-F238E27FC236}">
                  <a16:creationId xmlns:a16="http://schemas.microsoft.com/office/drawing/2014/main" id="{0850C5BC-7836-BF1B-B558-B6C4A6918A4F}"/>
                </a:ext>
              </a:extLst>
            </p:cNvPr>
            <p:cNvSpPr>
              <a:spLocks/>
            </p:cNvSpPr>
            <p:nvPr/>
          </p:nvSpPr>
          <p:spPr bwMode="auto">
            <a:xfrm>
              <a:off x="1990" y="3083"/>
              <a:ext cx="1684" cy="941"/>
            </a:xfrm>
            <a:custGeom>
              <a:avLst/>
              <a:gdLst>
                <a:gd name="T0" fmla="*/ 3275 w 3368"/>
                <a:gd name="T1" fmla="*/ 0 h 1883"/>
                <a:gd name="T2" fmla="*/ 3290 w 3368"/>
                <a:gd name="T3" fmla="*/ 3 h 1883"/>
                <a:gd name="T4" fmla="*/ 3303 w 3368"/>
                <a:gd name="T5" fmla="*/ 10 h 1883"/>
                <a:gd name="T6" fmla="*/ 3312 w 3368"/>
                <a:gd name="T7" fmla="*/ 20 h 1883"/>
                <a:gd name="T8" fmla="*/ 3316 w 3368"/>
                <a:gd name="T9" fmla="*/ 35 h 1883"/>
                <a:gd name="T10" fmla="*/ 3368 w 3368"/>
                <a:gd name="T11" fmla="*/ 618 h 1883"/>
                <a:gd name="T12" fmla="*/ 3368 w 3368"/>
                <a:gd name="T13" fmla="*/ 630 h 1883"/>
                <a:gd name="T14" fmla="*/ 3364 w 3368"/>
                <a:gd name="T15" fmla="*/ 640 h 1883"/>
                <a:gd name="T16" fmla="*/ 3358 w 3368"/>
                <a:gd name="T17" fmla="*/ 649 h 1883"/>
                <a:gd name="T18" fmla="*/ 3348 w 3368"/>
                <a:gd name="T19" fmla="*/ 655 h 1883"/>
                <a:gd name="T20" fmla="*/ 3338 w 3368"/>
                <a:gd name="T21" fmla="*/ 660 h 1883"/>
                <a:gd name="T22" fmla="*/ 3327 w 3368"/>
                <a:gd name="T23" fmla="*/ 660 h 1883"/>
                <a:gd name="T24" fmla="*/ 3316 w 3368"/>
                <a:gd name="T25" fmla="*/ 657 h 1883"/>
                <a:gd name="T26" fmla="*/ 3307 w 3368"/>
                <a:gd name="T27" fmla="*/ 651 h 1883"/>
                <a:gd name="T28" fmla="*/ 3066 w 3368"/>
                <a:gd name="T29" fmla="*/ 449 h 1883"/>
                <a:gd name="T30" fmla="*/ 2036 w 3368"/>
                <a:gd name="T31" fmla="*/ 1573 h 1883"/>
                <a:gd name="T32" fmla="*/ 2022 w 3368"/>
                <a:gd name="T33" fmla="*/ 1585 h 1883"/>
                <a:gd name="T34" fmla="*/ 2005 w 3368"/>
                <a:gd name="T35" fmla="*/ 1596 h 1883"/>
                <a:gd name="T36" fmla="*/ 1987 w 3368"/>
                <a:gd name="T37" fmla="*/ 1602 h 1883"/>
                <a:gd name="T38" fmla="*/ 1967 w 3368"/>
                <a:gd name="T39" fmla="*/ 1605 h 1883"/>
                <a:gd name="T40" fmla="*/ 1947 w 3368"/>
                <a:gd name="T41" fmla="*/ 1604 h 1883"/>
                <a:gd name="T42" fmla="*/ 1929 w 3368"/>
                <a:gd name="T43" fmla="*/ 1599 h 1883"/>
                <a:gd name="T44" fmla="*/ 810 w 3368"/>
                <a:gd name="T45" fmla="*/ 1187 h 1883"/>
                <a:gd name="T46" fmla="*/ 172 w 3368"/>
                <a:gd name="T47" fmla="*/ 1852 h 1883"/>
                <a:gd name="T48" fmla="*/ 156 w 3368"/>
                <a:gd name="T49" fmla="*/ 1866 h 1883"/>
                <a:gd name="T50" fmla="*/ 139 w 3368"/>
                <a:gd name="T51" fmla="*/ 1875 h 1883"/>
                <a:gd name="T52" fmla="*/ 119 w 3368"/>
                <a:gd name="T53" fmla="*/ 1881 h 1883"/>
                <a:gd name="T54" fmla="*/ 101 w 3368"/>
                <a:gd name="T55" fmla="*/ 1883 h 1883"/>
                <a:gd name="T56" fmla="*/ 82 w 3368"/>
                <a:gd name="T57" fmla="*/ 1882 h 1883"/>
                <a:gd name="T58" fmla="*/ 63 w 3368"/>
                <a:gd name="T59" fmla="*/ 1875 h 1883"/>
                <a:gd name="T60" fmla="*/ 47 w 3368"/>
                <a:gd name="T61" fmla="*/ 1867 h 1883"/>
                <a:gd name="T62" fmla="*/ 31 w 3368"/>
                <a:gd name="T63" fmla="*/ 1855 h 1883"/>
                <a:gd name="T64" fmla="*/ 16 w 3368"/>
                <a:gd name="T65" fmla="*/ 1837 h 1883"/>
                <a:gd name="T66" fmla="*/ 6 w 3368"/>
                <a:gd name="T67" fmla="*/ 1817 h 1883"/>
                <a:gd name="T68" fmla="*/ 1 w 3368"/>
                <a:gd name="T69" fmla="*/ 1796 h 1883"/>
                <a:gd name="T70" fmla="*/ 0 w 3368"/>
                <a:gd name="T71" fmla="*/ 1774 h 1883"/>
                <a:gd name="T72" fmla="*/ 5 w 3368"/>
                <a:gd name="T73" fmla="*/ 1752 h 1883"/>
                <a:gd name="T74" fmla="*/ 13 w 3368"/>
                <a:gd name="T75" fmla="*/ 1731 h 1883"/>
                <a:gd name="T76" fmla="*/ 28 w 3368"/>
                <a:gd name="T77" fmla="*/ 1714 h 1883"/>
                <a:gd name="T78" fmla="*/ 712 w 3368"/>
                <a:gd name="T79" fmla="*/ 1002 h 1883"/>
                <a:gd name="T80" fmla="*/ 730 w 3368"/>
                <a:gd name="T81" fmla="*/ 987 h 1883"/>
                <a:gd name="T82" fmla="*/ 750 w 3368"/>
                <a:gd name="T83" fmla="*/ 977 h 1883"/>
                <a:gd name="T84" fmla="*/ 773 w 3368"/>
                <a:gd name="T85" fmla="*/ 972 h 1883"/>
                <a:gd name="T86" fmla="*/ 796 w 3368"/>
                <a:gd name="T87" fmla="*/ 972 h 1883"/>
                <a:gd name="T88" fmla="*/ 819 w 3368"/>
                <a:gd name="T89" fmla="*/ 977 h 1883"/>
                <a:gd name="T90" fmla="*/ 1935 w 3368"/>
                <a:gd name="T91" fmla="*/ 1387 h 1883"/>
                <a:gd name="T92" fmla="*/ 2912 w 3368"/>
                <a:gd name="T93" fmla="*/ 321 h 1883"/>
                <a:gd name="T94" fmla="*/ 2671 w 3368"/>
                <a:gd name="T95" fmla="*/ 120 h 1883"/>
                <a:gd name="T96" fmla="*/ 2664 w 3368"/>
                <a:gd name="T97" fmla="*/ 112 h 1883"/>
                <a:gd name="T98" fmla="*/ 2659 w 3368"/>
                <a:gd name="T99" fmla="*/ 103 h 1883"/>
                <a:gd name="T100" fmla="*/ 2657 w 3368"/>
                <a:gd name="T101" fmla="*/ 94 h 1883"/>
                <a:gd name="T102" fmla="*/ 2657 w 3368"/>
                <a:gd name="T103" fmla="*/ 86 h 1883"/>
                <a:gd name="T104" fmla="*/ 2659 w 3368"/>
                <a:gd name="T105" fmla="*/ 79 h 1883"/>
                <a:gd name="T106" fmla="*/ 2667 w 3368"/>
                <a:gd name="T107" fmla="*/ 66 h 1883"/>
                <a:gd name="T108" fmla="*/ 2678 w 3368"/>
                <a:gd name="T109" fmla="*/ 57 h 1883"/>
                <a:gd name="T110" fmla="*/ 2691 w 3368"/>
                <a:gd name="T111" fmla="*/ 53 h 1883"/>
                <a:gd name="T112" fmla="*/ 3275 w 3368"/>
                <a:gd name="T113" fmla="*/ 0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8" h="1883">
                  <a:moveTo>
                    <a:pt x="3275" y="0"/>
                  </a:moveTo>
                  <a:lnTo>
                    <a:pt x="3290" y="3"/>
                  </a:lnTo>
                  <a:lnTo>
                    <a:pt x="3303" y="10"/>
                  </a:lnTo>
                  <a:lnTo>
                    <a:pt x="3312" y="20"/>
                  </a:lnTo>
                  <a:lnTo>
                    <a:pt x="3316" y="35"/>
                  </a:lnTo>
                  <a:lnTo>
                    <a:pt x="3368" y="618"/>
                  </a:lnTo>
                  <a:lnTo>
                    <a:pt x="3368" y="630"/>
                  </a:lnTo>
                  <a:lnTo>
                    <a:pt x="3364" y="640"/>
                  </a:lnTo>
                  <a:lnTo>
                    <a:pt x="3358" y="649"/>
                  </a:lnTo>
                  <a:lnTo>
                    <a:pt x="3348" y="655"/>
                  </a:lnTo>
                  <a:lnTo>
                    <a:pt x="3338" y="660"/>
                  </a:lnTo>
                  <a:lnTo>
                    <a:pt x="3327" y="660"/>
                  </a:lnTo>
                  <a:lnTo>
                    <a:pt x="3316" y="657"/>
                  </a:lnTo>
                  <a:lnTo>
                    <a:pt x="3307" y="651"/>
                  </a:lnTo>
                  <a:lnTo>
                    <a:pt x="3066" y="449"/>
                  </a:lnTo>
                  <a:lnTo>
                    <a:pt x="2036" y="1573"/>
                  </a:lnTo>
                  <a:lnTo>
                    <a:pt x="2022" y="1585"/>
                  </a:lnTo>
                  <a:lnTo>
                    <a:pt x="2005" y="1596"/>
                  </a:lnTo>
                  <a:lnTo>
                    <a:pt x="1987" y="1602"/>
                  </a:lnTo>
                  <a:lnTo>
                    <a:pt x="1967" y="1605"/>
                  </a:lnTo>
                  <a:lnTo>
                    <a:pt x="1947" y="1604"/>
                  </a:lnTo>
                  <a:lnTo>
                    <a:pt x="1929" y="1599"/>
                  </a:lnTo>
                  <a:lnTo>
                    <a:pt x="810" y="1187"/>
                  </a:lnTo>
                  <a:lnTo>
                    <a:pt x="172" y="1852"/>
                  </a:lnTo>
                  <a:lnTo>
                    <a:pt x="156" y="1866"/>
                  </a:lnTo>
                  <a:lnTo>
                    <a:pt x="139" y="1875"/>
                  </a:lnTo>
                  <a:lnTo>
                    <a:pt x="119" y="1881"/>
                  </a:lnTo>
                  <a:lnTo>
                    <a:pt x="101" y="1883"/>
                  </a:lnTo>
                  <a:lnTo>
                    <a:pt x="82" y="1882"/>
                  </a:lnTo>
                  <a:lnTo>
                    <a:pt x="63" y="1875"/>
                  </a:lnTo>
                  <a:lnTo>
                    <a:pt x="47" y="1867"/>
                  </a:lnTo>
                  <a:lnTo>
                    <a:pt x="31" y="1855"/>
                  </a:lnTo>
                  <a:lnTo>
                    <a:pt x="16" y="1837"/>
                  </a:lnTo>
                  <a:lnTo>
                    <a:pt x="6" y="1817"/>
                  </a:lnTo>
                  <a:lnTo>
                    <a:pt x="1" y="1796"/>
                  </a:lnTo>
                  <a:lnTo>
                    <a:pt x="0" y="1774"/>
                  </a:lnTo>
                  <a:lnTo>
                    <a:pt x="5" y="1752"/>
                  </a:lnTo>
                  <a:lnTo>
                    <a:pt x="13" y="1731"/>
                  </a:lnTo>
                  <a:lnTo>
                    <a:pt x="28" y="1714"/>
                  </a:lnTo>
                  <a:lnTo>
                    <a:pt x="712" y="1002"/>
                  </a:lnTo>
                  <a:lnTo>
                    <a:pt x="730" y="987"/>
                  </a:lnTo>
                  <a:lnTo>
                    <a:pt x="750" y="977"/>
                  </a:lnTo>
                  <a:lnTo>
                    <a:pt x="773" y="972"/>
                  </a:lnTo>
                  <a:lnTo>
                    <a:pt x="796" y="972"/>
                  </a:lnTo>
                  <a:lnTo>
                    <a:pt x="819" y="977"/>
                  </a:lnTo>
                  <a:lnTo>
                    <a:pt x="1935" y="1387"/>
                  </a:lnTo>
                  <a:lnTo>
                    <a:pt x="2912" y="321"/>
                  </a:lnTo>
                  <a:lnTo>
                    <a:pt x="2671" y="120"/>
                  </a:lnTo>
                  <a:lnTo>
                    <a:pt x="2664" y="112"/>
                  </a:lnTo>
                  <a:lnTo>
                    <a:pt x="2659" y="103"/>
                  </a:lnTo>
                  <a:lnTo>
                    <a:pt x="2657" y="94"/>
                  </a:lnTo>
                  <a:lnTo>
                    <a:pt x="2657" y="86"/>
                  </a:lnTo>
                  <a:lnTo>
                    <a:pt x="2659" y="79"/>
                  </a:lnTo>
                  <a:lnTo>
                    <a:pt x="2667" y="66"/>
                  </a:lnTo>
                  <a:lnTo>
                    <a:pt x="2678" y="57"/>
                  </a:lnTo>
                  <a:lnTo>
                    <a:pt x="2691" y="53"/>
                  </a:lnTo>
                  <a:lnTo>
                    <a:pt x="3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grpSp>
        <p:nvGrpSpPr>
          <p:cNvPr id="52" name="Group 41">
            <a:extLst>
              <a:ext uri="{FF2B5EF4-FFF2-40B4-BE49-F238E27FC236}">
                <a16:creationId xmlns:a16="http://schemas.microsoft.com/office/drawing/2014/main" id="{369310A7-0AAB-B7E1-931E-C0A82D077A70}"/>
              </a:ext>
            </a:extLst>
          </p:cNvPr>
          <p:cNvGrpSpPr>
            <a:grpSpLocks noChangeAspect="1"/>
          </p:cNvGrpSpPr>
          <p:nvPr/>
        </p:nvGrpSpPr>
        <p:grpSpPr bwMode="auto">
          <a:xfrm>
            <a:off x="8120795" y="2365427"/>
            <a:ext cx="485619" cy="482674"/>
            <a:chOff x="3185" y="3200"/>
            <a:chExt cx="1319" cy="1311"/>
          </a:xfrm>
          <a:solidFill>
            <a:schemeClr val="bg1"/>
          </a:solidFill>
        </p:grpSpPr>
        <p:sp>
          <p:nvSpPr>
            <p:cNvPr id="53" name="Freeform 43">
              <a:extLst>
                <a:ext uri="{FF2B5EF4-FFF2-40B4-BE49-F238E27FC236}">
                  <a16:creationId xmlns:a16="http://schemas.microsoft.com/office/drawing/2014/main" id="{C6B10EC5-C73C-DEDB-FF1A-B7EA9D058D3F}"/>
                </a:ext>
              </a:extLst>
            </p:cNvPr>
            <p:cNvSpPr>
              <a:spLocks noEditPoints="1"/>
            </p:cNvSpPr>
            <p:nvPr/>
          </p:nvSpPr>
          <p:spPr bwMode="auto">
            <a:xfrm>
              <a:off x="3185" y="3200"/>
              <a:ext cx="1319" cy="1311"/>
            </a:xfrm>
            <a:custGeom>
              <a:avLst/>
              <a:gdLst>
                <a:gd name="T0" fmla="*/ 1480 w 3959"/>
                <a:gd name="T1" fmla="*/ 385 h 3934"/>
                <a:gd name="T2" fmla="*/ 1137 w 3959"/>
                <a:gd name="T3" fmla="*/ 500 h 3934"/>
                <a:gd name="T4" fmla="*/ 835 w 3959"/>
                <a:gd name="T5" fmla="*/ 700 h 3934"/>
                <a:gd name="T6" fmla="*/ 590 w 3959"/>
                <a:gd name="T7" fmla="*/ 980 h 3934"/>
                <a:gd name="T8" fmla="*/ 430 w 3959"/>
                <a:gd name="T9" fmla="*/ 1306 h 3934"/>
                <a:gd name="T10" fmla="*/ 363 w 3959"/>
                <a:gd name="T11" fmla="*/ 1654 h 3934"/>
                <a:gd name="T12" fmla="*/ 386 w 3959"/>
                <a:gd name="T13" fmla="*/ 2008 h 3934"/>
                <a:gd name="T14" fmla="*/ 499 w 3959"/>
                <a:gd name="T15" fmla="*/ 2347 h 3934"/>
                <a:gd name="T16" fmla="*/ 703 w 3959"/>
                <a:gd name="T17" fmla="*/ 2653 h 3934"/>
                <a:gd name="T18" fmla="*/ 981 w 3959"/>
                <a:gd name="T19" fmla="*/ 2897 h 3934"/>
                <a:gd name="T20" fmla="*/ 1306 w 3959"/>
                <a:gd name="T21" fmla="*/ 3055 h 3934"/>
                <a:gd name="T22" fmla="*/ 1662 w 3959"/>
                <a:gd name="T23" fmla="*/ 3126 h 3934"/>
                <a:gd name="T24" fmla="*/ 2029 w 3959"/>
                <a:gd name="T25" fmla="*/ 3102 h 3934"/>
                <a:gd name="T26" fmla="*/ 2371 w 3959"/>
                <a:gd name="T27" fmla="*/ 2987 h 3934"/>
                <a:gd name="T28" fmla="*/ 2674 w 3959"/>
                <a:gd name="T29" fmla="*/ 2786 h 3934"/>
                <a:gd name="T30" fmla="*/ 2916 w 3959"/>
                <a:gd name="T31" fmla="*/ 2511 h 3934"/>
                <a:gd name="T32" fmla="*/ 3076 w 3959"/>
                <a:gd name="T33" fmla="*/ 2190 h 3934"/>
                <a:gd name="T34" fmla="*/ 3147 w 3959"/>
                <a:gd name="T35" fmla="*/ 1835 h 3934"/>
                <a:gd name="T36" fmla="*/ 3123 w 3959"/>
                <a:gd name="T37" fmla="*/ 1470 h 3934"/>
                <a:gd name="T38" fmla="*/ 3007 w 3959"/>
                <a:gd name="T39" fmla="*/ 1131 h 3934"/>
                <a:gd name="T40" fmla="*/ 2804 w 3959"/>
                <a:gd name="T41" fmla="*/ 831 h 3934"/>
                <a:gd name="T42" fmla="*/ 2528 w 3959"/>
                <a:gd name="T43" fmla="*/ 590 h 3934"/>
                <a:gd name="T44" fmla="*/ 2204 w 3959"/>
                <a:gd name="T45" fmla="*/ 430 h 3934"/>
                <a:gd name="T46" fmla="*/ 1847 w 3959"/>
                <a:gd name="T47" fmla="*/ 360 h 3934"/>
                <a:gd name="T48" fmla="*/ 1862 w 3959"/>
                <a:gd name="T49" fmla="*/ 3 h 3934"/>
                <a:gd name="T50" fmla="*/ 2278 w 3959"/>
                <a:gd name="T51" fmla="*/ 78 h 3934"/>
                <a:gd name="T52" fmla="*/ 2661 w 3959"/>
                <a:gd name="T53" fmla="*/ 250 h 3934"/>
                <a:gd name="T54" fmla="*/ 2996 w 3959"/>
                <a:gd name="T55" fmla="*/ 511 h 3934"/>
                <a:gd name="T56" fmla="*/ 3259 w 3959"/>
                <a:gd name="T57" fmla="*/ 843 h 3934"/>
                <a:gd name="T58" fmla="*/ 3430 w 3959"/>
                <a:gd name="T59" fmla="*/ 1223 h 3934"/>
                <a:gd name="T60" fmla="*/ 3506 w 3959"/>
                <a:gd name="T61" fmla="*/ 1636 h 3934"/>
                <a:gd name="T62" fmla="*/ 3481 w 3959"/>
                <a:gd name="T63" fmla="*/ 2059 h 3934"/>
                <a:gd name="T64" fmla="*/ 3356 w 3959"/>
                <a:gd name="T65" fmla="*/ 2455 h 3934"/>
                <a:gd name="T66" fmla="*/ 3139 w 3959"/>
                <a:gd name="T67" fmla="*/ 2812 h 3934"/>
                <a:gd name="T68" fmla="*/ 3219 w 3959"/>
                <a:gd name="T69" fmla="*/ 2981 h 3934"/>
                <a:gd name="T70" fmla="*/ 3907 w 3959"/>
                <a:gd name="T71" fmla="*/ 3629 h 3934"/>
                <a:gd name="T72" fmla="*/ 3959 w 3959"/>
                <a:gd name="T73" fmla="*/ 3739 h 3934"/>
                <a:gd name="T74" fmla="*/ 3927 w 3959"/>
                <a:gd name="T75" fmla="*/ 3856 h 3934"/>
                <a:gd name="T76" fmla="*/ 3834 w 3959"/>
                <a:gd name="T77" fmla="*/ 3925 h 3934"/>
                <a:gd name="T78" fmla="*/ 3725 w 3959"/>
                <a:gd name="T79" fmla="*/ 3925 h 3934"/>
                <a:gd name="T80" fmla="*/ 3048 w 3959"/>
                <a:gd name="T81" fmla="*/ 3280 h 3934"/>
                <a:gd name="T82" fmla="*/ 2996 w 3959"/>
                <a:gd name="T83" fmla="*/ 3166 h 3934"/>
                <a:gd name="T84" fmla="*/ 2745 w 3959"/>
                <a:gd name="T85" fmla="*/ 3181 h 3934"/>
                <a:gd name="T86" fmla="*/ 2375 w 3959"/>
                <a:gd name="T87" fmla="*/ 3374 h 3934"/>
                <a:gd name="T88" fmla="*/ 1968 w 3959"/>
                <a:gd name="T89" fmla="*/ 3474 h 3934"/>
                <a:gd name="T90" fmla="*/ 1541 w 3959"/>
                <a:gd name="T91" fmla="*/ 3474 h 3934"/>
                <a:gd name="T92" fmla="*/ 1131 w 3959"/>
                <a:gd name="T93" fmla="*/ 3374 h 3934"/>
                <a:gd name="T94" fmla="*/ 759 w 3959"/>
                <a:gd name="T95" fmla="*/ 3180 h 3934"/>
                <a:gd name="T96" fmla="*/ 438 w 3959"/>
                <a:gd name="T97" fmla="*/ 2896 h 3934"/>
                <a:gd name="T98" fmla="*/ 195 w 3959"/>
                <a:gd name="T99" fmla="*/ 2542 h 3934"/>
                <a:gd name="T100" fmla="*/ 48 w 3959"/>
                <a:gd name="T101" fmla="*/ 2153 h 3934"/>
                <a:gd name="T102" fmla="*/ 0 w 3959"/>
                <a:gd name="T103" fmla="*/ 1743 h 3934"/>
                <a:gd name="T104" fmla="*/ 48 w 3959"/>
                <a:gd name="T105" fmla="*/ 1334 h 3934"/>
                <a:gd name="T106" fmla="*/ 195 w 3959"/>
                <a:gd name="T107" fmla="*/ 943 h 3934"/>
                <a:gd name="T108" fmla="*/ 438 w 3959"/>
                <a:gd name="T109" fmla="*/ 591 h 3934"/>
                <a:gd name="T110" fmla="*/ 759 w 3959"/>
                <a:gd name="T111" fmla="*/ 307 h 3934"/>
                <a:gd name="T112" fmla="*/ 1131 w 3959"/>
                <a:gd name="T113" fmla="*/ 113 h 3934"/>
                <a:gd name="T114" fmla="*/ 1541 w 3959"/>
                <a:gd name="T115" fmla="*/ 12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9" h="3934">
                  <a:moveTo>
                    <a:pt x="1755" y="357"/>
                  </a:moveTo>
                  <a:lnTo>
                    <a:pt x="1662" y="360"/>
                  </a:lnTo>
                  <a:lnTo>
                    <a:pt x="1571" y="370"/>
                  </a:lnTo>
                  <a:lnTo>
                    <a:pt x="1480" y="385"/>
                  </a:lnTo>
                  <a:lnTo>
                    <a:pt x="1391" y="404"/>
                  </a:lnTo>
                  <a:lnTo>
                    <a:pt x="1306" y="430"/>
                  </a:lnTo>
                  <a:lnTo>
                    <a:pt x="1221" y="462"/>
                  </a:lnTo>
                  <a:lnTo>
                    <a:pt x="1137" y="500"/>
                  </a:lnTo>
                  <a:lnTo>
                    <a:pt x="1058" y="542"/>
                  </a:lnTo>
                  <a:lnTo>
                    <a:pt x="981" y="590"/>
                  </a:lnTo>
                  <a:lnTo>
                    <a:pt x="907" y="643"/>
                  </a:lnTo>
                  <a:lnTo>
                    <a:pt x="835" y="700"/>
                  </a:lnTo>
                  <a:lnTo>
                    <a:pt x="768" y="763"/>
                  </a:lnTo>
                  <a:lnTo>
                    <a:pt x="703" y="832"/>
                  </a:lnTo>
                  <a:lnTo>
                    <a:pt x="643" y="905"/>
                  </a:lnTo>
                  <a:lnTo>
                    <a:pt x="590" y="980"/>
                  </a:lnTo>
                  <a:lnTo>
                    <a:pt x="541" y="1058"/>
                  </a:lnTo>
                  <a:lnTo>
                    <a:pt x="499" y="1139"/>
                  </a:lnTo>
                  <a:lnTo>
                    <a:pt x="462" y="1222"/>
                  </a:lnTo>
                  <a:lnTo>
                    <a:pt x="430" y="1306"/>
                  </a:lnTo>
                  <a:lnTo>
                    <a:pt x="406" y="1391"/>
                  </a:lnTo>
                  <a:lnTo>
                    <a:pt x="386" y="1479"/>
                  </a:lnTo>
                  <a:lnTo>
                    <a:pt x="371" y="1567"/>
                  </a:lnTo>
                  <a:lnTo>
                    <a:pt x="363" y="1654"/>
                  </a:lnTo>
                  <a:lnTo>
                    <a:pt x="359" y="1743"/>
                  </a:lnTo>
                  <a:lnTo>
                    <a:pt x="363" y="1831"/>
                  </a:lnTo>
                  <a:lnTo>
                    <a:pt x="371" y="1920"/>
                  </a:lnTo>
                  <a:lnTo>
                    <a:pt x="386" y="2008"/>
                  </a:lnTo>
                  <a:lnTo>
                    <a:pt x="406" y="2094"/>
                  </a:lnTo>
                  <a:lnTo>
                    <a:pt x="430" y="2181"/>
                  </a:lnTo>
                  <a:lnTo>
                    <a:pt x="462" y="2265"/>
                  </a:lnTo>
                  <a:lnTo>
                    <a:pt x="499" y="2347"/>
                  </a:lnTo>
                  <a:lnTo>
                    <a:pt x="541" y="2428"/>
                  </a:lnTo>
                  <a:lnTo>
                    <a:pt x="590" y="2506"/>
                  </a:lnTo>
                  <a:lnTo>
                    <a:pt x="643" y="2582"/>
                  </a:lnTo>
                  <a:lnTo>
                    <a:pt x="703" y="2653"/>
                  </a:lnTo>
                  <a:lnTo>
                    <a:pt x="768" y="2723"/>
                  </a:lnTo>
                  <a:lnTo>
                    <a:pt x="835" y="2786"/>
                  </a:lnTo>
                  <a:lnTo>
                    <a:pt x="907" y="2844"/>
                  </a:lnTo>
                  <a:lnTo>
                    <a:pt x="981" y="2897"/>
                  </a:lnTo>
                  <a:lnTo>
                    <a:pt x="1058" y="2945"/>
                  </a:lnTo>
                  <a:lnTo>
                    <a:pt x="1137" y="2987"/>
                  </a:lnTo>
                  <a:lnTo>
                    <a:pt x="1221" y="3024"/>
                  </a:lnTo>
                  <a:lnTo>
                    <a:pt x="1306" y="3055"/>
                  </a:lnTo>
                  <a:lnTo>
                    <a:pt x="1391" y="3082"/>
                  </a:lnTo>
                  <a:lnTo>
                    <a:pt x="1480" y="3102"/>
                  </a:lnTo>
                  <a:lnTo>
                    <a:pt x="1571" y="3117"/>
                  </a:lnTo>
                  <a:lnTo>
                    <a:pt x="1662" y="3126"/>
                  </a:lnTo>
                  <a:lnTo>
                    <a:pt x="1755" y="3129"/>
                  </a:lnTo>
                  <a:lnTo>
                    <a:pt x="1847" y="3126"/>
                  </a:lnTo>
                  <a:lnTo>
                    <a:pt x="1939" y="3117"/>
                  </a:lnTo>
                  <a:lnTo>
                    <a:pt x="2029" y="3102"/>
                  </a:lnTo>
                  <a:lnTo>
                    <a:pt x="2117" y="3082"/>
                  </a:lnTo>
                  <a:lnTo>
                    <a:pt x="2204" y="3055"/>
                  </a:lnTo>
                  <a:lnTo>
                    <a:pt x="2289" y="3024"/>
                  </a:lnTo>
                  <a:lnTo>
                    <a:pt x="2371" y="2987"/>
                  </a:lnTo>
                  <a:lnTo>
                    <a:pt x="2451" y="2944"/>
                  </a:lnTo>
                  <a:lnTo>
                    <a:pt x="2528" y="2897"/>
                  </a:lnTo>
                  <a:lnTo>
                    <a:pt x="2603" y="2844"/>
                  </a:lnTo>
                  <a:lnTo>
                    <a:pt x="2674" y="2786"/>
                  </a:lnTo>
                  <a:lnTo>
                    <a:pt x="2741" y="2723"/>
                  </a:lnTo>
                  <a:lnTo>
                    <a:pt x="2804" y="2656"/>
                  </a:lnTo>
                  <a:lnTo>
                    <a:pt x="2863" y="2585"/>
                  </a:lnTo>
                  <a:lnTo>
                    <a:pt x="2916" y="2511"/>
                  </a:lnTo>
                  <a:lnTo>
                    <a:pt x="2964" y="2434"/>
                  </a:lnTo>
                  <a:lnTo>
                    <a:pt x="3007" y="2355"/>
                  </a:lnTo>
                  <a:lnTo>
                    <a:pt x="3045" y="2274"/>
                  </a:lnTo>
                  <a:lnTo>
                    <a:pt x="3076" y="2190"/>
                  </a:lnTo>
                  <a:lnTo>
                    <a:pt x="3102" y="2103"/>
                  </a:lnTo>
                  <a:lnTo>
                    <a:pt x="3123" y="2015"/>
                  </a:lnTo>
                  <a:lnTo>
                    <a:pt x="3138" y="1926"/>
                  </a:lnTo>
                  <a:lnTo>
                    <a:pt x="3147" y="1835"/>
                  </a:lnTo>
                  <a:lnTo>
                    <a:pt x="3149" y="1743"/>
                  </a:lnTo>
                  <a:lnTo>
                    <a:pt x="3147" y="1651"/>
                  </a:lnTo>
                  <a:lnTo>
                    <a:pt x="3138" y="1560"/>
                  </a:lnTo>
                  <a:lnTo>
                    <a:pt x="3123" y="1470"/>
                  </a:lnTo>
                  <a:lnTo>
                    <a:pt x="3102" y="1382"/>
                  </a:lnTo>
                  <a:lnTo>
                    <a:pt x="3076" y="1297"/>
                  </a:lnTo>
                  <a:lnTo>
                    <a:pt x="3045" y="1213"/>
                  </a:lnTo>
                  <a:lnTo>
                    <a:pt x="3007" y="1131"/>
                  </a:lnTo>
                  <a:lnTo>
                    <a:pt x="2964" y="1051"/>
                  </a:lnTo>
                  <a:lnTo>
                    <a:pt x="2916" y="974"/>
                  </a:lnTo>
                  <a:lnTo>
                    <a:pt x="2863" y="901"/>
                  </a:lnTo>
                  <a:lnTo>
                    <a:pt x="2804" y="831"/>
                  </a:lnTo>
                  <a:lnTo>
                    <a:pt x="2741" y="763"/>
                  </a:lnTo>
                  <a:lnTo>
                    <a:pt x="2674" y="700"/>
                  </a:lnTo>
                  <a:lnTo>
                    <a:pt x="2603" y="643"/>
                  </a:lnTo>
                  <a:lnTo>
                    <a:pt x="2528" y="590"/>
                  </a:lnTo>
                  <a:lnTo>
                    <a:pt x="2451" y="542"/>
                  </a:lnTo>
                  <a:lnTo>
                    <a:pt x="2371" y="500"/>
                  </a:lnTo>
                  <a:lnTo>
                    <a:pt x="2289" y="462"/>
                  </a:lnTo>
                  <a:lnTo>
                    <a:pt x="2204" y="430"/>
                  </a:lnTo>
                  <a:lnTo>
                    <a:pt x="2117" y="404"/>
                  </a:lnTo>
                  <a:lnTo>
                    <a:pt x="2029" y="385"/>
                  </a:lnTo>
                  <a:lnTo>
                    <a:pt x="1939" y="370"/>
                  </a:lnTo>
                  <a:lnTo>
                    <a:pt x="1847" y="360"/>
                  </a:lnTo>
                  <a:lnTo>
                    <a:pt x="1755" y="357"/>
                  </a:lnTo>
                  <a:close/>
                  <a:moveTo>
                    <a:pt x="1755" y="0"/>
                  </a:moveTo>
                  <a:lnTo>
                    <a:pt x="1755" y="0"/>
                  </a:lnTo>
                  <a:lnTo>
                    <a:pt x="1862" y="3"/>
                  </a:lnTo>
                  <a:lnTo>
                    <a:pt x="1969" y="12"/>
                  </a:lnTo>
                  <a:lnTo>
                    <a:pt x="2074" y="28"/>
                  </a:lnTo>
                  <a:lnTo>
                    <a:pt x="2177" y="51"/>
                  </a:lnTo>
                  <a:lnTo>
                    <a:pt x="2278" y="78"/>
                  </a:lnTo>
                  <a:lnTo>
                    <a:pt x="2377" y="113"/>
                  </a:lnTo>
                  <a:lnTo>
                    <a:pt x="2474" y="152"/>
                  </a:lnTo>
                  <a:lnTo>
                    <a:pt x="2569" y="198"/>
                  </a:lnTo>
                  <a:lnTo>
                    <a:pt x="2661" y="250"/>
                  </a:lnTo>
                  <a:lnTo>
                    <a:pt x="2749" y="307"/>
                  </a:lnTo>
                  <a:lnTo>
                    <a:pt x="2835" y="370"/>
                  </a:lnTo>
                  <a:lnTo>
                    <a:pt x="2918" y="438"/>
                  </a:lnTo>
                  <a:lnTo>
                    <a:pt x="2996" y="511"/>
                  </a:lnTo>
                  <a:lnTo>
                    <a:pt x="3069" y="589"/>
                  </a:lnTo>
                  <a:lnTo>
                    <a:pt x="3138" y="670"/>
                  </a:lnTo>
                  <a:lnTo>
                    <a:pt x="3201" y="755"/>
                  </a:lnTo>
                  <a:lnTo>
                    <a:pt x="3259" y="843"/>
                  </a:lnTo>
                  <a:lnTo>
                    <a:pt x="3310" y="935"/>
                  </a:lnTo>
                  <a:lnTo>
                    <a:pt x="3356" y="1027"/>
                  </a:lnTo>
                  <a:lnTo>
                    <a:pt x="3397" y="1124"/>
                  </a:lnTo>
                  <a:lnTo>
                    <a:pt x="3430" y="1223"/>
                  </a:lnTo>
                  <a:lnTo>
                    <a:pt x="3459" y="1324"/>
                  </a:lnTo>
                  <a:lnTo>
                    <a:pt x="3481" y="1427"/>
                  </a:lnTo>
                  <a:lnTo>
                    <a:pt x="3496" y="1531"/>
                  </a:lnTo>
                  <a:lnTo>
                    <a:pt x="3506" y="1636"/>
                  </a:lnTo>
                  <a:lnTo>
                    <a:pt x="3510" y="1743"/>
                  </a:lnTo>
                  <a:lnTo>
                    <a:pt x="3506" y="1850"/>
                  </a:lnTo>
                  <a:lnTo>
                    <a:pt x="3496" y="1955"/>
                  </a:lnTo>
                  <a:lnTo>
                    <a:pt x="3481" y="2059"/>
                  </a:lnTo>
                  <a:lnTo>
                    <a:pt x="3459" y="2161"/>
                  </a:lnTo>
                  <a:lnTo>
                    <a:pt x="3430" y="2261"/>
                  </a:lnTo>
                  <a:lnTo>
                    <a:pt x="3397" y="2359"/>
                  </a:lnTo>
                  <a:lnTo>
                    <a:pt x="3356" y="2455"/>
                  </a:lnTo>
                  <a:lnTo>
                    <a:pt x="3311" y="2548"/>
                  </a:lnTo>
                  <a:lnTo>
                    <a:pt x="3259" y="2638"/>
                  </a:lnTo>
                  <a:lnTo>
                    <a:pt x="3201" y="2726"/>
                  </a:lnTo>
                  <a:lnTo>
                    <a:pt x="3139" y="2812"/>
                  </a:lnTo>
                  <a:lnTo>
                    <a:pt x="3071" y="2893"/>
                  </a:lnTo>
                  <a:lnTo>
                    <a:pt x="3155" y="2977"/>
                  </a:lnTo>
                  <a:lnTo>
                    <a:pt x="3188" y="2976"/>
                  </a:lnTo>
                  <a:lnTo>
                    <a:pt x="3219" y="2981"/>
                  </a:lnTo>
                  <a:lnTo>
                    <a:pt x="3249" y="2991"/>
                  </a:lnTo>
                  <a:lnTo>
                    <a:pt x="3276" y="3007"/>
                  </a:lnTo>
                  <a:lnTo>
                    <a:pt x="3302" y="3028"/>
                  </a:lnTo>
                  <a:lnTo>
                    <a:pt x="3907" y="3629"/>
                  </a:lnTo>
                  <a:lnTo>
                    <a:pt x="3927" y="3653"/>
                  </a:lnTo>
                  <a:lnTo>
                    <a:pt x="3943" y="3681"/>
                  </a:lnTo>
                  <a:lnTo>
                    <a:pt x="3953" y="3709"/>
                  </a:lnTo>
                  <a:lnTo>
                    <a:pt x="3959" y="3739"/>
                  </a:lnTo>
                  <a:lnTo>
                    <a:pt x="3959" y="3770"/>
                  </a:lnTo>
                  <a:lnTo>
                    <a:pt x="3953" y="3799"/>
                  </a:lnTo>
                  <a:lnTo>
                    <a:pt x="3943" y="3829"/>
                  </a:lnTo>
                  <a:lnTo>
                    <a:pt x="3927" y="3856"/>
                  </a:lnTo>
                  <a:lnTo>
                    <a:pt x="3907" y="3881"/>
                  </a:lnTo>
                  <a:lnTo>
                    <a:pt x="3885" y="3900"/>
                  </a:lnTo>
                  <a:lnTo>
                    <a:pt x="3860" y="3914"/>
                  </a:lnTo>
                  <a:lnTo>
                    <a:pt x="3834" y="3925"/>
                  </a:lnTo>
                  <a:lnTo>
                    <a:pt x="3808" y="3932"/>
                  </a:lnTo>
                  <a:lnTo>
                    <a:pt x="3780" y="3934"/>
                  </a:lnTo>
                  <a:lnTo>
                    <a:pt x="3752" y="3932"/>
                  </a:lnTo>
                  <a:lnTo>
                    <a:pt x="3725" y="3925"/>
                  </a:lnTo>
                  <a:lnTo>
                    <a:pt x="3699" y="3914"/>
                  </a:lnTo>
                  <a:lnTo>
                    <a:pt x="3674" y="3900"/>
                  </a:lnTo>
                  <a:lnTo>
                    <a:pt x="3652" y="3881"/>
                  </a:lnTo>
                  <a:lnTo>
                    <a:pt x="3048" y="3280"/>
                  </a:lnTo>
                  <a:lnTo>
                    <a:pt x="3026" y="3255"/>
                  </a:lnTo>
                  <a:lnTo>
                    <a:pt x="3011" y="3227"/>
                  </a:lnTo>
                  <a:lnTo>
                    <a:pt x="3001" y="3197"/>
                  </a:lnTo>
                  <a:lnTo>
                    <a:pt x="2996" y="3166"/>
                  </a:lnTo>
                  <a:lnTo>
                    <a:pt x="2997" y="3135"/>
                  </a:lnTo>
                  <a:lnTo>
                    <a:pt x="2913" y="3051"/>
                  </a:lnTo>
                  <a:lnTo>
                    <a:pt x="2830" y="3118"/>
                  </a:lnTo>
                  <a:lnTo>
                    <a:pt x="2745" y="3181"/>
                  </a:lnTo>
                  <a:lnTo>
                    <a:pt x="2656" y="3237"/>
                  </a:lnTo>
                  <a:lnTo>
                    <a:pt x="2565" y="3289"/>
                  </a:lnTo>
                  <a:lnTo>
                    <a:pt x="2471" y="3335"/>
                  </a:lnTo>
                  <a:lnTo>
                    <a:pt x="2375" y="3374"/>
                  </a:lnTo>
                  <a:lnTo>
                    <a:pt x="2275" y="3407"/>
                  </a:lnTo>
                  <a:lnTo>
                    <a:pt x="2174" y="3436"/>
                  </a:lnTo>
                  <a:lnTo>
                    <a:pt x="2072" y="3458"/>
                  </a:lnTo>
                  <a:lnTo>
                    <a:pt x="1968" y="3474"/>
                  </a:lnTo>
                  <a:lnTo>
                    <a:pt x="1862" y="3483"/>
                  </a:lnTo>
                  <a:lnTo>
                    <a:pt x="1755" y="3487"/>
                  </a:lnTo>
                  <a:lnTo>
                    <a:pt x="1647" y="3483"/>
                  </a:lnTo>
                  <a:lnTo>
                    <a:pt x="1541" y="3474"/>
                  </a:lnTo>
                  <a:lnTo>
                    <a:pt x="1435" y="3458"/>
                  </a:lnTo>
                  <a:lnTo>
                    <a:pt x="1332" y="3436"/>
                  </a:lnTo>
                  <a:lnTo>
                    <a:pt x="1231" y="3407"/>
                  </a:lnTo>
                  <a:lnTo>
                    <a:pt x="1131" y="3374"/>
                  </a:lnTo>
                  <a:lnTo>
                    <a:pt x="1034" y="3333"/>
                  </a:lnTo>
                  <a:lnTo>
                    <a:pt x="940" y="3289"/>
                  </a:lnTo>
                  <a:lnTo>
                    <a:pt x="849" y="3237"/>
                  </a:lnTo>
                  <a:lnTo>
                    <a:pt x="759" y="3180"/>
                  </a:lnTo>
                  <a:lnTo>
                    <a:pt x="674" y="3117"/>
                  </a:lnTo>
                  <a:lnTo>
                    <a:pt x="592" y="3049"/>
                  </a:lnTo>
                  <a:lnTo>
                    <a:pt x="514" y="2976"/>
                  </a:lnTo>
                  <a:lnTo>
                    <a:pt x="438" y="2896"/>
                  </a:lnTo>
                  <a:lnTo>
                    <a:pt x="368" y="2812"/>
                  </a:lnTo>
                  <a:lnTo>
                    <a:pt x="303" y="2725"/>
                  </a:lnTo>
                  <a:lnTo>
                    <a:pt x="246" y="2635"/>
                  </a:lnTo>
                  <a:lnTo>
                    <a:pt x="195" y="2542"/>
                  </a:lnTo>
                  <a:lnTo>
                    <a:pt x="149" y="2448"/>
                  </a:lnTo>
                  <a:lnTo>
                    <a:pt x="109" y="2350"/>
                  </a:lnTo>
                  <a:lnTo>
                    <a:pt x="76" y="2253"/>
                  </a:lnTo>
                  <a:lnTo>
                    <a:pt x="48" y="2153"/>
                  </a:lnTo>
                  <a:lnTo>
                    <a:pt x="27" y="2051"/>
                  </a:lnTo>
                  <a:lnTo>
                    <a:pt x="12" y="1949"/>
                  </a:lnTo>
                  <a:lnTo>
                    <a:pt x="3" y="1846"/>
                  </a:lnTo>
                  <a:lnTo>
                    <a:pt x="0" y="1743"/>
                  </a:lnTo>
                  <a:lnTo>
                    <a:pt x="3" y="1641"/>
                  </a:lnTo>
                  <a:lnTo>
                    <a:pt x="12" y="1538"/>
                  </a:lnTo>
                  <a:lnTo>
                    <a:pt x="27" y="1435"/>
                  </a:lnTo>
                  <a:lnTo>
                    <a:pt x="48" y="1334"/>
                  </a:lnTo>
                  <a:lnTo>
                    <a:pt x="76" y="1234"/>
                  </a:lnTo>
                  <a:lnTo>
                    <a:pt x="109" y="1135"/>
                  </a:lnTo>
                  <a:lnTo>
                    <a:pt x="149" y="1039"/>
                  </a:lnTo>
                  <a:lnTo>
                    <a:pt x="195" y="943"/>
                  </a:lnTo>
                  <a:lnTo>
                    <a:pt x="246" y="852"/>
                  </a:lnTo>
                  <a:lnTo>
                    <a:pt x="303" y="762"/>
                  </a:lnTo>
                  <a:lnTo>
                    <a:pt x="368" y="675"/>
                  </a:lnTo>
                  <a:lnTo>
                    <a:pt x="438" y="591"/>
                  </a:lnTo>
                  <a:lnTo>
                    <a:pt x="514" y="511"/>
                  </a:lnTo>
                  <a:lnTo>
                    <a:pt x="592" y="438"/>
                  </a:lnTo>
                  <a:lnTo>
                    <a:pt x="674" y="370"/>
                  </a:lnTo>
                  <a:lnTo>
                    <a:pt x="759" y="307"/>
                  </a:lnTo>
                  <a:lnTo>
                    <a:pt x="849" y="250"/>
                  </a:lnTo>
                  <a:lnTo>
                    <a:pt x="940" y="198"/>
                  </a:lnTo>
                  <a:lnTo>
                    <a:pt x="1034" y="152"/>
                  </a:lnTo>
                  <a:lnTo>
                    <a:pt x="1131" y="113"/>
                  </a:lnTo>
                  <a:lnTo>
                    <a:pt x="1231" y="78"/>
                  </a:lnTo>
                  <a:lnTo>
                    <a:pt x="1332" y="51"/>
                  </a:lnTo>
                  <a:lnTo>
                    <a:pt x="1435" y="28"/>
                  </a:lnTo>
                  <a:lnTo>
                    <a:pt x="1541" y="12"/>
                  </a:lnTo>
                  <a:lnTo>
                    <a:pt x="1647" y="3"/>
                  </a:lnTo>
                  <a:lnTo>
                    <a:pt x="17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54" name="Freeform 44">
              <a:extLst>
                <a:ext uri="{FF2B5EF4-FFF2-40B4-BE49-F238E27FC236}">
                  <a16:creationId xmlns:a16="http://schemas.microsoft.com/office/drawing/2014/main" id="{36ABE05D-B273-27D6-4EB1-C5D187D809EE}"/>
                </a:ext>
              </a:extLst>
            </p:cNvPr>
            <p:cNvSpPr>
              <a:spLocks/>
            </p:cNvSpPr>
            <p:nvPr/>
          </p:nvSpPr>
          <p:spPr bwMode="auto">
            <a:xfrm>
              <a:off x="3709" y="3751"/>
              <a:ext cx="420" cy="358"/>
            </a:xfrm>
            <a:custGeom>
              <a:avLst/>
              <a:gdLst>
                <a:gd name="T0" fmla="*/ 632 w 1260"/>
                <a:gd name="T1" fmla="*/ 0 h 1072"/>
                <a:gd name="T2" fmla="*/ 651 w 1260"/>
                <a:gd name="T3" fmla="*/ 3 h 1072"/>
                <a:gd name="T4" fmla="*/ 671 w 1260"/>
                <a:gd name="T5" fmla="*/ 9 h 1072"/>
                <a:gd name="T6" fmla="*/ 689 w 1260"/>
                <a:gd name="T7" fmla="*/ 20 h 1072"/>
                <a:gd name="T8" fmla="*/ 1228 w 1260"/>
                <a:gd name="T9" fmla="*/ 468 h 1072"/>
                <a:gd name="T10" fmla="*/ 1241 w 1260"/>
                <a:gd name="T11" fmla="*/ 481 h 1072"/>
                <a:gd name="T12" fmla="*/ 1251 w 1260"/>
                <a:gd name="T13" fmla="*/ 499 h 1072"/>
                <a:gd name="T14" fmla="*/ 1259 w 1260"/>
                <a:gd name="T15" fmla="*/ 517 h 1072"/>
                <a:gd name="T16" fmla="*/ 1260 w 1260"/>
                <a:gd name="T17" fmla="*/ 537 h 1072"/>
                <a:gd name="T18" fmla="*/ 1259 w 1260"/>
                <a:gd name="T19" fmla="*/ 555 h 1072"/>
                <a:gd name="T20" fmla="*/ 1251 w 1260"/>
                <a:gd name="T21" fmla="*/ 574 h 1072"/>
                <a:gd name="T22" fmla="*/ 1241 w 1260"/>
                <a:gd name="T23" fmla="*/ 591 h 1072"/>
                <a:gd name="T24" fmla="*/ 1228 w 1260"/>
                <a:gd name="T25" fmla="*/ 605 h 1072"/>
                <a:gd name="T26" fmla="*/ 689 w 1260"/>
                <a:gd name="T27" fmla="*/ 1051 h 1072"/>
                <a:gd name="T28" fmla="*/ 670 w 1260"/>
                <a:gd name="T29" fmla="*/ 1064 h 1072"/>
                <a:gd name="T30" fmla="*/ 651 w 1260"/>
                <a:gd name="T31" fmla="*/ 1070 h 1072"/>
                <a:gd name="T32" fmla="*/ 630 w 1260"/>
                <a:gd name="T33" fmla="*/ 1072 h 1072"/>
                <a:gd name="T34" fmla="*/ 612 w 1260"/>
                <a:gd name="T35" fmla="*/ 1070 h 1072"/>
                <a:gd name="T36" fmla="*/ 593 w 1260"/>
                <a:gd name="T37" fmla="*/ 1064 h 1072"/>
                <a:gd name="T38" fmla="*/ 574 w 1260"/>
                <a:gd name="T39" fmla="*/ 1052 h 1072"/>
                <a:gd name="T40" fmla="*/ 561 w 1260"/>
                <a:gd name="T41" fmla="*/ 1039 h 1072"/>
                <a:gd name="T42" fmla="*/ 549 w 1260"/>
                <a:gd name="T43" fmla="*/ 1022 h 1072"/>
                <a:gd name="T44" fmla="*/ 543 w 1260"/>
                <a:gd name="T45" fmla="*/ 1003 h 1072"/>
                <a:gd name="T46" fmla="*/ 541 w 1260"/>
                <a:gd name="T47" fmla="*/ 983 h 1072"/>
                <a:gd name="T48" fmla="*/ 541 w 1260"/>
                <a:gd name="T49" fmla="*/ 794 h 1072"/>
                <a:gd name="T50" fmla="*/ 90 w 1260"/>
                <a:gd name="T51" fmla="*/ 794 h 1072"/>
                <a:gd name="T52" fmla="*/ 66 w 1260"/>
                <a:gd name="T53" fmla="*/ 790 h 1072"/>
                <a:gd name="T54" fmla="*/ 45 w 1260"/>
                <a:gd name="T55" fmla="*/ 782 h 1072"/>
                <a:gd name="T56" fmla="*/ 27 w 1260"/>
                <a:gd name="T57" fmla="*/ 768 h 1072"/>
                <a:gd name="T58" fmla="*/ 13 w 1260"/>
                <a:gd name="T59" fmla="*/ 750 h 1072"/>
                <a:gd name="T60" fmla="*/ 3 w 1260"/>
                <a:gd name="T61" fmla="*/ 729 h 1072"/>
                <a:gd name="T62" fmla="*/ 0 w 1260"/>
                <a:gd name="T63" fmla="*/ 704 h 1072"/>
                <a:gd name="T64" fmla="*/ 0 w 1260"/>
                <a:gd name="T65" fmla="*/ 367 h 1072"/>
                <a:gd name="T66" fmla="*/ 3 w 1260"/>
                <a:gd name="T67" fmla="*/ 343 h 1072"/>
                <a:gd name="T68" fmla="*/ 13 w 1260"/>
                <a:gd name="T69" fmla="*/ 323 h 1072"/>
                <a:gd name="T70" fmla="*/ 27 w 1260"/>
                <a:gd name="T71" fmla="*/ 304 h 1072"/>
                <a:gd name="T72" fmla="*/ 45 w 1260"/>
                <a:gd name="T73" fmla="*/ 291 h 1072"/>
                <a:gd name="T74" fmla="*/ 66 w 1260"/>
                <a:gd name="T75" fmla="*/ 281 h 1072"/>
                <a:gd name="T76" fmla="*/ 90 w 1260"/>
                <a:gd name="T77" fmla="*/ 278 h 1072"/>
                <a:gd name="T78" fmla="*/ 541 w 1260"/>
                <a:gd name="T79" fmla="*/ 278 h 1072"/>
                <a:gd name="T80" fmla="*/ 541 w 1260"/>
                <a:gd name="T81" fmla="*/ 89 h 1072"/>
                <a:gd name="T82" fmla="*/ 543 w 1260"/>
                <a:gd name="T83" fmla="*/ 68 h 1072"/>
                <a:gd name="T84" fmla="*/ 549 w 1260"/>
                <a:gd name="T85" fmla="*/ 50 h 1072"/>
                <a:gd name="T86" fmla="*/ 561 w 1260"/>
                <a:gd name="T87" fmla="*/ 34 h 1072"/>
                <a:gd name="T88" fmla="*/ 574 w 1260"/>
                <a:gd name="T89" fmla="*/ 19 h 1072"/>
                <a:gd name="T90" fmla="*/ 593 w 1260"/>
                <a:gd name="T91" fmla="*/ 8 h 1072"/>
                <a:gd name="T92" fmla="*/ 612 w 1260"/>
                <a:gd name="T93" fmla="*/ 2 h 1072"/>
                <a:gd name="T94" fmla="*/ 632 w 1260"/>
                <a:gd name="T95"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0" h="1072">
                  <a:moveTo>
                    <a:pt x="632" y="0"/>
                  </a:moveTo>
                  <a:lnTo>
                    <a:pt x="651" y="3"/>
                  </a:lnTo>
                  <a:lnTo>
                    <a:pt x="671" y="9"/>
                  </a:lnTo>
                  <a:lnTo>
                    <a:pt x="689" y="20"/>
                  </a:lnTo>
                  <a:lnTo>
                    <a:pt x="1228" y="468"/>
                  </a:lnTo>
                  <a:lnTo>
                    <a:pt x="1241" y="481"/>
                  </a:lnTo>
                  <a:lnTo>
                    <a:pt x="1251" y="499"/>
                  </a:lnTo>
                  <a:lnTo>
                    <a:pt x="1259" y="517"/>
                  </a:lnTo>
                  <a:lnTo>
                    <a:pt x="1260" y="537"/>
                  </a:lnTo>
                  <a:lnTo>
                    <a:pt x="1259" y="555"/>
                  </a:lnTo>
                  <a:lnTo>
                    <a:pt x="1251" y="574"/>
                  </a:lnTo>
                  <a:lnTo>
                    <a:pt x="1241" y="591"/>
                  </a:lnTo>
                  <a:lnTo>
                    <a:pt x="1228" y="605"/>
                  </a:lnTo>
                  <a:lnTo>
                    <a:pt x="689" y="1051"/>
                  </a:lnTo>
                  <a:lnTo>
                    <a:pt x="670" y="1064"/>
                  </a:lnTo>
                  <a:lnTo>
                    <a:pt x="651" y="1070"/>
                  </a:lnTo>
                  <a:lnTo>
                    <a:pt x="630" y="1072"/>
                  </a:lnTo>
                  <a:lnTo>
                    <a:pt x="612" y="1070"/>
                  </a:lnTo>
                  <a:lnTo>
                    <a:pt x="593" y="1064"/>
                  </a:lnTo>
                  <a:lnTo>
                    <a:pt x="574" y="1052"/>
                  </a:lnTo>
                  <a:lnTo>
                    <a:pt x="561" y="1039"/>
                  </a:lnTo>
                  <a:lnTo>
                    <a:pt x="549" y="1022"/>
                  </a:lnTo>
                  <a:lnTo>
                    <a:pt x="543" y="1003"/>
                  </a:lnTo>
                  <a:lnTo>
                    <a:pt x="541" y="983"/>
                  </a:lnTo>
                  <a:lnTo>
                    <a:pt x="541" y="794"/>
                  </a:lnTo>
                  <a:lnTo>
                    <a:pt x="90" y="794"/>
                  </a:lnTo>
                  <a:lnTo>
                    <a:pt x="66" y="790"/>
                  </a:lnTo>
                  <a:lnTo>
                    <a:pt x="45" y="782"/>
                  </a:lnTo>
                  <a:lnTo>
                    <a:pt x="27" y="768"/>
                  </a:lnTo>
                  <a:lnTo>
                    <a:pt x="13" y="750"/>
                  </a:lnTo>
                  <a:lnTo>
                    <a:pt x="3" y="729"/>
                  </a:lnTo>
                  <a:lnTo>
                    <a:pt x="0" y="704"/>
                  </a:lnTo>
                  <a:lnTo>
                    <a:pt x="0" y="367"/>
                  </a:lnTo>
                  <a:lnTo>
                    <a:pt x="3" y="343"/>
                  </a:lnTo>
                  <a:lnTo>
                    <a:pt x="13" y="323"/>
                  </a:lnTo>
                  <a:lnTo>
                    <a:pt x="27" y="304"/>
                  </a:lnTo>
                  <a:lnTo>
                    <a:pt x="45" y="291"/>
                  </a:lnTo>
                  <a:lnTo>
                    <a:pt x="66" y="281"/>
                  </a:lnTo>
                  <a:lnTo>
                    <a:pt x="90" y="278"/>
                  </a:lnTo>
                  <a:lnTo>
                    <a:pt x="541" y="278"/>
                  </a:lnTo>
                  <a:lnTo>
                    <a:pt x="541" y="89"/>
                  </a:lnTo>
                  <a:lnTo>
                    <a:pt x="543" y="68"/>
                  </a:lnTo>
                  <a:lnTo>
                    <a:pt x="549" y="50"/>
                  </a:lnTo>
                  <a:lnTo>
                    <a:pt x="561" y="34"/>
                  </a:lnTo>
                  <a:lnTo>
                    <a:pt x="574" y="19"/>
                  </a:lnTo>
                  <a:lnTo>
                    <a:pt x="593" y="8"/>
                  </a:lnTo>
                  <a:lnTo>
                    <a:pt x="612" y="2"/>
                  </a:lnTo>
                  <a:lnTo>
                    <a:pt x="6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55" name="Freeform 45">
              <a:extLst>
                <a:ext uri="{FF2B5EF4-FFF2-40B4-BE49-F238E27FC236}">
                  <a16:creationId xmlns:a16="http://schemas.microsoft.com/office/drawing/2014/main" id="{5142D3B3-F3A9-0AEF-6422-9EC5F5EAE0FC}"/>
                </a:ext>
              </a:extLst>
            </p:cNvPr>
            <p:cNvSpPr>
              <a:spLocks/>
            </p:cNvSpPr>
            <p:nvPr/>
          </p:nvSpPr>
          <p:spPr bwMode="auto">
            <a:xfrm>
              <a:off x="3409" y="3453"/>
              <a:ext cx="420" cy="358"/>
            </a:xfrm>
            <a:custGeom>
              <a:avLst/>
              <a:gdLst>
                <a:gd name="T0" fmla="*/ 629 w 1260"/>
                <a:gd name="T1" fmla="*/ 0 h 1072"/>
                <a:gd name="T2" fmla="*/ 649 w 1260"/>
                <a:gd name="T3" fmla="*/ 2 h 1072"/>
                <a:gd name="T4" fmla="*/ 669 w 1260"/>
                <a:gd name="T5" fmla="*/ 8 h 1072"/>
                <a:gd name="T6" fmla="*/ 686 w 1260"/>
                <a:gd name="T7" fmla="*/ 19 h 1072"/>
                <a:gd name="T8" fmla="*/ 700 w 1260"/>
                <a:gd name="T9" fmla="*/ 34 h 1072"/>
                <a:gd name="T10" fmla="*/ 711 w 1260"/>
                <a:gd name="T11" fmla="*/ 50 h 1072"/>
                <a:gd name="T12" fmla="*/ 719 w 1260"/>
                <a:gd name="T13" fmla="*/ 70 h 1072"/>
                <a:gd name="T14" fmla="*/ 720 w 1260"/>
                <a:gd name="T15" fmla="*/ 89 h 1072"/>
                <a:gd name="T16" fmla="*/ 720 w 1260"/>
                <a:gd name="T17" fmla="*/ 279 h 1072"/>
                <a:gd name="T18" fmla="*/ 1171 w 1260"/>
                <a:gd name="T19" fmla="*/ 279 h 1072"/>
                <a:gd name="T20" fmla="*/ 1194 w 1260"/>
                <a:gd name="T21" fmla="*/ 281 h 1072"/>
                <a:gd name="T22" fmla="*/ 1215 w 1260"/>
                <a:gd name="T23" fmla="*/ 291 h 1072"/>
                <a:gd name="T24" fmla="*/ 1234 w 1260"/>
                <a:gd name="T25" fmla="*/ 305 h 1072"/>
                <a:gd name="T26" fmla="*/ 1248 w 1260"/>
                <a:gd name="T27" fmla="*/ 323 h 1072"/>
                <a:gd name="T28" fmla="*/ 1258 w 1260"/>
                <a:gd name="T29" fmla="*/ 344 h 1072"/>
                <a:gd name="T30" fmla="*/ 1260 w 1260"/>
                <a:gd name="T31" fmla="*/ 368 h 1072"/>
                <a:gd name="T32" fmla="*/ 1260 w 1260"/>
                <a:gd name="T33" fmla="*/ 704 h 1072"/>
                <a:gd name="T34" fmla="*/ 1258 w 1260"/>
                <a:gd name="T35" fmla="*/ 729 h 1072"/>
                <a:gd name="T36" fmla="*/ 1248 w 1260"/>
                <a:gd name="T37" fmla="*/ 750 h 1072"/>
                <a:gd name="T38" fmla="*/ 1234 w 1260"/>
                <a:gd name="T39" fmla="*/ 768 h 1072"/>
                <a:gd name="T40" fmla="*/ 1215 w 1260"/>
                <a:gd name="T41" fmla="*/ 782 h 1072"/>
                <a:gd name="T42" fmla="*/ 1194 w 1260"/>
                <a:gd name="T43" fmla="*/ 790 h 1072"/>
                <a:gd name="T44" fmla="*/ 1171 w 1260"/>
                <a:gd name="T45" fmla="*/ 794 h 1072"/>
                <a:gd name="T46" fmla="*/ 720 w 1260"/>
                <a:gd name="T47" fmla="*/ 794 h 1072"/>
                <a:gd name="T48" fmla="*/ 720 w 1260"/>
                <a:gd name="T49" fmla="*/ 983 h 1072"/>
                <a:gd name="T50" fmla="*/ 719 w 1260"/>
                <a:gd name="T51" fmla="*/ 1003 h 1072"/>
                <a:gd name="T52" fmla="*/ 711 w 1260"/>
                <a:gd name="T53" fmla="*/ 1023 h 1072"/>
                <a:gd name="T54" fmla="*/ 700 w 1260"/>
                <a:gd name="T55" fmla="*/ 1039 h 1072"/>
                <a:gd name="T56" fmla="*/ 686 w 1260"/>
                <a:gd name="T57" fmla="*/ 1054 h 1072"/>
                <a:gd name="T58" fmla="*/ 669 w 1260"/>
                <a:gd name="T59" fmla="*/ 1064 h 1072"/>
                <a:gd name="T60" fmla="*/ 650 w 1260"/>
                <a:gd name="T61" fmla="*/ 1071 h 1072"/>
                <a:gd name="T62" fmla="*/ 630 w 1260"/>
                <a:gd name="T63" fmla="*/ 1072 h 1072"/>
                <a:gd name="T64" fmla="*/ 610 w 1260"/>
                <a:gd name="T65" fmla="*/ 1070 h 1072"/>
                <a:gd name="T66" fmla="*/ 590 w 1260"/>
                <a:gd name="T67" fmla="*/ 1064 h 1072"/>
                <a:gd name="T68" fmla="*/ 573 w 1260"/>
                <a:gd name="T69" fmla="*/ 1051 h 1072"/>
                <a:gd name="T70" fmla="*/ 33 w 1260"/>
                <a:gd name="T71" fmla="*/ 605 h 1072"/>
                <a:gd name="T72" fmla="*/ 19 w 1260"/>
                <a:gd name="T73" fmla="*/ 590 h 1072"/>
                <a:gd name="T74" fmla="*/ 9 w 1260"/>
                <a:gd name="T75" fmla="*/ 574 h 1072"/>
                <a:gd name="T76" fmla="*/ 3 w 1260"/>
                <a:gd name="T77" fmla="*/ 556 h 1072"/>
                <a:gd name="T78" fmla="*/ 0 w 1260"/>
                <a:gd name="T79" fmla="*/ 536 h 1072"/>
                <a:gd name="T80" fmla="*/ 3 w 1260"/>
                <a:gd name="T81" fmla="*/ 517 h 1072"/>
                <a:gd name="T82" fmla="*/ 9 w 1260"/>
                <a:gd name="T83" fmla="*/ 499 h 1072"/>
                <a:gd name="T84" fmla="*/ 19 w 1260"/>
                <a:gd name="T85" fmla="*/ 481 h 1072"/>
                <a:gd name="T86" fmla="*/ 33 w 1260"/>
                <a:gd name="T87" fmla="*/ 468 h 1072"/>
                <a:gd name="T88" fmla="*/ 573 w 1260"/>
                <a:gd name="T89" fmla="*/ 20 h 1072"/>
                <a:gd name="T90" fmla="*/ 590 w 1260"/>
                <a:gd name="T91" fmla="*/ 9 h 1072"/>
                <a:gd name="T92" fmla="*/ 609 w 1260"/>
                <a:gd name="T93" fmla="*/ 3 h 1072"/>
                <a:gd name="T94" fmla="*/ 629 w 1260"/>
                <a:gd name="T95"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0" h="1072">
                  <a:moveTo>
                    <a:pt x="629" y="0"/>
                  </a:moveTo>
                  <a:lnTo>
                    <a:pt x="649" y="2"/>
                  </a:lnTo>
                  <a:lnTo>
                    <a:pt x="669" y="8"/>
                  </a:lnTo>
                  <a:lnTo>
                    <a:pt x="686" y="19"/>
                  </a:lnTo>
                  <a:lnTo>
                    <a:pt x="700" y="34"/>
                  </a:lnTo>
                  <a:lnTo>
                    <a:pt x="711" y="50"/>
                  </a:lnTo>
                  <a:lnTo>
                    <a:pt x="719" y="70"/>
                  </a:lnTo>
                  <a:lnTo>
                    <a:pt x="720" y="89"/>
                  </a:lnTo>
                  <a:lnTo>
                    <a:pt x="720" y="279"/>
                  </a:lnTo>
                  <a:lnTo>
                    <a:pt x="1171" y="279"/>
                  </a:lnTo>
                  <a:lnTo>
                    <a:pt x="1194" y="281"/>
                  </a:lnTo>
                  <a:lnTo>
                    <a:pt x="1215" y="291"/>
                  </a:lnTo>
                  <a:lnTo>
                    <a:pt x="1234" y="305"/>
                  </a:lnTo>
                  <a:lnTo>
                    <a:pt x="1248" y="323"/>
                  </a:lnTo>
                  <a:lnTo>
                    <a:pt x="1258" y="344"/>
                  </a:lnTo>
                  <a:lnTo>
                    <a:pt x="1260" y="368"/>
                  </a:lnTo>
                  <a:lnTo>
                    <a:pt x="1260" y="704"/>
                  </a:lnTo>
                  <a:lnTo>
                    <a:pt x="1258" y="729"/>
                  </a:lnTo>
                  <a:lnTo>
                    <a:pt x="1248" y="750"/>
                  </a:lnTo>
                  <a:lnTo>
                    <a:pt x="1234" y="768"/>
                  </a:lnTo>
                  <a:lnTo>
                    <a:pt x="1215" y="782"/>
                  </a:lnTo>
                  <a:lnTo>
                    <a:pt x="1194" y="790"/>
                  </a:lnTo>
                  <a:lnTo>
                    <a:pt x="1171" y="794"/>
                  </a:lnTo>
                  <a:lnTo>
                    <a:pt x="720" y="794"/>
                  </a:lnTo>
                  <a:lnTo>
                    <a:pt x="720" y="983"/>
                  </a:lnTo>
                  <a:lnTo>
                    <a:pt x="719" y="1003"/>
                  </a:lnTo>
                  <a:lnTo>
                    <a:pt x="711" y="1023"/>
                  </a:lnTo>
                  <a:lnTo>
                    <a:pt x="700" y="1039"/>
                  </a:lnTo>
                  <a:lnTo>
                    <a:pt x="686" y="1054"/>
                  </a:lnTo>
                  <a:lnTo>
                    <a:pt x="669" y="1064"/>
                  </a:lnTo>
                  <a:lnTo>
                    <a:pt x="650" y="1071"/>
                  </a:lnTo>
                  <a:lnTo>
                    <a:pt x="630" y="1072"/>
                  </a:lnTo>
                  <a:lnTo>
                    <a:pt x="610" y="1070"/>
                  </a:lnTo>
                  <a:lnTo>
                    <a:pt x="590" y="1064"/>
                  </a:lnTo>
                  <a:lnTo>
                    <a:pt x="573" y="1051"/>
                  </a:lnTo>
                  <a:lnTo>
                    <a:pt x="33" y="605"/>
                  </a:lnTo>
                  <a:lnTo>
                    <a:pt x="19" y="590"/>
                  </a:lnTo>
                  <a:lnTo>
                    <a:pt x="9" y="574"/>
                  </a:lnTo>
                  <a:lnTo>
                    <a:pt x="3" y="556"/>
                  </a:lnTo>
                  <a:lnTo>
                    <a:pt x="0" y="536"/>
                  </a:lnTo>
                  <a:lnTo>
                    <a:pt x="3" y="517"/>
                  </a:lnTo>
                  <a:lnTo>
                    <a:pt x="9" y="499"/>
                  </a:lnTo>
                  <a:lnTo>
                    <a:pt x="19" y="481"/>
                  </a:lnTo>
                  <a:lnTo>
                    <a:pt x="33" y="468"/>
                  </a:lnTo>
                  <a:lnTo>
                    <a:pt x="573" y="20"/>
                  </a:lnTo>
                  <a:lnTo>
                    <a:pt x="590" y="9"/>
                  </a:lnTo>
                  <a:lnTo>
                    <a:pt x="609" y="3"/>
                  </a:lnTo>
                  <a:lnTo>
                    <a:pt x="6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grpSp>
        <p:nvGrpSpPr>
          <p:cNvPr id="56" name="Group 48">
            <a:extLst>
              <a:ext uri="{FF2B5EF4-FFF2-40B4-BE49-F238E27FC236}">
                <a16:creationId xmlns:a16="http://schemas.microsoft.com/office/drawing/2014/main" id="{EFF36997-DA43-2B2A-A430-F735280718C5}"/>
              </a:ext>
            </a:extLst>
          </p:cNvPr>
          <p:cNvGrpSpPr>
            <a:grpSpLocks noChangeAspect="1"/>
          </p:cNvGrpSpPr>
          <p:nvPr/>
        </p:nvGrpSpPr>
        <p:grpSpPr bwMode="auto">
          <a:xfrm>
            <a:off x="10324275" y="2410951"/>
            <a:ext cx="392752" cy="376137"/>
            <a:chOff x="1396" y="3278"/>
            <a:chExt cx="1371" cy="1313"/>
          </a:xfrm>
          <a:solidFill>
            <a:schemeClr val="bg1"/>
          </a:solidFill>
        </p:grpSpPr>
        <p:sp>
          <p:nvSpPr>
            <p:cNvPr id="57" name="Freeform 50">
              <a:extLst>
                <a:ext uri="{FF2B5EF4-FFF2-40B4-BE49-F238E27FC236}">
                  <a16:creationId xmlns:a16="http://schemas.microsoft.com/office/drawing/2014/main" id="{44361FE9-40F1-DB20-0283-DA1D9AF13A69}"/>
                </a:ext>
              </a:extLst>
            </p:cNvPr>
            <p:cNvSpPr>
              <a:spLocks noEditPoints="1"/>
            </p:cNvSpPr>
            <p:nvPr/>
          </p:nvSpPr>
          <p:spPr bwMode="auto">
            <a:xfrm>
              <a:off x="2139" y="3278"/>
              <a:ext cx="628" cy="1257"/>
            </a:xfrm>
            <a:custGeom>
              <a:avLst/>
              <a:gdLst>
                <a:gd name="T0" fmla="*/ 1544 w 1885"/>
                <a:gd name="T1" fmla="*/ 2219 h 3772"/>
                <a:gd name="T2" fmla="*/ 1497 w 1885"/>
                <a:gd name="T3" fmla="*/ 2242 h 3772"/>
                <a:gd name="T4" fmla="*/ 1464 w 1885"/>
                <a:gd name="T5" fmla="*/ 2282 h 3772"/>
                <a:gd name="T6" fmla="*/ 1453 w 1885"/>
                <a:gd name="T7" fmla="*/ 2334 h 3772"/>
                <a:gd name="T8" fmla="*/ 1464 w 1885"/>
                <a:gd name="T9" fmla="*/ 2386 h 3772"/>
                <a:gd name="T10" fmla="*/ 1497 w 1885"/>
                <a:gd name="T11" fmla="*/ 2425 h 3772"/>
                <a:gd name="T12" fmla="*/ 1544 w 1885"/>
                <a:gd name="T13" fmla="*/ 2448 h 3772"/>
                <a:gd name="T14" fmla="*/ 1597 w 1885"/>
                <a:gd name="T15" fmla="*/ 2448 h 3772"/>
                <a:gd name="T16" fmla="*/ 1644 w 1885"/>
                <a:gd name="T17" fmla="*/ 2425 h 3772"/>
                <a:gd name="T18" fmla="*/ 1677 w 1885"/>
                <a:gd name="T19" fmla="*/ 2386 h 3772"/>
                <a:gd name="T20" fmla="*/ 1688 w 1885"/>
                <a:gd name="T21" fmla="*/ 2334 h 3772"/>
                <a:gd name="T22" fmla="*/ 1677 w 1885"/>
                <a:gd name="T23" fmla="*/ 2282 h 3772"/>
                <a:gd name="T24" fmla="*/ 1644 w 1885"/>
                <a:gd name="T25" fmla="*/ 2242 h 3772"/>
                <a:gd name="T26" fmla="*/ 1597 w 1885"/>
                <a:gd name="T27" fmla="*/ 2219 h 3772"/>
                <a:gd name="T28" fmla="*/ 1 w 1885"/>
                <a:gd name="T29" fmla="*/ 0 h 3772"/>
                <a:gd name="T30" fmla="*/ 1885 w 1885"/>
                <a:gd name="T31" fmla="*/ 377 h 3772"/>
                <a:gd name="T32" fmla="*/ 0 w 1885"/>
                <a:gd name="T33" fmla="*/ 3772 h 3772"/>
                <a:gd name="T34" fmla="*/ 1668 w 1885"/>
                <a:gd name="T35" fmla="*/ 2007 h 3772"/>
                <a:gd name="T36" fmla="*/ 1684 w 1885"/>
                <a:gd name="T37" fmla="*/ 2008 h 3772"/>
                <a:gd name="T38" fmla="*/ 1742 w 1885"/>
                <a:gd name="T39" fmla="*/ 1996 h 3772"/>
                <a:gd name="T40" fmla="*/ 1789 w 1885"/>
                <a:gd name="T41" fmla="*/ 1963 h 3772"/>
                <a:gd name="T42" fmla="*/ 1818 w 1885"/>
                <a:gd name="T43" fmla="*/ 1912 h 3772"/>
                <a:gd name="T44" fmla="*/ 1826 w 1885"/>
                <a:gd name="T45" fmla="*/ 1854 h 3772"/>
                <a:gd name="T46" fmla="*/ 1810 w 1885"/>
                <a:gd name="T47" fmla="*/ 1801 h 3772"/>
                <a:gd name="T48" fmla="*/ 1776 w 1885"/>
                <a:gd name="T49" fmla="*/ 1759 h 3772"/>
                <a:gd name="T50" fmla="*/ 1730 w 1885"/>
                <a:gd name="T51" fmla="*/ 1732 h 3772"/>
                <a:gd name="T52" fmla="*/ 17 w 1885"/>
                <a:gd name="T53" fmla="*/ 1528 h 3772"/>
                <a:gd name="T54" fmla="*/ 9 w 1885"/>
                <a:gd name="T55" fmla="*/ 1528 h 3772"/>
                <a:gd name="T56" fmla="*/ 0 w 1885"/>
                <a:gd name="T57" fmla="*/ 1529 h 3772"/>
                <a:gd name="T58" fmla="*/ 1664 w 1885"/>
                <a:gd name="T59" fmla="*/ 1629 h 3772"/>
                <a:gd name="T60" fmla="*/ 1684 w 1885"/>
                <a:gd name="T61" fmla="*/ 1630 h 3772"/>
                <a:gd name="T62" fmla="*/ 1741 w 1885"/>
                <a:gd name="T63" fmla="*/ 1619 h 3772"/>
                <a:gd name="T64" fmla="*/ 1786 w 1885"/>
                <a:gd name="T65" fmla="*/ 1586 h 3772"/>
                <a:gd name="T66" fmla="*/ 1817 w 1885"/>
                <a:gd name="T67" fmla="*/ 1538 h 3772"/>
                <a:gd name="T68" fmla="*/ 1826 w 1885"/>
                <a:gd name="T69" fmla="*/ 1481 h 3772"/>
                <a:gd name="T70" fmla="*/ 1812 w 1885"/>
                <a:gd name="T71" fmla="*/ 1428 h 3772"/>
                <a:gd name="T72" fmla="*/ 1779 w 1885"/>
                <a:gd name="T73" fmla="*/ 1384 h 3772"/>
                <a:gd name="T74" fmla="*/ 1732 w 1885"/>
                <a:gd name="T75" fmla="*/ 1356 h 3772"/>
                <a:gd name="T76" fmla="*/ 21 w 1885"/>
                <a:gd name="T77" fmla="*/ 1105 h 3772"/>
                <a:gd name="T78" fmla="*/ 0 w 1885"/>
                <a:gd name="T79" fmla="*/ 1105 h 3772"/>
                <a:gd name="T80" fmla="*/ 1661 w 1885"/>
                <a:gd name="T81" fmla="*/ 1251 h 3772"/>
                <a:gd name="T82" fmla="*/ 1684 w 1885"/>
                <a:gd name="T83" fmla="*/ 1254 h 3772"/>
                <a:gd name="T84" fmla="*/ 1740 w 1885"/>
                <a:gd name="T85" fmla="*/ 1241 h 3772"/>
                <a:gd name="T86" fmla="*/ 1785 w 1885"/>
                <a:gd name="T87" fmla="*/ 1211 h 3772"/>
                <a:gd name="T88" fmla="*/ 1817 w 1885"/>
                <a:gd name="T89" fmla="*/ 1163 h 3772"/>
                <a:gd name="T90" fmla="*/ 1826 w 1885"/>
                <a:gd name="T91" fmla="*/ 1106 h 3772"/>
                <a:gd name="T92" fmla="*/ 1813 w 1885"/>
                <a:gd name="T93" fmla="*/ 1053 h 3772"/>
                <a:gd name="T94" fmla="*/ 1781 w 1885"/>
                <a:gd name="T95" fmla="*/ 1009 h 3772"/>
                <a:gd name="T96" fmla="*/ 1735 w 1885"/>
                <a:gd name="T97" fmla="*/ 980 h 3772"/>
                <a:gd name="T98" fmla="*/ 24 w 1885"/>
                <a:gd name="T99" fmla="*/ 698 h 3772"/>
                <a:gd name="T100" fmla="*/ 1 w 1885"/>
                <a:gd name="T101" fmla="*/ 699 h 3772"/>
                <a:gd name="T102" fmla="*/ 1656 w 1885"/>
                <a:gd name="T103" fmla="*/ 874 h 3772"/>
                <a:gd name="T104" fmla="*/ 1684 w 1885"/>
                <a:gd name="T105" fmla="*/ 876 h 3772"/>
                <a:gd name="T106" fmla="*/ 1738 w 1885"/>
                <a:gd name="T107" fmla="*/ 866 h 3772"/>
                <a:gd name="T108" fmla="*/ 1784 w 1885"/>
                <a:gd name="T109" fmla="*/ 836 h 3772"/>
                <a:gd name="T110" fmla="*/ 1816 w 1885"/>
                <a:gd name="T111" fmla="*/ 790 h 3772"/>
                <a:gd name="T112" fmla="*/ 1826 w 1885"/>
                <a:gd name="T113" fmla="*/ 733 h 3772"/>
                <a:gd name="T114" fmla="*/ 1816 w 1885"/>
                <a:gd name="T115" fmla="*/ 680 h 3772"/>
                <a:gd name="T116" fmla="*/ 1785 w 1885"/>
                <a:gd name="T117" fmla="*/ 635 h 3772"/>
                <a:gd name="T118" fmla="*/ 1740 w 1885"/>
                <a:gd name="T119" fmla="*/ 604 h 3772"/>
                <a:gd name="T120" fmla="*/ 29 w 1885"/>
                <a:gd name="T121" fmla="*/ 259 h 3772"/>
                <a:gd name="T122" fmla="*/ 1 w 1885"/>
                <a:gd name="T123" fmla="*/ 259 h 3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5" h="3772">
                  <a:moveTo>
                    <a:pt x="1571" y="2215"/>
                  </a:moveTo>
                  <a:lnTo>
                    <a:pt x="1544" y="2219"/>
                  </a:lnTo>
                  <a:lnTo>
                    <a:pt x="1519" y="2228"/>
                  </a:lnTo>
                  <a:lnTo>
                    <a:pt x="1497" y="2242"/>
                  </a:lnTo>
                  <a:lnTo>
                    <a:pt x="1478" y="2260"/>
                  </a:lnTo>
                  <a:lnTo>
                    <a:pt x="1464" y="2282"/>
                  </a:lnTo>
                  <a:lnTo>
                    <a:pt x="1456" y="2306"/>
                  </a:lnTo>
                  <a:lnTo>
                    <a:pt x="1453" y="2334"/>
                  </a:lnTo>
                  <a:lnTo>
                    <a:pt x="1456" y="2361"/>
                  </a:lnTo>
                  <a:lnTo>
                    <a:pt x="1464" y="2386"/>
                  </a:lnTo>
                  <a:lnTo>
                    <a:pt x="1478" y="2408"/>
                  </a:lnTo>
                  <a:lnTo>
                    <a:pt x="1497" y="2425"/>
                  </a:lnTo>
                  <a:lnTo>
                    <a:pt x="1519" y="2439"/>
                  </a:lnTo>
                  <a:lnTo>
                    <a:pt x="1544" y="2448"/>
                  </a:lnTo>
                  <a:lnTo>
                    <a:pt x="1571" y="2452"/>
                  </a:lnTo>
                  <a:lnTo>
                    <a:pt x="1597" y="2448"/>
                  </a:lnTo>
                  <a:lnTo>
                    <a:pt x="1622" y="2439"/>
                  </a:lnTo>
                  <a:lnTo>
                    <a:pt x="1644" y="2425"/>
                  </a:lnTo>
                  <a:lnTo>
                    <a:pt x="1663" y="2408"/>
                  </a:lnTo>
                  <a:lnTo>
                    <a:pt x="1677" y="2386"/>
                  </a:lnTo>
                  <a:lnTo>
                    <a:pt x="1685" y="2361"/>
                  </a:lnTo>
                  <a:lnTo>
                    <a:pt x="1688" y="2334"/>
                  </a:lnTo>
                  <a:lnTo>
                    <a:pt x="1685" y="2306"/>
                  </a:lnTo>
                  <a:lnTo>
                    <a:pt x="1677" y="2282"/>
                  </a:lnTo>
                  <a:lnTo>
                    <a:pt x="1663" y="2260"/>
                  </a:lnTo>
                  <a:lnTo>
                    <a:pt x="1644" y="2242"/>
                  </a:lnTo>
                  <a:lnTo>
                    <a:pt x="1622" y="2228"/>
                  </a:lnTo>
                  <a:lnTo>
                    <a:pt x="1597" y="2219"/>
                  </a:lnTo>
                  <a:lnTo>
                    <a:pt x="1571" y="2215"/>
                  </a:lnTo>
                  <a:close/>
                  <a:moveTo>
                    <a:pt x="1" y="0"/>
                  </a:moveTo>
                  <a:lnTo>
                    <a:pt x="1" y="0"/>
                  </a:lnTo>
                  <a:lnTo>
                    <a:pt x="1885" y="377"/>
                  </a:lnTo>
                  <a:lnTo>
                    <a:pt x="1885" y="3772"/>
                  </a:lnTo>
                  <a:lnTo>
                    <a:pt x="0" y="3772"/>
                  </a:lnTo>
                  <a:lnTo>
                    <a:pt x="0" y="1811"/>
                  </a:lnTo>
                  <a:lnTo>
                    <a:pt x="1668" y="2007"/>
                  </a:lnTo>
                  <a:lnTo>
                    <a:pt x="1677" y="2007"/>
                  </a:lnTo>
                  <a:lnTo>
                    <a:pt x="1684" y="2008"/>
                  </a:lnTo>
                  <a:lnTo>
                    <a:pt x="1714" y="2004"/>
                  </a:lnTo>
                  <a:lnTo>
                    <a:pt x="1742" y="1996"/>
                  </a:lnTo>
                  <a:lnTo>
                    <a:pt x="1768" y="1982"/>
                  </a:lnTo>
                  <a:lnTo>
                    <a:pt x="1789" y="1963"/>
                  </a:lnTo>
                  <a:lnTo>
                    <a:pt x="1805" y="1939"/>
                  </a:lnTo>
                  <a:lnTo>
                    <a:pt x="1818" y="1912"/>
                  </a:lnTo>
                  <a:lnTo>
                    <a:pt x="1824" y="1883"/>
                  </a:lnTo>
                  <a:lnTo>
                    <a:pt x="1826" y="1854"/>
                  </a:lnTo>
                  <a:lnTo>
                    <a:pt x="1821" y="1828"/>
                  </a:lnTo>
                  <a:lnTo>
                    <a:pt x="1810" y="1801"/>
                  </a:lnTo>
                  <a:lnTo>
                    <a:pt x="1795" y="1778"/>
                  </a:lnTo>
                  <a:lnTo>
                    <a:pt x="1776" y="1759"/>
                  </a:lnTo>
                  <a:lnTo>
                    <a:pt x="1755" y="1743"/>
                  </a:lnTo>
                  <a:lnTo>
                    <a:pt x="1730" y="1732"/>
                  </a:lnTo>
                  <a:lnTo>
                    <a:pt x="1701" y="1725"/>
                  </a:lnTo>
                  <a:lnTo>
                    <a:pt x="17" y="1528"/>
                  </a:lnTo>
                  <a:lnTo>
                    <a:pt x="12" y="1528"/>
                  </a:lnTo>
                  <a:lnTo>
                    <a:pt x="9" y="1528"/>
                  </a:lnTo>
                  <a:lnTo>
                    <a:pt x="5" y="1529"/>
                  </a:lnTo>
                  <a:lnTo>
                    <a:pt x="0" y="1529"/>
                  </a:lnTo>
                  <a:lnTo>
                    <a:pt x="0" y="1387"/>
                  </a:lnTo>
                  <a:lnTo>
                    <a:pt x="1664" y="1629"/>
                  </a:lnTo>
                  <a:lnTo>
                    <a:pt x="1674" y="1630"/>
                  </a:lnTo>
                  <a:lnTo>
                    <a:pt x="1684" y="1630"/>
                  </a:lnTo>
                  <a:lnTo>
                    <a:pt x="1713" y="1627"/>
                  </a:lnTo>
                  <a:lnTo>
                    <a:pt x="1741" y="1619"/>
                  </a:lnTo>
                  <a:lnTo>
                    <a:pt x="1765" y="1605"/>
                  </a:lnTo>
                  <a:lnTo>
                    <a:pt x="1786" y="1586"/>
                  </a:lnTo>
                  <a:lnTo>
                    <a:pt x="1804" y="1563"/>
                  </a:lnTo>
                  <a:lnTo>
                    <a:pt x="1817" y="1538"/>
                  </a:lnTo>
                  <a:lnTo>
                    <a:pt x="1824" y="1509"/>
                  </a:lnTo>
                  <a:lnTo>
                    <a:pt x="1826" y="1481"/>
                  </a:lnTo>
                  <a:lnTo>
                    <a:pt x="1821" y="1454"/>
                  </a:lnTo>
                  <a:lnTo>
                    <a:pt x="1812" y="1428"/>
                  </a:lnTo>
                  <a:lnTo>
                    <a:pt x="1797" y="1404"/>
                  </a:lnTo>
                  <a:lnTo>
                    <a:pt x="1779" y="1384"/>
                  </a:lnTo>
                  <a:lnTo>
                    <a:pt x="1757" y="1368"/>
                  </a:lnTo>
                  <a:lnTo>
                    <a:pt x="1732" y="1356"/>
                  </a:lnTo>
                  <a:lnTo>
                    <a:pt x="1704" y="1350"/>
                  </a:lnTo>
                  <a:lnTo>
                    <a:pt x="21" y="1105"/>
                  </a:lnTo>
                  <a:lnTo>
                    <a:pt x="11" y="1103"/>
                  </a:lnTo>
                  <a:lnTo>
                    <a:pt x="0" y="1105"/>
                  </a:lnTo>
                  <a:lnTo>
                    <a:pt x="0" y="980"/>
                  </a:lnTo>
                  <a:lnTo>
                    <a:pt x="1661" y="1251"/>
                  </a:lnTo>
                  <a:lnTo>
                    <a:pt x="1674" y="1253"/>
                  </a:lnTo>
                  <a:lnTo>
                    <a:pt x="1684" y="1254"/>
                  </a:lnTo>
                  <a:lnTo>
                    <a:pt x="1713" y="1250"/>
                  </a:lnTo>
                  <a:lnTo>
                    <a:pt x="1740" y="1241"/>
                  </a:lnTo>
                  <a:lnTo>
                    <a:pt x="1765" y="1229"/>
                  </a:lnTo>
                  <a:lnTo>
                    <a:pt x="1785" y="1211"/>
                  </a:lnTo>
                  <a:lnTo>
                    <a:pt x="1803" y="1188"/>
                  </a:lnTo>
                  <a:lnTo>
                    <a:pt x="1817" y="1163"/>
                  </a:lnTo>
                  <a:lnTo>
                    <a:pt x="1824" y="1135"/>
                  </a:lnTo>
                  <a:lnTo>
                    <a:pt x="1826" y="1106"/>
                  </a:lnTo>
                  <a:lnTo>
                    <a:pt x="1822" y="1078"/>
                  </a:lnTo>
                  <a:lnTo>
                    <a:pt x="1813" y="1053"/>
                  </a:lnTo>
                  <a:lnTo>
                    <a:pt x="1799" y="1029"/>
                  </a:lnTo>
                  <a:lnTo>
                    <a:pt x="1781" y="1009"/>
                  </a:lnTo>
                  <a:lnTo>
                    <a:pt x="1760" y="992"/>
                  </a:lnTo>
                  <a:lnTo>
                    <a:pt x="1735" y="980"/>
                  </a:lnTo>
                  <a:lnTo>
                    <a:pt x="1707" y="972"/>
                  </a:lnTo>
                  <a:lnTo>
                    <a:pt x="24" y="698"/>
                  </a:lnTo>
                  <a:lnTo>
                    <a:pt x="12" y="698"/>
                  </a:lnTo>
                  <a:lnTo>
                    <a:pt x="1" y="699"/>
                  </a:lnTo>
                  <a:lnTo>
                    <a:pt x="1" y="542"/>
                  </a:lnTo>
                  <a:lnTo>
                    <a:pt x="1656" y="874"/>
                  </a:lnTo>
                  <a:lnTo>
                    <a:pt x="1670" y="875"/>
                  </a:lnTo>
                  <a:lnTo>
                    <a:pt x="1684" y="876"/>
                  </a:lnTo>
                  <a:lnTo>
                    <a:pt x="1712" y="874"/>
                  </a:lnTo>
                  <a:lnTo>
                    <a:pt x="1738" y="866"/>
                  </a:lnTo>
                  <a:lnTo>
                    <a:pt x="1762" y="852"/>
                  </a:lnTo>
                  <a:lnTo>
                    <a:pt x="1784" y="836"/>
                  </a:lnTo>
                  <a:lnTo>
                    <a:pt x="1802" y="814"/>
                  </a:lnTo>
                  <a:lnTo>
                    <a:pt x="1816" y="790"/>
                  </a:lnTo>
                  <a:lnTo>
                    <a:pt x="1823" y="762"/>
                  </a:lnTo>
                  <a:lnTo>
                    <a:pt x="1826" y="733"/>
                  </a:lnTo>
                  <a:lnTo>
                    <a:pt x="1823" y="707"/>
                  </a:lnTo>
                  <a:lnTo>
                    <a:pt x="1816" y="680"/>
                  </a:lnTo>
                  <a:lnTo>
                    <a:pt x="1802" y="656"/>
                  </a:lnTo>
                  <a:lnTo>
                    <a:pt x="1785" y="635"/>
                  </a:lnTo>
                  <a:lnTo>
                    <a:pt x="1764" y="618"/>
                  </a:lnTo>
                  <a:lnTo>
                    <a:pt x="1740" y="604"/>
                  </a:lnTo>
                  <a:lnTo>
                    <a:pt x="1712" y="597"/>
                  </a:lnTo>
                  <a:lnTo>
                    <a:pt x="29" y="259"/>
                  </a:lnTo>
                  <a:lnTo>
                    <a:pt x="15" y="258"/>
                  </a:lnTo>
                  <a:lnTo>
                    <a:pt x="1" y="259"/>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58" name="Freeform 51">
              <a:extLst>
                <a:ext uri="{FF2B5EF4-FFF2-40B4-BE49-F238E27FC236}">
                  <a16:creationId xmlns:a16="http://schemas.microsoft.com/office/drawing/2014/main" id="{CFE272A7-DA12-C925-E7C8-A408230ABB91}"/>
                </a:ext>
              </a:extLst>
            </p:cNvPr>
            <p:cNvSpPr>
              <a:spLocks/>
            </p:cNvSpPr>
            <p:nvPr/>
          </p:nvSpPr>
          <p:spPr bwMode="auto">
            <a:xfrm>
              <a:off x="1605" y="3278"/>
              <a:ext cx="503" cy="1257"/>
            </a:xfrm>
            <a:custGeom>
              <a:avLst/>
              <a:gdLst>
                <a:gd name="T0" fmla="*/ 1507 w 1507"/>
                <a:gd name="T1" fmla="*/ 0 h 3772"/>
                <a:gd name="T2" fmla="*/ 1507 w 1507"/>
                <a:gd name="T3" fmla="*/ 0 h 3772"/>
                <a:gd name="T4" fmla="*/ 1507 w 1507"/>
                <a:gd name="T5" fmla="*/ 3772 h 3772"/>
                <a:gd name="T6" fmla="*/ 1001 w 1507"/>
                <a:gd name="T7" fmla="*/ 3772 h 3772"/>
                <a:gd name="T8" fmla="*/ 1014 w 1507"/>
                <a:gd name="T9" fmla="*/ 3732 h 3772"/>
                <a:gd name="T10" fmla="*/ 1022 w 1507"/>
                <a:gd name="T11" fmla="*/ 3691 h 3772"/>
                <a:gd name="T12" fmla="*/ 1025 w 1507"/>
                <a:gd name="T13" fmla="*/ 3647 h 3772"/>
                <a:gd name="T14" fmla="*/ 1025 w 1507"/>
                <a:gd name="T15" fmla="*/ 2477 h 3772"/>
                <a:gd name="T16" fmla="*/ 1022 w 1507"/>
                <a:gd name="T17" fmla="*/ 2429 h 3772"/>
                <a:gd name="T18" fmla="*/ 1011 w 1507"/>
                <a:gd name="T19" fmla="*/ 2382 h 3772"/>
                <a:gd name="T20" fmla="*/ 995 w 1507"/>
                <a:gd name="T21" fmla="*/ 2339 h 3772"/>
                <a:gd name="T22" fmla="*/ 972 w 1507"/>
                <a:gd name="T23" fmla="*/ 2299 h 3772"/>
                <a:gd name="T24" fmla="*/ 944 w 1507"/>
                <a:gd name="T25" fmla="*/ 2261 h 3772"/>
                <a:gd name="T26" fmla="*/ 910 w 1507"/>
                <a:gd name="T27" fmla="*/ 2226 h 3772"/>
                <a:gd name="T28" fmla="*/ 872 w 1507"/>
                <a:gd name="T29" fmla="*/ 2193 h 3772"/>
                <a:gd name="T30" fmla="*/ 828 w 1507"/>
                <a:gd name="T31" fmla="*/ 2162 h 3772"/>
                <a:gd name="T32" fmla="*/ 781 w 1507"/>
                <a:gd name="T33" fmla="*/ 2135 h 3772"/>
                <a:gd name="T34" fmla="*/ 731 w 1507"/>
                <a:gd name="T35" fmla="*/ 2111 h 3772"/>
                <a:gd name="T36" fmla="*/ 676 w 1507"/>
                <a:gd name="T37" fmla="*/ 2088 h 3772"/>
                <a:gd name="T38" fmla="*/ 620 w 1507"/>
                <a:gd name="T39" fmla="*/ 2068 h 3772"/>
                <a:gd name="T40" fmla="*/ 560 w 1507"/>
                <a:gd name="T41" fmla="*/ 2050 h 3772"/>
                <a:gd name="T42" fmla="*/ 498 w 1507"/>
                <a:gd name="T43" fmla="*/ 2035 h 3772"/>
                <a:gd name="T44" fmla="*/ 434 w 1507"/>
                <a:gd name="T45" fmla="*/ 2021 h 3772"/>
                <a:gd name="T46" fmla="*/ 370 w 1507"/>
                <a:gd name="T47" fmla="*/ 2011 h 3772"/>
                <a:gd name="T48" fmla="*/ 304 w 1507"/>
                <a:gd name="T49" fmla="*/ 2003 h 3772"/>
                <a:gd name="T50" fmla="*/ 237 w 1507"/>
                <a:gd name="T51" fmla="*/ 1997 h 3772"/>
                <a:gd name="T52" fmla="*/ 170 w 1507"/>
                <a:gd name="T53" fmla="*/ 1993 h 3772"/>
                <a:gd name="T54" fmla="*/ 103 w 1507"/>
                <a:gd name="T55" fmla="*/ 1992 h 3772"/>
                <a:gd name="T56" fmla="*/ 0 w 1507"/>
                <a:gd name="T57" fmla="*/ 1996 h 3772"/>
                <a:gd name="T58" fmla="*/ 0 w 1507"/>
                <a:gd name="T59" fmla="*/ 755 h 3772"/>
                <a:gd name="T60" fmla="*/ 1507 w 1507"/>
                <a:gd name="T61" fmla="*/ 0 h 3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7" h="3772">
                  <a:moveTo>
                    <a:pt x="1507" y="0"/>
                  </a:moveTo>
                  <a:lnTo>
                    <a:pt x="1507" y="0"/>
                  </a:lnTo>
                  <a:lnTo>
                    <a:pt x="1507" y="3772"/>
                  </a:lnTo>
                  <a:lnTo>
                    <a:pt x="1001" y="3772"/>
                  </a:lnTo>
                  <a:lnTo>
                    <a:pt x="1014" y="3732"/>
                  </a:lnTo>
                  <a:lnTo>
                    <a:pt x="1022" y="3691"/>
                  </a:lnTo>
                  <a:lnTo>
                    <a:pt x="1025" y="3647"/>
                  </a:lnTo>
                  <a:lnTo>
                    <a:pt x="1025" y="2477"/>
                  </a:lnTo>
                  <a:lnTo>
                    <a:pt x="1022" y="2429"/>
                  </a:lnTo>
                  <a:lnTo>
                    <a:pt x="1011" y="2382"/>
                  </a:lnTo>
                  <a:lnTo>
                    <a:pt x="995" y="2339"/>
                  </a:lnTo>
                  <a:lnTo>
                    <a:pt x="972" y="2299"/>
                  </a:lnTo>
                  <a:lnTo>
                    <a:pt x="944" y="2261"/>
                  </a:lnTo>
                  <a:lnTo>
                    <a:pt x="910" y="2226"/>
                  </a:lnTo>
                  <a:lnTo>
                    <a:pt x="872" y="2193"/>
                  </a:lnTo>
                  <a:lnTo>
                    <a:pt x="828" y="2162"/>
                  </a:lnTo>
                  <a:lnTo>
                    <a:pt x="781" y="2135"/>
                  </a:lnTo>
                  <a:lnTo>
                    <a:pt x="731" y="2111"/>
                  </a:lnTo>
                  <a:lnTo>
                    <a:pt x="676" y="2088"/>
                  </a:lnTo>
                  <a:lnTo>
                    <a:pt x="620" y="2068"/>
                  </a:lnTo>
                  <a:lnTo>
                    <a:pt x="560" y="2050"/>
                  </a:lnTo>
                  <a:lnTo>
                    <a:pt x="498" y="2035"/>
                  </a:lnTo>
                  <a:lnTo>
                    <a:pt x="434" y="2021"/>
                  </a:lnTo>
                  <a:lnTo>
                    <a:pt x="370" y="2011"/>
                  </a:lnTo>
                  <a:lnTo>
                    <a:pt x="304" y="2003"/>
                  </a:lnTo>
                  <a:lnTo>
                    <a:pt x="237" y="1997"/>
                  </a:lnTo>
                  <a:lnTo>
                    <a:pt x="170" y="1993"/>
                  </a:lnTo>
                  <a:lnTo>
                    <a:pt x="103" y="1992"/>
                  </a:lnTo>
                  <a:lnTo>
                    <a:pt x="0" y="1996"/>
                  </a:lnTo>
                  <a:lnTo>
                    <a:pt x="0" y="755"/>
                  </a:lnTo>
                  <a:lnTo>
                    <a:pt x="15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59" name="Freeform 52">
              <a:extLst>
                <a:ext uri="{FF2B5EF4-FFF2-40B4-BE49-F238E27FC236}">
                  <a16:creationId xmlns:a16="http://schemas.microsoft.com/office/drawing/2014/main" id="{113D4E7F-2859-2B83-E3D5-13A05EC8A516}"/>
                </a:ext>
              </a:extLst>
            </p:cNvPr>
            <p:cNvSpPr>
              <a:spLocks/>
            </p:cNvSpPr>
            <p:nvPr/>
          </p:nvSpPr>
          <p:spPr bwMode="auto">
            <a:xfrm>
              <a:off x="1396" y="4250"/>
              <a:ext cx="487" cy="195"/>
            </a:xfrm>
            <a:custGeom>
              <a:avLst/>
              <a:gdLst>
                <a:gd name="T0" fmla="*/ 0 w 1462"/>
                <a:gd name="T1" fmla="*/ 0 h 585"/>
                <a:gd name="T2" fmla="*/ 4 w 1462"/>
                <a:gd name="T3" fmla="*/ 31 h 585"/>
                <a:gd name="T4" fmla="*/ 16 w 1462"/>
                <a:gd name="T5" fmla="*/ 63 h 585"/>
                <a:gd name="T6" fmla="*/ 37 w 1462"/>
                <a:gd name="T7" fmla="*/ 92 h 585"/>
                <a:gd name="T8" fmla="*/ 64 w 1462"/>
                <a:gd name="T9" fmla="*/ 121 h 585"/>
                <a:gd name="T10" fmla="*/ 100 w 1462"/>
                <a:gd name="T11" fmla="*/ 147 h 585"/>
                <a:gd name="T12" fmla="*/ 141 w 1462"/>
                <a:gd name="T13" fmla="*/ 173 h 585"/>
                <a:gd name="T14" fmla="*/ 188 w 1462"/>
                <a:gd name="T15" fmla="*/ 195 h 585"/>
                <a:gd name="T16" fmla="*/ 241 w 1462"/>
                <a:gd name="T17" fmla="*/ 217 h 585"/>
                <a:gd name="T18" fmla="*/ 299 w 1462"/>
                <a:gd name="T19" fmla="*/ 236 h 585"/>
                <a:gd name="T20" fmla="*/ 362 w 1462"/>
                <a:gd name="T21" fmla="*/ 252 h 585"/>
                <a:gd name="T22" fmla="*/ 429 w 1462"/>
                <a:gd name="T23" fmla="*/ 266 h 585"/>
                <a:gd name="T24" fmla="*/ 500 w 1462"/>
                <a:gd name="T25" fmla="*/ 278 h 585"/>
                <a:gd name="T26" fmla="*/ 575 w 1462"/>
                <a:gd name="T27" fmla="*/ 286 h 585"/>
                <a:gd name="T28" fmla="*/ 652 w 1462"/>
                <a:gd name="T29" fmla="*/ 291 h 585"/>
                <a:gd name="T30" fmla="*/ 731 w 1462"/>
                <a:gd name="T31" fmla="*/ 293 h 585"/>
                <a:gd name="T32" fmla="*/ 811 w 1462"/>
                <a:gd name="T33" fmla="*/ 291 h 585"/>
                <a:gd name="T34" fmla="*/ 888 w 1462"/>
                <a:gd name="T35" fmla="*/ 286 h 585"/>
                <a:gd name="T36" fmla="*/ 962 w 1462"/>
                <a:gd name="T37" fmla="*/ 278 h 585"/>
                <a:gd name="T38" fmla="*/ 1033 w 1462"/>
                <a:gd name="T39" fmla="*/ 266 h 585"/>
                <a:gd name="T40" fmla="*/ 1100 w 1462"/>
                <a:gd name="T41" fmla="*/ 252 h 585"/>
                <a:gd name="T42" fmla="*/ 1163 w 1462"/>
                <a:gd name="T43" fmla="*/ 236 h 585"/>
                <a:gd name="T44" fmla="*/ 1221 w 1462"/>
                <a:gd name="T45" fmla="*/ 217 h 585"/>
                <a:gd name="T46" fmla="*/ 1274 w 1462"/>
                <a:gd name="T47" fmla="*/ 195 h 585"/>
                <a:gd name="T48" fmla="*/ 1321 w 1462"/>
                <a:gd name="T49" fmla="*/ 173 h 585"/>
                <a:gd name="T50" fmla="*/ 1362 w 1462"/>
                <a:gd name="T51" fmla="*/ 147 h 585"/>
                <a:gd name="T52" fmla="*/ 1397 w 1462"/>
                <a:gd name="T53" fmla="*/ 121 h 585"/>
                <a:gd name="T54" fmla="*/ 1424 w 1462"/>
                <a:gd name="T55" fmla="*/ 92 h 585"/>
                <a:gd name="T56" fmla="*/ 1445 w 1462"/>
                <a:gd name="T57" fmla="*/ 63 h 585"/>
                <a:gd name="T58" fmla="*/ 1457 w 1462"/>
                <a:gd name="T59" fmla="*/ 31 h 585"/>
                <a:gd name="T60" fmla="*/ 1462 w 1462"/>
                <a:gd name="T61" fmla="*/ 0 h 585"/>
                <a:gd name="T62" fmla="*/ 1462 w 1462"/>
                <a:gd name="T63" fmla="*/ 293 h 585"/>
                <a:gd name="T64" fmla="*/ 1457 w 1462"/>
                <a:gd name="T65" fmla="*/ 324 h 585"/>
                <a:gd name="T66" fmla="*/ 1445 w 1462"/>
                <a:gd name="T67" fmla="*/ 356 h 585"/>
                <a:gd name="T68" fmla="*/ 1424 w 1462"/>
                <a:gd name="T69" fmla="*/ 385 h 585"/>
                <a:gd name="T70" fmla="*/ 1397 w 1462"/>
                <a:gd name="T71" fmla="*/ 414 h 585"/>
                <a:gd name="T72" fmla="*/ 1362 w 1462"/>
                <a:gd name="T73" fmla="*/ 441 h 585"/>
                <a:gd name="T74" fmla="*/ 1321 w 1462"/>
                <a:gd name="T75" fmla="*/ 466 h 585"/>
                <a:gd name="T76" fmla="*/ 1274 w 1462"/>
                <a:gd name="T77" fmla="*/ 489 h 585"/>
                <a:gd name="T78" fmla="*/ 1221 w 1462"/>
                <a:gd name="T79" fmla="*/ 510 h 585"/>
                <a:gd name="T80" fmla="*/ 1163 w 1462"/>
                <a:gd name="T81" fmla="*/ 529 h 585"/>
                <a:gd name="T82" fmla="*/ 1100 w 1462"/>
                <a:gd name="T83" fmla="*/ 545 h 585"/>
                <a:gd name="T84" fmla="*/ 1033 w 1462"/>
                <a:gd name="T85" fmla="*/ 559 h 585"/>
                <a:gd name="T86" fmla="*/ 962 w 1462"/>
                <a:gd name="T87" fmla="*/ 571 h 585"/>
                <a:gd name="T88" fmla="*/ 888 w 1462"/>
                <a:gd name="T89" fmla="*/ 578 h 585"/>
                <a:gd name="T90" fmla="*/ 811 w 1462"/>
                <a:gd name="T91" fmla="*/ 583 h 585"/>
                <a:gd name="T92" fmla="*/ 731 w 1462"/>
                <a:gd name="T93" fmla="*/ 585 h 585"/>
                <a:gd name="T94" fmla="*/ 652 w 1462"/>
                <a:gd name="T95" fmla="*/ 583 h 585"/>
                <a:gd name="T96" fmla="*/ 575 w 1462"/>
                <a:gd name="T97" fmla="*/ 578 h 585"/>
                <a:gd name="T98" fmla="*/ 500 w 1462"/>
                <a:gd name="T99" fmla="*/ 571 h 585"/>
                <a:gd name="T100" fmla="*/ 429 w 1462"/>
                <a:gd name="T101" fmla="*/ 559 h 585"/>
                <a:gd name="T102" fmla="*/ 362 w 1462"/>
                <a:gd name="T103" fmla="*/ 545 h 585"/>
                <a:gd name="T104" fmla="*/ 299 w 1462"/>
                <a:gd name="T105" fmla="*/ 529 h 585"/>
                <a:gd name="T106" fmla="*/ 241 w 1462"/>
                <a:gd name="T107" fmla="*/ 510 h 585"/>
                <a:gd name="T108" fmla="*/ 188 w 1462"/>
                <a:gd name="T109" fmla="*/ 489 h 585"/>
                <a:gd name="T110" fmla="*/ 141 w 1462"/>
                <a:gd name="T111" fmla="*/ 466 h 585"/>
                <a:gd name="T112" fmla="*/ 100 w 1462"/>
                <a:gd name="T113" fmla="*/ 441 h 585"/>
                <a:gd name="T114" fmla="*/ 64 w 1462"/>
                <a:gd name="T115" fmla="*/ 414 h 585"/>
                <a:gd name="T116" fmla="*/ 37 w 1462"/>
                <a:gd name="T117" fmla="*/ 385 h 585"/>
                <a:gd name="T118" fmla="*/ 16 w 1462"/>
                <a:gd name="T119" fmla="*/ 356 h 585"/>
                <a:gd name="T120" fmla="*/ 4 w 1462"/>
                <a:gd name="T121" fmla="*/ 324 h 585"/>
                <a:gd name="T122" fmla="*/ 0 w 1462"/>
                <a:gd name="T123" fmla="*/ 293 h 585"/>
                <a:gd name="T124" fmla="*/ 0 w 1462"/>
                <a:gd name="T125"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2" h="585">
                  <a:moveTo>
                    <a:pt x="0" y="0"/>
                  </a:moveTo>
                  <a:lnTo>
                    <a:pt x="4" y="31"/>
                  </a:lnTo>
                  <a:lnTo>
                    <a:pt x="16" y="63"/>
                  </a:lnTo>
                  <a:lnTo>
                    <a:pt x="37" y="92"/>
                  </a:lnTo>
                  <a:lnTo>
                    <a:pt x="64" y="121"/>
                  </a:lnTo>
                  <a:lnTo>
                    <a:pt x="100" y="147"/>
                  </a:lnTo>
                  <a:lnTo>
                    <a:pt x="141" y="173"/>
                  </a:lnTo>
                  <a:lnTo>
                    <a:pt x="188" y="195"/>
                  </a:lnTo>
                  <a:lnTo>
                    <a:pt x="241" y="217"/>
                  </a:lnTo>
                  <a:lnTo>
                    <a:pt x="299" y="236"/>
                  </a:lnTo>
                  <a:lnTo>
                    <a:pt x="362" y="252"/>
                  </a:lnTo>
                  <a:lnTo>
                    <a:pt x="429" y="266"/>
                  </a:lnTo>
                  <a:lnTo>
                    <a:pt x="500" y="278"/>
                  </a:lnTo>
                  <a:lnTo>
                    <a:pt x="575" y="286"/>
                  </a:lnTo>
                  <a:lnTo>
                    <a:pt x="652" y="291"/>
                  </a:lnTo>
                  <a:lnTo>
                    <a:pt x="731" y="293"/>
                  </a:lnTo>
                  <a:lnTo>
                    <a:pt x="811" y="291"/>
                  </a:lnTo>
                  <a:lnTo>
                    <a:pt x="888" y="286"/>
                  </a:lnTo>
                  <a:lnTo>
                    <a:pt x="962" y="278"/>
                  </a:lnTo>
                  <a:lnTo>
                    <a:pt x="1033" y="266"/>
                  </a:lnTo>
                  <a:lnTo>
                    <a:pt x="1100" y="252"/>
                  </a:lnTo>
                  <a:lnTo>
                    <a:pt x="1163" y="236"/>
                  </a:lnTo>
                  <a:lnTo>
                    <a:pt x="1221" y="217"/>
                  </a:lnTo>
                  <a:lnTo>
                    <a:pt x="1274" y="195"/>
                  </a:lnTo>
                  <a:lnTo>
                    <a:pt x="1321" y="173"/>
                  </a:lnTo>
                  <a:lnTo>
                    <a:pt x="1362" y="147"/>
                  </a:lnTo>
                  <a:lnTo>
                    <a:pt x="1397" y="121"/>
                  </a:lnTo>
                  <a:lnTo>
                    <a:pt x="1424" y="92"/>
                  </a:lnTo>
                  <a:lnTo>
                    <a:pt x="1445" y="63"/>
                  </a:lnTo>
                  <a:lnTo>
                    <a:pt x="1457" y="31"/>
                  </a:lnTo>
                  <a:lnTo>
                    <a:pt x="1462" y="0"/>
                  </a:lnTo>
                  <a:lnTo>
                    <a:pt x="1462" y="293"/>
                  </a:lnTo>
                  <a:lnTo>
                    <a:pt x="1457" y="324"/>
                  </a:lnTo>
                  <a:lnTo>
                    <a:pt x="1445" y="356"/>
                  </a:lnTo>
                  <a:lnTo>
                    <a:pt x="1424" y="385"/>
                  </a:lnTo>
                  <a:lnTo>
                    <a:pt x="1397" y="414"/>
                  </a:lnTo>
                  <a:lnTo>
                    <a:pt x="1362" y="441"/>
                  </a:lnTo>
                  <a:lnTo>
                    <a:pt x="1321" y="466"/>
                  </a:lnTo>
                  <a:lnTo>
                    <a:pt x="1274" y="489"/>
                  </a:lnTo>
                  <a:lnTo>
                    <a:pt x="1221" y="510"/>
                  </a:lnTo>
                  <a:lnTo>
                    <a:pt x="1163" y="529"/>
                  </a:lnTo>
                  <a:lnTo>
                    <a:pt x="1100" y="545"/>
                  </a:lnTo>
                  <a:lnTo>
                    <a:pt x="1033" y="559"/>
                  </a:lnTo>
                  <a:lnTo>
                    <a:pt x="962" y="571"/>
                  </a:lnTo>
                  <a:lnTo>
                    <a:pt x="888" y="578"/>
                  </a:lnTo>
                  <a:lnTo>
                    <a:pt x="811" y="583"/>
                  </a:lnTo>
                  <a:lnTo>
                    <a:pt x="731" y="585"/>
                  </a:lnTo>
                  <a:lnTo>
                    <a:pt x="652" y="583"/>
                  </a:lnTo>
                  <a:lnTo>
                    <a:pt x="575" y="578"/>
                  </a:lnTo>
                  <a:lnTo>
                    <a:pt x="500" y="571"/>
                  </a:lnTo>
                  <a:lnTo>
                    <a:pt x="429" y="559"/>
                  </a:lnTo>
                  <a:lnTo>
                    <a:pt x="362" y="545"/>
                  </a:lnTo>
                  <a:lnTo>
                    <a:pt x="299" y="529"/>
                  </a:lnTo>
                  <a:lnTo>
                    <a:pt x="241" y="510"/>
                  </a:lnTo>
                  <a:lnTo>
                    <a:pt x="188" y="489"/>
                  </a:lnTo>
                  <a:lnTo>
                    <a:pt x="141" y="466"/>
                  </a:lnTo>
                  <a:lnTo>
                    <a:pt x="100" y="441"/>
                  </a:lnTo>
                  <a:lnTo>
                    <a:pt x="64" y="414"/>
                  </a:lnTo>
                  <a:lnTo>
                    <a:pt x="37" y="385"/>
                  </a:lnTo>
                  <a:lnTo>
                    <a:pt x="16" y="356"/>
                  </a:lnTo>
                  <a:lnTo>
                    <a:pt x="4" y="324"/>
                  </a:lnTo>
                  <a:lnTo>
                    <a:pt x="0" y="29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60" name="Freeform 53">
              <a:extLst>
                <a:ext uri="{FF2B5EF4-FFF2-40B4-BE49-F238E27FC236}">
                  <a16:creationId xmlns:a16="http://schemas.microsoft.com/office/drawing/2014/main" id="{5C667301-544A-87C2-5F0D-0D2ED27FA47E}"/>
                </a:ext>
              </a:extLst>
            </p:cNvPr>
            <p:cNvSpPr>
              <a:spLocks/>
            </p:cNvSpPr>
            <p:nvPr/>
          </p:nvSpPr>
          <p:spPr bwMode="auto">
            <a:xfrm>
              <a:off x="1396" y="4396"/>
              <a:ext cx="487" cy="195"/>
            </a:xfrm>
            <a:custGeom>
              <a:avLst/>
              <a:gdLst>
                <a:gd name="T0" fmla="*/ 0 w 1462"/>
                <a:gd name="T1" fmla="*/ 0 h 585"/>
                <a:gd name="T2" fmla="*/ 4 w 1462"/>
                <a:gd name="T3" fmla="*/ 32 h 585"/>
                <a:gd name="T4" fmla="*/ 16 w 1462"/>
                <a:gd name="T5" fmla="*/ 63 h 585"/>
                <a:gd name="T6" fmla="*/ 37 w 1462"/>
                <a:gd name="T7" fmla="*/ 93 h 585"/>
                <a:gd name="T8" fmla="*/ 64 w 1462"/>
                <a:gd name="T9" fmla="*/ 122 h 585"/>
                <a:gd name="T10" fmla="*/ 100 w 1462"/>
                <a:gd name="T11" fmla="*/ 148 h 585"/>
                <a:gd name="T12" fmla="*/ 141 w 1462"/>
                <a:gd name="T13" fmla="*/ 173 h 585"/>
                <a:gd name="T14" fmla="*/ 188 w 1462"/>
                <a:gd name="T15" fmla="*/ 196 h 585"/>
                <a:gd name="T16" fmla="*/ 241 w 1462"/>
                <a:gd name="T17" fmla="*/ 218 h 585"/>
                <a:gd name="T18" fmla="*/ 299 w 1462"/>
                <a:gd name="T19" fmla="*/ 237 h 585"/>
                <a:gd name="T20" fmla="*/ 362 w 1462"/>
                <a:gd name="T21" fmla="*/ 253 h 585"/>
                <a:gd name="T22" fmla="*/ 429 w 1462"/>
                <a:gd name="T23" fmla="*/ 267 h 585"/>
                <a:gd name="T24" fmla="*/ 500 w 1462"/>
                <a:gd name="T25" fmla="*/ 278 h 585"/>
                <a:gd name="T26" fmla="*/ 575 w 1462"/>
                <a:gd name="T27" fmla="*/ 286 h 585"/>
                <a:gd name="T28" fmla="*/ 652 w 1462"/>
                <a:gd name="T29" fmla="*/ 291 h 585"/>
                <a:gd name="T30" fmla="*/ 731 w 1462"/>
                <a:gd name="T31" fmla="*/ 292 h 585"/>
                <a:gd name="T32" fmla="*/ 811 w 1462"/>
                <a:gd name="T33" fmla="*/ 291 h 585"/>
                <a:gd name="T34" fmla="*/ 888 w 1462"/>
                <a:gd name="T35" fmla="*/ 286 h 585"/>
                <a:gd name="T36" fmla="*/ 962 w 1462"/>
                <a:gd name="T37" fmla="*/ 278 h 585"/>
                <a:gd name="T38" fmla="*/ 1033 w 1462"/>
                <a:gd name="T39" fmla="*/ 267 h 585"/>
                <a:gd name="T40" fmla="*/ 1100 w 1462"/>
                <a:gd name="T41" fmla="*/ 253 h 585"/>
                <a:gd name="T42" fmla="*/ 1163 w 1462"/>
                <a:gd name="T43" fmla="*/ 237 h 585"/>
                <a:gd name="T44" fmla="*/ 1221 w 1462"/>
                <a:gd name="T45" fmla="*/ 218 h 585"/>
                <a:gd name="T46" fmla="*/ 1274 w 1462"/>
                <a:gd name="T47" fmla="*/ 196 h 585"/>
                <a:gd name="T48" fmla="*/ 1321 w 1462"/>
                <a:gd name="T49" fmla="*/ 173 h 585"/>
                <a:gd name="T50" fmla="*/ 1362 w 1462"/>
                <a:gd name="T51" fmla="*/ 148 h 585"/>
                <a:gd name="T52" fmla="*/ 1397 w 1462"/>
                <a:gd name="T53" fmla="*/ 122 h 585"/>
                <a:gd name="T54" fmla="*/ 1424 w 1462"/>
                <a:gd name="T55" fmla="*/ 93 h 585"/>
                <a:gd name="T56" fmla="*/ 1445 w 1462"/>
                <a:gd name="T57" fmla="*/ 63 h 585"/>
                <a:gd name="T58" fmla="*/ 1457 w 1462"/>
                <a:gd name="T59" fmla="*/ 32 h 585"/>
                <a:gd name="T60" fmla="*/ 1462 w 1462"/>
                <a:gd name="T61" fmla="*/ 0 h 585"/>
                <a:gd name="T62" fmla="*/ 1462 w 1462"/>
                <a:gd name="T63" fmla="*/ 292 h 585"/>
                <a:gd name="T64" fmla="*/ 1457 w 1462"/>
                <a:gd name="T65" fmla="*/ 325 h 585"/>
                <a:gd name="T66" fmla="*/ 1445 w 1462"/>
                <a:gd name="T67" fmla="*/ 355 h 585"/>
                <a:gd name="T68" fmla="*/ 1424 w 1462"/>
                <a:gd name="T69" fmla="*/ 386 h 585"/>
                <a:gd name="T70" fmla="*/ 1397 w 1462"/>
                <a:gd name="T71" fmla="*/ 413 h 585"/>
                <a:gd name="T72" fmla="*/ 1362 w 1462"/>
                <a:gd name="T73" fmla="*/ 440 h 585"/>
                <a:gd name="T74" fmla="*/ 1321 w 1462"/>
                <a:gd name="T75" fmla="*/ 465 h 585"/>
                <a:gd name="T76" fmla="*/ 1274 w 1462"/>
                <a:gd name="T77" fmla="*/ 488 h 585"/>
                <a:gd name="T78" fmla="*/ 1221 w 1462"/>
                <a:gd name="T79" fmla="*/ 510 h 585"/>
                <a:gd name="T80" fmla="*/ 1163 w 1462"/>
                <a:gd name="T81" fmla="*/ 528 h 585"/>
                <a:gd name="T82" fmla="*/ 1100 w 1462"/>
                <a:gd name="T83" fmla="*/ 545 h 585"/>
                <a:gd name="T84" fmla="*/ 1033 w 1462"/>
                <a:gd name="T85" fmla="*/ 559 h 585"/>
                <a:gd name="T86" fmla="*/ 962 w 1462"/>
                <a:gd name="T87" fmla="*/ 570 h 585"/>
                <a:gd name="T88" fmla="*/ 888 w 1462"/>
                <a:gd name="T89" fmla="*/ 579 h 585"/>
                <a:gd name="T90" fmla="*/ 811 w 1462"/>
                <a:gd name="T91" fmla="*/ 583 h 585"/>
                <a:gd name="T92" fmla="*/ 731 w 1462"/>
                <a:gd name="T93" fmla="*/ 585 h 585"/>
                <a:gd name="T94" fmla="*/ 652 w 1462"/>
                <a:gd name="T95" fmla="*/ 583 h 585"/>
                <a:gd name="T96" fmla="*/ 575 w 1462"/>
                <a:gd name="T97" fmla="*/ 579 h 585"/>
                <a:gd name="T98" fmla="*/ 500 w 1462"/>
                <a:gd name="T99" fmla="*/ 570 h 585"/>
                <a:gd name="T100" fmla="*/ 429 w 1462"/>
                <a:gd name="T101" fmla="*/ 559 h 585"/>
                <a:gd name="T102" fmla="*/ 362 w 1462"/>
                <a:gd name="T103" fmla="*/ 545 h 585"/>
                <a:gd name="T104" fmla="*/ 299 w 1462"/>
                <a:gd name="T105" fmla="*/ 528 h 585"/>
                <a:gd name="T106" fmla="*/ 241 w 1462"/>
                <a:gd name="T107" fmla="*/ 510 h 585"/>
                <a:gd name="T108" fmla="*/ 188 w 1462"/>
                <a:gd name="T109" fmla="*/ 488 h 585"/>
                <a:gd name="T110" fmla="*/ 141 w 1462"/>
                <a:gd name="T111" fmla="*/ 465 h 585"/>
                <a:gd name="T112" fmla="*/ 100 w 1462"/>
                <a:gd name="T113" fmla="*/ 440 h 585"/>
                <a:gd name="T114" fmla="*/ 64 w 1462"/>
                <a:gd name="T115" fmla="*/ 413 h 585"/>
                <a:gd name="T116" fmla="*/ 37 w 1462"/>
                <a:gd name="T117" fmla="*/ 386 h 585"/>
                <a:gd name="T118" fmla="*/ 16 w 1462"/>
                <a:gd name="T119" fmla="*/ 355 h 585"/>
                <a:gd name="T120" fmla="*/ 4 w 1462"/>
                <a:gd name="T121" fmla="*/ 325 h 585"/>
                <a:gd name="T122" fmla="*/ 0 w 1462"/>
                <a:gd name="T123" fmla="*/ 292 h 585"/>
                <a:gd name="T124" fmla="*/ 0 w 1462"/>
                <a:gd name="T125"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2" h="585">
                  <a:moveTo>
                    <a:pt x="0" y="0"/>
                  </a:moveTo>
                  <a:lnTo>
                    <a:pt x="4" y="32"/>
                  </a:lnTo>
                  <a:lnTo>
                    <a:pt x="16" y="63"/>
                  </a:lnTo>
                  <a:lnTo>
                    <a:pt x="37" y="93"/>
                  </a:lnTo>
                  <a:lnTo>
                    <a:pt x="64" y="122"/>
                  </a:lnTo>
                  <a:lnTo>
                    <a:pt x="100" y="148"/>
                  </a:lnTo>
                  <a:lnTo>
                    <a:pt x="141" y="173"/>
                  </a:lnTo>
                  <a:lnTo>
                    <a:pt x="188" y="196"/>
                  </a:lnTo>
                  <a:lnTo>
                    <a:pt x="241" y="218"/>
                  </a:lnTo>
                  <a:lnTo>
                    <a:pt x="299" y="237"/>
                  </a:lnTo>
                  <a:lnTo>
                    <a:pt x="362" y="253"/>
                  </a:lnTo>
                  <a:lnTo>
                    <a:pt x="429" y="267"/>
                  </a:lnTo>
                  <a:lnTo>
                    <a:pt x="500" y="278"/>
                  </a:lnTo>
                  <a:lnTo>
                    <a:pt x="575" y="286"/>
                  </a:lnTo>
                  <a:lnTo>
                    <a:pt x="652" y="291"/>
                  </a:lnTo>
                  <a:lnTo>
                    <a:pt x="731" y="292"/>
                  </a:lnTo>
                  <a:lnTo>
                    <a:pt x="811" y="291"/>
                  </a:lnTo>
                  <a:lnTo>
                    <a:pt x="888" y="286"/>
                  </a:lnTo>
                  <a:lnTo>
                    <a:pt x="962" y="278"/>
                  </a:lnTo>
                  <a:lnTo>
                    <a:pt x="1033" y="267"/>
                  </a:lnTo>
                  <a:lnTo>
                    <a:pt x="1100" y="253"/>
                  </a:lnTo>
                  <a:lnTo>
                    <a:pt x="1163" y="237"/>
                  </a:lnTo>
                  <a:lnTo>
                    <a:pt x="1221" y="218"/>
                  </a:lnTo>
                  <a:lnTo>
                    <a:pt x="1274" y="196"/>
                  </a:lnTo>
                  <a:lnTo>
                    <a:pt x="1321" y="173"/>
                  </a:lnTo>
                  <a:lnTo>
                    <a:pt x="1362" y="148"/>
                  </a:lnTo>
                  <a:lnTo>
                    <a:pt x="1397" y="122"/>
                  </a:lnTo>
                  <a:lnTo>
                    <a:pt x="1424" y="93"/>
                  </a:lnTo>
                  <a:lnTo>
                    <a:pt x="1445" y="63"/>
                  </a:lnTo>
                  <a:lnTo>
                    <a:pt x="1457" y="32"/>
                  </a:lnTo>
                  <a:lnTo>
                    <a:pt x="1462" y="0"/>
                  </a:lnTo>
                  <a:lnTo>
                    <a:pt x="1462" y="292"/>
                  </a:lnTo>
                  <a:lnTo>
                    <a:pt x="1457" y="325"/>
                  </a:lnTo>
                  <a:lnTo>
                    <a:pt x="1445" y="355"/>
                  </a:lnTo>
                  <a:lnTo>
                    <a:pt x="1424" y="386"/>
                  </a:lnTo>
                  <a:lnTo>
                    <a:pt x="1397" y="413"/>
                  </a:lnTo>
                  <a:lnTo>
                    <a:pt x="1362" y="440"/>
                  </a:lnTo>
                  <a:lnTo>
                    <a:pt x="1321" y="465"/>
                  </a:lnTo>
                  <a:lnTo>
                    <a:pt x="1274" y="488"/>
                  </a:lnTo>
                  <a:lnTo>
                    <a:pt x="1221" y="510"/>
                  </a:lnTo>
                  <a:lnTo>
                    <a:pt x="1163" y="528"/>
                  </a:lnTo>
                  <a:lnTo>
                    <a:pt x="1100" y="545"/>
                  </a:lnTo>
                  <a:lnTo>
                    <a:pt x="1033" y="559"/>
                  </a:lnTo>
                  <a:lnTo>
                    <a:pt x="962" y="570"/>
                  </a:lnTo>
                  <a:lnTo>
                    <a:pt x="888" y="579"/>
                  </a:lnTo>
                  <a:lnTo>
                    <a:pt x="811" y="583"/>
                  </a:lnTo>
                  <a:lnTo>
                    <a:pt x="731" y="585"/>
                  </a:lnTo>
                  <a:lnTo>
                    <a:pt x="652" y="583"/>
                  </a:lnTo>
                  <a:lnTo>
                    <a:pt x="575" y="579"/>
                  </a:lnTo>
                  <a:lnTo>
                    <a:pt x="500" y="570"/>
                  </a:lnTo>
                  <a:lnTo>
                    <a:pt x="429" y="559"/>
                  </a:lnTo>
                  <a:lnTo>
                    <a:pt x="362" y="545"/>
                  </a:lnTo>
                  <a:lnTo>
                    <a:pt x="299" y="528"/>
                  </a:lnTo>
                  <a:lnTo>
                    <a:pt x="241" y="510"/>
                  </a:lnTo>
                  <a:lnTo>
                    <a:pt x="188" y="488"/>
                  </a:lnTo>
                  <a:lnTo>
                    <a:pt x="141" y="465"/>
                  </a:lnTo>
                  <a:lnTo>
                    <a:pt x="100" y="440"/>
                  </a:lnTo>
                  <a:lnTo>
                    <a:pt x="64" y="413"/>
                  </a:lnTo>
                  <a:lnTo>
                    <a:pt x="37" y="386"/>
                  </a:lnTo>
                  <a:lnTo>
                    <a:pt x="16" y="355"/>
                  </a:lnTo>
                  <a:lnTo>
                    <a:pt x="4" y="325"/>
                  </a:lnTo>
                  <a:lnTo>
                    <a:pt x="0" y="2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sp>
          <p:nvSpPr>
            <p:cNvPr id="61" name="Freeform 54">
              <a:extLst>
                <a:ext uri="{FF2B5EF4-FFF2-40B4-BE49-F238E27FC236}">
                  <a16:creationId xmlns:a16="http://schemas.microsoft.com/office/drawing/2014/main" id="{9DD60FC6-568C-1D64-5CC9-967961219ECB}"/>
                </a:ext>
              </a:extLst>
            </p:cNvPr>
            <p:cNvSpPr>
              <a:spLocks noEditPoints="1"/>
            </p:cNvSpPr>
            <p:nvPr/>
          </p:nvSpPr>
          <p:spPr bwMode="auto">
            <a:xfrm>
              <a:off x="1396" y="4006"/>
              <a:ext cx="487" cy="293"/>
            </a:xfrm>
            <a:custGeom>
              <a:avLst/>
              <a:gdLst>
                <a:gd name="T0" fmla="*/ 648 w 1462"/>
                <a:gd name="T1" fmla="*/ 76 h 878"/>
                <a:gd name="T2" fmla="*/ 494 w 1462"/>
                <a:gd name="T3" fmla="*/ 90 h 878"/>
                <a:gd name="T4" fmla="*/ 361 w 1462"/>
                <a:gd name="T5" fmla="*/ 116 h 878"/>
                <a:gd name="T6" fmla="*/ 251 w 1462"/>
                <a:gd name="T7" fmla="*/ 150 h 878"/>
                <a:gd name="T8" fmla="*/ 165 w 1462"/>
                <a:gd name="T9" fmla="*/ 189 h 878"/>
                <a:gd name="T10" fmla="*/ 107 w 1462"/>
                <a:gd name="T11" fmla="*/ 231 h 878"/>
                <a:gd name="T12" fmla="*/ 77 w 1462"/>
                <a:gd name="T13" fmla="*/ 273 h 878"/>
                <a:gd name="T14" fmla="*/ 77 w 1462"/>
                <a:gd name="T15" fmla="*/ 313 h 878"/>
                <a:gd name="T16" fmla="*/ 107 w 1462"/>
                <a:gd name="T17" fmla="*/ 355 h 878"/>
                <a:gd name="T18" fmla="*/ 165 w 1462"/>
                <a:gd name="T19" fmla="*/ 397 h 878"/>
                <a:gd name="T20" fmla="*/ 251 w 1462"/>
                <a:gd name="T21" fmla="*/ 436 h 878"/>
                <a:gd name="T22" fmla="*/ 361 w 1462"/>
                <a:gd name="T23" fmla="*/ 471 h 878"/>
                <a:gd name="T24" fmla="*/ 494 w 1462"/>
                <a:gd name="T25" fmla="*/ 497 h 878"/>
                <a:gd name="T26" fmla="*/ 648 w 1462"/>
                <a:gd name="T27" fmla="*/ 510 h 878"/>
                <a:gd name="T28" fmla="*/ 814 w 1462"/>
                <a:gd name="T29" fmla="*/ 510 h 878"/>
                <a:gd name="T30" fmla="*/ 969 w 1462"/>
                <a:gd name="T31" fmla="*/ 497 h 878"/>
                <a:gd name="T32" fmla="*/ 1101 w 1462"/>
                <a:gd name="T33" fmla="*/ 471 h 878"/>
                <a:gd name="T34" fmla="*/ 1211 w 1462"/>
                <a:gd name="T35" fmla="*/ 436 h 878"/>
                <a:gd name="T36" fmla="*/ 1296 w 1462"/>
                <a:gd name="T37" fmla="*/ 397 h 878"/>
                <a:gd name="T38" fmla="*/ 1355 w 1462"/>
                <a:gd name="T39" fmla="*/ 355 h 878"/>
                <a:gd name="T40" fmla="*/ 1385 w 1462"/>
                <a:gd name="T41" fmla="*/ 313 h 878"/>
                <a:gd name="T42" fmla="*/ 1385 w 1462"/>
                <a:gd name="T43" fmla="*/ 273 h 878"/>
                <a:gd name="T44" fmla="*/ 1355 w 1462"/>
                <a:gd name="T45" fmla="*/ 231 h 878"/>
                <a:gd name="T46" fmla="*/ 1296 w 1462"/>
                <a:gd name="T47" fmla="*/ 189 h 878"/>
                <a:gd name="T48" fmla="*/ 1211 w 1462"/>
                <a:gd name="T49" fmla="*/ 150 h 878"/>
                <a:gd name="T50" fmla="*/ 1101 w 1462"/>
                <a:gd name="T51" fmla="*/ 116 h 878"/>
                <a:gd name="T52" fmla="*/ 969 w 1462"/>
                <a:gd name="T53" fmla="*/ 90 h 878"/>
                <a:gd name="T54" fmla="*/ 814 w 1462"/>
                <a:gd name="T55" fmla="*/ 76 h 878"/>
                <a:gd name="T56" fmla="*/ 731 w 1462"/>
                <a:gd name="T57" fmla="*/ 0 h 878"/>
                <a:gd name="T58" fmla="*/ 888 w 1462"/>
                <a:gd name="T59" fmla="*/ 6 h 878"/>
                <a:gd name="T60" fmla="*/ 1033 w 1462"/>
                <a:gd name="T61" fmla="*/ 26 h 878"/>
                <a:gd name="T62" fmla="*/ 1163 w 1462"/>
                <a:gd name="T63" fmla="*/ 57 h 878"/>
                <a:gd name="T64" fmla="*/ 1274 w 1462"/>
                <a:gd name="T65" fmla="*/ 97 h 878"/>
                <a:gd name="T66" fmla="*/ 1362 w 1462"/>
                <a:gd name="T67" fmla="*/ 145 h 878"/>
                <a:gd name="T68" fmla="*/ 1424 w 1462"/>
                <a:gd name="T69" fmla="*/ 201 h 878"/>
                <a:gd name="T70" fmla="*/ 1457 w 1462"/>
                <a:gd name="T71" fmla="*/ 261 h 878"/>
                <a:gd name="T72" fmla="*/ 1462 w 1462"/>
                <a:gd name="T73" fmla="*/ 585 h 878"/>
                <a:gd name="T74" fmla="*/ 1445 w 1462"/>
                <a:gd name="T75" fmla="*/ 648 h 878"/>
                <a:gd name="T76" fmla="*/ 1397 w 1462"/>
                <a:gd name="T77" fmla="*/ 706 h 878"/>
                <a:gd name="T78" fmla="*/ 1321 w 1462"/>
                <a:gd name="T79" fmla="*/ 758 h 878"/>
                <a:gd name="T80" fmla="*/ 1221 w 1462"/>
                <a:gd name="T81" fmla="*/ 804 h 878"/>
                <a:gd name="T82" fmla="*/ 1100 w 1462"/>
                <a:gd name="T83" fmla="*/ 838 h 878"/>
                <a:gd name="T84" fmla="*/ 962 w 1462"/>
                <a:gd name="T85" fmla="*/ 863 h 878"/>
                <a:gd name="T86" fmla="*/ 811 w 1462"/>
                <a:gd name="T87" fmla="*/ 877 h 878"/>
                <a:gd name="T88" fmla="*/ 652 w 1462"/>
                <a:gd name="T89" fmla="*/ 877 h 878"/>
                <a:gd name="T90" fmla="*/ 500 w 1462"/>
                <a:gd name="T91" fmla="*/ 863 h 878"/>
                <a:gd name="T92" fmla="*/ 362 w 1462"/>
                <a:gd name="T93" fmla="*/ 838 h 878"/>
                <a:gd name="T94" fmla="*/ 241 w 1462"/>
                <a:gd name="T95" fmla="*/ 804 h 878"/>
                <a:gd name="T96" fmla="*/ 141 w 1462"/>
                <a:gd name="T97" fmla="*/ 758 h 878"/>
                <a:gd name="T98" fmla="*/ 64 w 1462"/>
                <a:gd name="T99" fmla="*/ 706 h 878"/>
                <a:gd name="T100" fmla="*/ 16 w 1462"/>
                <a:gd name="T101" fmla="*/ 648 h 878"/>
                <a:gd name="T102" fmla="*/ 0 w 1462"/>
                <a:gd name="T103" fmla="*/ 585 h 878"/>
                <a:gd name="T104" fmla="*/ 4 w 1462"/>
                <a:gd name="T105" fmla="*/ 261 h 878"/>
                <a:gd name="T106" fmla="*/ 37 w 1462"/>
                <a:gd name="T107" fmla="*/ 201 h 878"/>
                <a:gd name="T108" fmla="*/ 100 w 1462"/>
                <a:gd name="T109" fmla="*/ 145 h 878"/>
                <a:gd name="T110" fmla="*/ 188 w 1462"/>
                <a:gd name="T111" fmla="*/ 97 h 878"/>
                <a:gd name="T112" fmla="*/ 299 w 1462"/>
                <a:gd name="T113" fmla="*/ 57 h 878"/>
                <a:gd name="T114" fmla="*/ 429 w 1462"/>
                <a:gd name="T115" fmla="*/ 26 h 878"/>
                <a:gd name="T116" fmla="*/ 575 w 1462"/>
                <a:gd name="T117" fmla="*/ 6 h 878"/>
                <a:gd name="T118" fmla="*/ 731 w 1462"/>
                <a:gd name="T11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2" h="878">
                  <a:moveTo>
                    <a:pt x="731" y="73"/>
                  </a:moveTo>
                  <a:lnTo>
                    <a:pt x="648" y="76"/>
                  </a:lnTo>
                  <a:lnTo>
                    <a:pt x="568" y="81"/>
                  </a:lnTo>
                  <a:lnTo>
                    <a:pt x="494" y="90"/>
                  </a:lnTo>
                  <a:lnTo>
                    <a:pt x="424" y="101"/>
                  </a:lnTo>
                  <a:lnTo>
                    <a:pt x="361" y="116"/>
                  </a:lnTo>
                  <a:lnTo>
                    <a:pt x="303" y="131"/>
                  </a:lnTo>
                  <a:lnTo>
                    <a:pt x="251" y="150"/>
                  </a:lnTo>
                  <a:lnTo>
                    <a:pt x="206" y="169"/>
                  </a:lnTo>
                  <a:lnTo>
                    <a:pt x="165" y="189"/>
                  </a:lnTo>
                  <a:lnTo>
                    <a:pt x="133" y="211"/>
                  </a:lnTo>
                  <a:lnTo>
                    <a:pt x="107" y="231"/>
                  </a:lnTo>
                  <a:lnTo>
                    <a:pt x="88" y="253"/>
                  </a:lnTo>
                  <a:lnTo>
                    <a:pt x="77" y="273"/>
                  </a:lnTo>
                  <a:lnTo>
                    <a:pt x="73" y="293"/>
                  </a:lnTo>
                  <a:lnTo>
                    <a:pt x="77" y="313"/>
                  </a:lnTo>
                  <a:lnTo>
                    <a:pt x="88" y="333"/>
                  </a:lnTo>
                  <a:lnTo>
                    <a:pt x="107" y="355"/>
                  </a:lnTo>
                  <a:lnTo>
                    <a:pt x="133" y="375"/>
                  </a:lnTo>
                  <a:lnTo>
                    <a:pt x="165" y="397"/>
                  </a:lnTo>
                  <a:lnTo>
                    <a:pt x="206" y="417"/>
                  </a:lnTo>
                  <a:lnTo>
                    <a:pt x="251" y="436"/>
                  </a:lnTo>
                  <a:lnTo>
                    <a:pt x="303" y="455"/>
                  </a:lnTo>
                  <a:lnTo>
                    <a:pt x="361" y="471"/>
                  </a:lnTo>
                  <a:lnTo>
                    <a:pt x="424" y="485"/>
                  </a:lnTo>
                  <a:lnTo>
                    <a:pt x="494" y="497"/>
                  </a:lnTo>
                  <a:lnTo>
                    <a:pt x="568" y="505"/>
                  </a:lnTo>
                  <a:lnTo>
                    <a:pt x="648" y="510"/>
                  </a:lnTo>
                  <a:lnTo>
                    <a:pt x="731" y="513"/>
                  </a:lnTo>
                  <a:lnTo>
                    <a:pt x="814" y="510"/>
                  </a:lnTo>
                  <a:lnTo>
                    <a:pt x="894" y="505"/>
                  </a:lnTo>
                  <a:lnTo>
                    <a:pt x="969" y="497"/>
                  </a:lnTo>
                  <a:lnTo>
                    <a:pt x="1037" y="485"/>
                  </a:lnTo>
                  <a:lnTo>
                    <a:pt x="1101" y="471"/>
                  </a:lnTo>
                  <a:lnTo>
                    <a:pt x="1158" y="455"/>
                  </a:lnTo>
                  <a:lnTo>
                    <a:pt x="1211" y="436"/>
                  </a:lnTo>
                  <a:lnTo>
                    <a:pt x="1256" y="417"/>
                  </a:lnTo>
                  <a:lnTo>
                    <a:pt x="1296" y="397"/>
                  </a:lnTo>
                  <a:lnTo>
                    <a:pt x="1328" y="375"/>
                  </a:lnTo>
                  <a:lnTo>
                    <a:pt x="1355" y="355"/>
                  </a:lnTo>
                  <a:lnTo>
                    <a:pt x="1374" y="333"/>
                  </a:lnTo>
                  <a:lnTo>
                    <a:pt x="1385" y="313"/>
                  </a:lnTo>
                  <a:lnTo>
                    <a:pt x="1389" y="293"/>
                  </a:lnTo>
                  <a:lnTo>
                    <a:pt x="1385" y="273"/>
                  </a:lnTo>
                  <a:lnTo>
                    <a:pt x="1374" y="253"/>
                  </a:lnTo>
                  <a:lnTo>
                    <a:pt x="1355" y="231"/>
                  </a:lnTo>
                  <a:lnTo>
                    <a:pt x="1328" y="211"/>
                  </a:lnTo>
                  <a:lnTo>
                    <a:pt x="1296" y="189"/>
                  </a:lnTo>
                  <a:lnTo>
                    <a:pt x="1256" y="169"/>
                  </a:lnTo>
                  <a:lnTo>
                    <a:pt x="1211" y="150"/>
                  </a:lnTo>
                  <a:lnTo>
                    <a:pt x="1158" y="131"/>
                  </a:lnTo>
                  <a:lnTo>
                    <a:pt x="1101" y="116"/>
                  </a:lnTo>
                  <a:lnTo>
                    <a:pt x="1037" y="101"/>
                  </a:lnTo>
                  <a:lnTo>
                    <a:pt x="969" y="90"/>
                  </a:lnTo>
                  <a:lnTo>
                    <a:pt x="894" y="81"/>
                  </a:lnTo>
                  <a:lnTo>
                    <a:pt x="814" y="76"/>
                  </a:lnTo>
                  <a:lnTo>
                    <a:pt x="731" y="73"/>
                  </a:lnTo>
                  <a:close/>
                  <a:moveTo>
                    <a:pt x="731" y="0"/>
                  </a:moveTo>
                  <a:lnTo>
                    <a:pt x="811" y="1"/>
                  </a:lnTo>
                  <a:lnTo>
                    <a:pt x="888" y="6"/>
                  </a:lnTo>
                  <a:lnTo>
                    <a:pt x="962" y="15"/>
                  </a:lnTo>
                  <a:lnTo>
                    <a:pt x="1033" y="26"/>
                  </a:lnTo>
                  <a:lnTo>
                    <a:pt x="1100" y="40"/>
                  </a:lnTo>
                  <a:lnTo>
                    <a:pt x="1163" y="57"/>
                  </a:lnTo>
                  <a:lnTo>
                    <a:pt x="1221" y="76"/>
                  </a:lnTo>
                  <a:lnTo>
                    <a:pt x="1274" y="97"/>
                  </a:lnTo>
                  <a:lnTo>
                    <a:pt x="1321" y="120"/>
                  </a:lnTo>
                  <a:lnTo>
                    <a:pt x="1362" y="145"/>
                  </a:lnTo>
                  <a:lnTo>
                    <a:pt x="1397" y="172"/>
                  </a:lnTo>
                  <a:lnTo>
                    <a:pt x="1424" y="201"/>
                  </a:lnTo>
                  <a:lnTo>
                    <a:pt x="1445" y="230"/>
                  </a:lnTo>
                  <a:lnTo>
                    <a:pt x="1457" y="261"/>
                  </a:lnTo>
                  <a:lnTo>
                    <a:pt x="1462" y="293"/>
                  </a:lnTo>
                  <a:lnTo>
                    <a:pt x="1462" y="585"/>
                  </a:lnTo>
                  <a:lnTo>
                    <a:pt x="1457" y="618"/>
                  </a:lnTo>
                  <a:lnTo>
                    <a:pt x="1445" y="648"/>
                  </a:lnTo>
                  <a:lnTo>
                    <a:pt x="1424" y="678"/>
                  </a:lnTo>
                  <a:lnTo>
                    <a:pt x="1397" y="706"/>
                  </a:lnTo>
                  <a:lnTo>
                    <a:pt x="1362" y="734"/>
                  </a:lnTo>
                  <a:lnTo>
                    <a:pt x="1321" y="758"/>
                  </a:lnTo>
                  <a:lnTo>
                    <a:pt x="1274" y="782"/>
                  </a:lnTo>
                  <a:lnTo>
                    <a:pt x="1221" y="804"/>
                  </a:lnTo>
                  <a:lnTo>
                    <a:pt x="1163" y="821"/>
                  </a:lnTo>
                  <a:lnTo>
                    <a:pt x="1100" y="838"/>
                  </a:lnTo>
                  <a:lnTo>
                    <a:pt x="1033" y="852"/>
                  </a:lnTo>
                  <a:lnTo>
                    <a:pt x="962" y="863"/>
                  </a:lnTo>
                  <a:lnTo>
                    <a:pt x="888" y="872"/>
                  </a:lnTo>
                  <a:lnTo>
                    <a:pt x="811" y="877"/>
                  </a:lnTo>
                  <a:lnTo>
                    <a:pt x="731" y="878"/>
                  </a:lnTo>
                  <a:lnTo>
                    <a:pt x="652" y="877"/>
                  </a:lnTo>
                  <a:lnTo>
                    <a:pt x="575" y="872"/>
                  </a:lnTo>
                  <a:lnTo>
                    <a:pt x="500" y="863"/>
                  </a:lnTo>
                  <a:lnTo>
                    <a:pt x="429" y="852"/>
                  </a:lnTo>
                  <a:lnTo>
                    <a:pt x="362" y="838"/>
                  </a:lnTo>
                  <a:lnTo>
                    <a:pt x="299" y="821"/>
                  </a:lnTo>
                  <a:lnTo>
                    <a:pt x="241" y="804"/>
                  </a:lnTo>
                  <a:lnTo>
                    <a:pt x="188" y="782"/>
                  </a:lnTo>
                  <a:lnTo>
                    <a:pt x="141" y="758"/>
                  </a:lnTo>
                  <a:lnTo>
                    <a:pt x="100" y="734"/>
                  </a:lnTo>
                  <a:lnTo>
                    <a:pt x="64" y="706"/>
                  </a:lnTo>
                  <a:lnTo>
                    <a:pt x="37" y="678"/>
                  </a:lnTo>
                  <a:lnTo>
                    <a:pt x="16" y="648"/>
                  </a:lnTo>
                  <a:lnTo>
                    <a:pt x="4" y="618"/>
                  </a:lnTo>
                  <a:lnTo>
                    <a:pt x="0" y="585"/>
                  </a:lnTo>
                  <a:lnTo>
                    <a:pt x="0" y="293"/>
                  </a:lnTo>
                  <a:lnTo>
                    <a:pt x="4" y="261"/>
                  </a:lnTo>
                  <a:lnTo>
                    <a:pt x="16" y="230"/>
                  </a:lnTo>
                  <a:lnTo>
                    <a:pt x="37" y="201"/>
                  </a:lnTo>
                  <a:lnTo>
                    <a:pt x="64" y="172"/>
                  </a:lnTo>
                  <a:lnTo>
                    <a:pt x="100" y="145"/>
                  </a:lnTo>
                  <a:lnTo>
                    <a:pt x="141" y="120"/>
                  </a:lnTo>
                  <a:lnTo>
                    <a:pt x="188" y="97"/>
                  </a:lnTo>
                  <a:lnTo>
                    <a:pt x="241" y="76"/>
                  </a:lnTo>
                  <a:lnTo>
                    <a:pt x="299" y="57"/>
                  </a:lnTo>
                  <a:lnTo>
                    <a:pt x="362" y="40"/>
                  </a:lnTo>
                  <a:lnTo>
                    <a:pt x="429" y="26"/>
                  </a:lnTo>
                  <a:lnTo>
                    <a:pt x="500" y="15"/>
                  </a:lnTo>
                  <a:lnTo>
                    <a:pt x="575" y="6"/>
                  </a:lnTo>
                  <a:lnTo>
                    <a:pt x="652" y="1"/>
                  </a:lnTo>
                  <a:lnTo>
                    <a:pt x="7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sp>
        <p:nvSpPr>
          <p:cNvPr id="62" name="Rectangle 61">
            <a:extLst>
              <a:ext uri="{FF2B5EF4-FFF2-40B4-BE49-F238E27FC236}">
                <a16:creationId xmlns:a16="http://schemas.microsoft.com/office/drawing/2014/main" id="{61A0A986-6D96-49F7-3FAA-691AC84AD106}"/>
              </a:ext>
            </a:extLst>
          </p:cNvPr>
          <p:cNvSpPr/>
          <p:nvPr/>
        </p:nvSpPr>
        <p:spPr>
          <a:xfrm>
            <a:off x="1673679" y="3311310"/>
            <a:ext cx="1966066" cy="1200329"/>
          </a:xfrm>
          <a:prstGeom prst="rect">
            <a:avLst/>
          </a:prstGeom>
        </p:spPr>
        <p:txBody>
          <a:bodyPr wrap="square">
            <a:spAutoFit/>
          </a:bodyPr>
          <a:lstStyle/>
          <a:p>
            <a:pPr algn="ctr"/>
            <a:r>
              <a:rPr lang="en-US" dirty="0">
                <a:solidFill>
                  <a:schemeClr val="tx1">
                    <a:lumMod val="65000"/>
                    <a:lumOff val="35000"/>
                  </a:schemeClr>
                </a:solidFill>
                <a:latin typeface="Segoe UI" panose="020B0502040204020203" pitchFamily="34" charset="0"/>
                <a:cs typeface="Segoe UI" panose="020B0502040204020203" pitchFamily="34" charset="0"/>
              </a:rPr>
              <a:t>Announcement of staff departure initiates the process</a:t>
            </a:r>
          </a:p>
        </p:txBody>
      </p:sp>
      <p:sp>
        <p:nvSpPr>
          <p:cNvPr id="63" name="Rectangle 62">
            <a:extLst>
              <a:ext uri="{FF2B5EF4-FFF2-40B4-BE49-F238E27FC236}">
                <a16:creationId xmlns:a16="http://schemas.microsoft.com/office/drawing/2014/main" id="{5A86F0A0-AD32-07CC-EFBE-AFB729BAF84C}"/>
              </a:ext>
            </a:extLst>
          </p:cNvPr>
          <p:cNvSpPr/>
          <p:nvPr/>
        </p:nvSpPr>
        <p:spPr>
          <a:xfrm>
            <a:off x="3880193" y="3311310"/>
            <a:ext cx="1966066" cy="1200329"/>
          </a:xfrm>
          <a:prstGeom prst="rect">
            <a:avLst/>
          </a:prstGeom>
        </p:spPr>
        <p:txBody>
          <a:bodyPr wrap="square">
            <a:spAutoFit/>
          </a:bodyPr>
          <a:lstStyle/>
          <a:p>
            <a:pPr algn="ctr"/>
            <a:r>
              <a:rPr lang="en-US" dirty="0">
                <a:solidFill>
                  <a:schemeClr val="tx1">
                    <a:lumMod val="65000"/>
                    <a:lumOff val="35000"/>
                  </a:schemeClr>
                </a:solidFill>
                <a:latin typeface="Segoe UI" panose="020B0502040204020203" pitchFamily="34" charset="0"/>
                <a:cs typeface="Segoe UI" panose="020B0502040204020203" pitchFamily="34" charset="0"/>
              </a:rPr>
              <a:t>Private interview conducted following template</a:t>
            </a:r>
          </a:p>
        </p:txBody>
      </p:sp>
      <p:sp>
        <p:nvSpPr>
          <p:cNvPr id="64" name="Rectangle 63">
            <a:extLst>
              <a:ext uri="{FF2B5EF4-FFF2-40B4-BE49-F238E27FC236}">
                <a16:creationId xmlns:a16="http://schemas.microsoft.com/office/drawing/2014/main" id="{AD43679D-5EB6-695E-615F-174FD99B494C}"/>
              </a:ext>
            </a:extLst>
          </p:cNvPr>
          <p:cNvSpPr/>
          <p:nvPr/>
        </p:nvSpPr>
        <p:spPr>
          <a:xfrm>
            <a:off x="6169825" y="3311310"/>
            <a:ext cx="1966066" cy="923330"/>
          </a:xfrm>
          <a:prstGeom prst="rect">
            <a:avLst/>
          </a:prstGeom>
        </p:spPr>
        <p:txBody>
          <a:bodyPr wrap="square">
            <a:spAutoFit/>
          </a:bodyPr>
          <a:lstStyle/>
          <a:p>
            <a:pPr algn="ctr"/>
            <a:r>
              <a:rPr lang="en-US" dirty="0">
                <a:solidFill>
                  <a:schemeClr val="tx1">
                    <a:lumMod val="65000"/>
                    <a:lumOff val="35000"/>
                  </a:schemeClr>
                </a:solidFill>
                <a:latin typeface="Segoe UI" panose="020B0502040204020203" pitchFamily="34" charset="0"/>
                <a:cs typeface="Segoe UI" panose="020B0502040204020203" pitchFamily="34" charset="0"/>
              </a:rPr>
              <a:t>Knowledge is summarized and validated </a:t>
            </a:r>
          </a:p>
        </p:txBody>
      </p:sp>
      <p:sp>
        <p:nvSpPr>
          <p:cNvPr id="65" name="Rectangle 64">
            <a:extLst>
              <a:ext uri="{FF2B5EF4-FFF2-40B4-BE49-F238E27FC236}">
                <a16:creationId xmlns:a16="http://schemas.microsoft.com/office/drawing/2014/main" id="{FF36531B-852E-C778-925D-5157E2F7B750}"/>
              </a:ext>
            </a:extLst>
          </p:cNvPr>
          <p:cNvSpPr/>
          <p:nvPr/>
        </p:nvSpPr>
        <p:spPr>
          <a:xfrm>
            <a:off x="8539652" y="3360082"/>
            <a:ext cx="1966066" cy="923330"/>
          </a:xfrm>
          <a:prstGeom prst="rect">
            <a:avLst/>
          </a:prstGeom>
        </p:spPr>
        <p:txBody>
          <a:bodyPr wrap="square">
            <a:spAutoFit/>
          </a:bodyPr>
          <a:lstStyle/>
          <a:p>
            <a:pPr algn="ctr"/>
            <a:r>
              <a:rPr lang="en-US" dirty="0">
                <a:solidFill>
                  <a:schemeClr val="tx1">
                    <a:lumMod val="65000"/>
                    <a:lumOff val="35000"/>
                  </a:schemeClr>
                </a:solidFill>
                <a:latin typeface="Segoe UI" panose="020B0502040204020203" pitchFamily="34" charset="0"/>
                <a:cs typeface="Segoe UI" panose="020B0502040204020203" pitchFamily="34" charset="0"/>
              </a:rPr>
              <a:t>Summary is shared with successor</a:t>
            </a:r>
          </a:p>
        </p:txBody>
      </p:sp>
    </p:spTree>
    <p:custDataLst>
      <p:tags r:id="rId1"/>
    </p:custDataLst>
    <p:extLst>
      <p:ext uri="{BB962C8B-B14F-4D97-AF65-F5344CB8AC3E}">
        <p14:creationId xmlns:p14="http://schemas.microsoft.com/office/powerpoint/2010/main" val="252226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776AB1-AAD1-66CD-8318-7932D605E315}"/>
              </a:ext>
            </a:extLst>
          </p:cNvPr>
          <p:cNvSpPr>
            <a:spLocks noGrp="1"/>
          </p:cNvSpPr>
          <p:nvPr>
            <p:ph type="body" sz="quarter" idx="10"/>
          </p:nvPr>
        </p:nvSpPr>
        <p:spPr>
          <a:xfrm>
            <a:off x="2181489" y="2734682"/>
            <a:ext cx="10979151" cy="1010993"/>
          </a:xfrm>
        </p:spPr>
        <p:txBody>
          <a:bodyPr/>
          <a:lstStyle/>
          <a:p>
            <a:r>
              <a:rPr lang="en-US" dirty="0">
                <a:solidFill>
                  <a:schemeClr val="bg1"/>
                </a:solidFill>
              </a:rPr>
              <a:t>Example 2: Evaluator Community of Practice</a:t>
            </a:r>
          </a:p>
        </p:txBody>
      </p:sp>
      <p:sp>
        <p:nvSpPr>
          <p:cNvPr id="3" name="Slide Number Placeholder 2">
            <a:extLst>
              <a:ext uri="{FF2B5EF4-FFF2-40B4-BE49-F238E27FC236}">
                <a16:creationId xmlns:a16="http://schemas.microsoft.com/office/drawing/2014/main" id="{EB1CAFA4-72BC-2676-4175-7D22BB86B527}"/>
              </a:ext>
            </a:extLst>
          </p:cNvPr>
          <p:cNvSpPr>
            <a:spLocks noGrp="1"/>
          </p:cNvSpPr>
          <p:nvPr>
            <p:ph type="sldNum" sz="quarter" idx="4"/>
          </p:nvPr>
        </p:nvSpPr>
        <p:spPr/>
        <p:txBody>
          <a:bodyPr/>
          <a:lstStyle/>
          <a:p>
            <a:fld id="{8475E058-4C20-A242-8A48-FEF4035371A2}" type="slidenum">
              <a:rPr lang="en-US" smtClean="0"/>
              <a:pPr/>
              <a:t>9</a:t>
            </a:fld>
            <a:endParaRPr lang="en-US"/>
          </a:p>
        </p:txBody>
      </p:sp>
    </p:spTree>
    <p:extLst>
      <p:ext uri="{BB962C8B-B14F-4D97-AF65-F5344CB8AC3E}">
        <p14:creationId xmlns:p14="http://schemas.microsoft.com/office/powerpoint/2010/main" val="743229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NTERIOR SLIDE" val="szsx3i4P"/>
  <p:tag name="ARTICULATE_DESIGN_ID_CUSTOM DESIGN" val="5qHI0atD"/>
  <p:tag name="ARTICULATE_DESIGN_ID_IEG-TEMPLATE-PRESENTATION" val="XJzLk4hV"/>
  <p:tag name="ARTICULATE_DESIGN_ID_1_CUSTOM DESIGN" val="KSO77SXS"/>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ior Slide">
  <a:themeElements>
    <a:clrScheme name=".Official IEG palette">
      <a:dk1>
        <a:srgbClr val="3C3D3E"/>
      </a:dk1>
      <a:lt1>
        <a:sysClr val="window" lastClr="FFFFFF"/>
      </a:lt1>
      <a:dk2>
        <a:srgbClr val="3C3D3E"/>
      </a:dk2>
      <a:lt2>
        <a:srgbClr val="7C8070"/>
      </a:lt2>
      <a:accent1>
        <a:srgbClr val="29ABE2"/>
      </a:accent1>
      <a:accent2>
        <a:srgbClr val="003A5D"/>
      </a:accent2>
      <a:accent3>
        <a:srgbClr val="8CC541"/>
      </a:accent3>
      <a:accent4>
        <a:srgbClr val="EF4137"/>
      </a:accent4>
      <a:accent5>
        <a:srgbClr val="F69321"/>
      </a:accent5>
      <a:accent6>
        <a:srgbClr val="66318F"/>
      </a:accent6>
      <a:hlink>
        <a:srgbClr val="3C3D3E"/>
      </a:hlink>
      <a:folHlink>
        <a:srgbClr val="999683"/>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atWorks_PowerPoint_template.potx" id="{D58684F3-E5C6-4331-8B1F-5326AB38A455}" vid="{650CEA47-109D-4C0B-B14F-D3363CA0593D}"/>
    </a:ext>
  </a:extLst>
</a:theme>
</file>

<file path=ppt/theme/theme3.xml><?xml version="1.0" encoding="utf-8"?>
<a:theme xmlns:a="http://schemas.openxmlformats.org/drawingml/2006/main" name="2_Office Theme">
  <a:themeElements>
    <a:clrScheme name="C4D New">
      <a:dk1>
        <a:srgbClr val="00213D"/>
      </a:dk1>
      <a:lt1>
        <a:sysClr val="window" lastClr="FFFFFF"/>
      </a:lt1>
      <a:dk2>
        <a:srgbClr val="10A6DF"/>
      </a:dk2>
      <a:lt2>
        <a:srgbClr val="B5E1F8"/>
      </a:lt2>
      <a:accent1>
        <a:srgbClr val="0094D1"/>
      </a:accent1>
      <a:accent2>
        <a:srgbClr val="74CFF5"/>
      </a:accent2>
      <a:accent3>
        <a:srgbClr val="575757"/>
      </a:accent3>
      <a:accent4>
        <a:srgbClr val="B3B3B3"/>
      </a:accent4>
      <a:accent5>
        <a:srgbClr val="00213D"/>
      </a:accent5>
      <a:accent6>
        <a:srgbClr val="6F777D"/>
      </a:accent6>
      <a:hlink>
        <a:srgbClr val="98252B"/>
      </a:hlink>
      <a:folHlink>
        <a:srgbClr val="C0C0C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02667f-0271-471b-bd6e-11a2e16def1d">
      <Value>5</Value>
    </TaxCatchAll>
    <WBDocs_Access_To_Info_Exception xmlns="6d1ef9a5-67dd-49cf-aa82-ee5152e3570d">12. Not Assessed</WBDocs_Access_To_Info_Exception>
    <WBDocs_Document_Date xmlns="6d1ef9a5-67dd-49cf-aa82-ee5152e3570d">2025-01-27T18:26:40+00:00</WBDocs_Document_Date>
    <OneCMS_Subcategory xmlns="6d1ef9a5-67dd-49cf-aa82-ee5152e3570d" xsi:nil="true"/>
    <WBDocs_Information_Classification xmlns="6d1ef9a5-67dd-49cf-aa82-ee5152e3570d">Official Use Only</WBDocs_Information_Classification>
    <OneCMS_Category xmlns="6d1ef9a5-67dd-49cf-aa82-ee5152e3570d" xsi:nil="true"/>
    <o1cb080a3dca4eb8a0fd03c7cc8bf8f7 xmlns="6d1ef9a5-67dd-49cf-aa82-ee5152e3570d" xsi:nil="true"/>
    <Abstract xmlns="6d1ef9a5-67dd-49cf-aa82-ee5152e3570d" xsi:nil="true"/>
    <i008215bacac45029ee8cafff4c8e93b xmlns="3e02667f-0271-471b-bd6e-11a2e16def1d" xsi:nil="true"/>
  </documentManagement>
</p:properties>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a6c10d7-b926-4fc0-945e-3cbf5049f6bd" ContentTypeId="0x010100F4C63C3BD852AE468EAEFD0E6C57C64F02" PreviousValue="false" LastSyncTimeStamp="2020-09-30T18:56:41.327Z"/>
</file>

<file path=customXml/item5.xml><?xml version="1.0" encoding="utf-8"?>
<ct:contentTypeSchema xmlns:ct="http://schemas.microsoft.com/office/2006/metadata/contentType" xmlns:ma="http://schemas.microsoft.com/office/2006/metadata/properties/metaAttributes" ct:_="" ma:_="" ma:contentTypeName="WBDocument" ma:contentTypeID="0x010100F4C63C3BD852AE468EAEFD0E6C57C64F0200364E14347B87DE4F8F8B746B96491787" ma:contentTypeVersion="2" ma:contentTypeDescription="" ma:contentTypeScope="" ma:versionID="bc0c8567323eb9bf1dd58630f2a759da">
  <xsd:schema xmlns:xsd="http://www.w3.org/2001/XMLSchema" xmlns:xs="http://www.w3.org/2001/XMLSchema" xmlns:p="http://schemas.microsoft.com/office/2006/metadata/properties" xmlns:ns3="6d1ef9a5-67dd-49cf-aa82-ee5152e3570d" xmlns:ns4="3e02667f-0271-471b-bd6e-11a2e16def1d" targetNamespace="http://schemas.microsoft.com/office/2006/metadata/properties" ma:root="true" ma:fieldsID="68da857987aed261930f916beac312b7" ns3:_="" ns4:_="">
    <xsd:import namespace="6d1ef9a5-67dd-49cf-aa82-ee5152e3570d"/>
    <xsd:import namespace="3e02667f-0271-471b-bd6e-11a2e16def1d"/>
    <xsd:element name="properties">
      <xsd:complexType>
        <xsd:sequence>
          <xsd:element name="documentManagement">
            <xsd:complexType>
              <xsd:all>
                <xsd:element ref="ns3:WBDocs_Document_Date" minOccurs="0"/>
                <xsd:element ref="ns3:WBDocs_Information_Classification"/>
                <xsd:element ref="ns4: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4: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ef9a5-67dd-49cf-aa82-ee5152e3570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Label" ma:index="7" nillable="true" ma:displayName="Taxonomy Catch All Column1" ma:hidden="true" ma:list="{c1a83213-c2d0-4a2c-9842-beafb9c37fbc}"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ma:readOnly="false">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displayName="Local Document Type_0" ma:hidden="true" ma:internalName="o1cb080a3dca4eb8a0fd03c7cc8bf8f7">
      <xsd:simpleType>
        <xsd:restriction base="dms:Note"/>
      </xsd:simple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6" nillable="true" ma:displayName="Taxonomy Catch All Column" ma:description="" ma:hidden="true" ma:list="{c1a83213-c2d0-4a2c-9842-beafb9c37fbc}" ma:internalName="TaxCatchAll" ma:showField="CatchAllData" ma:web="6ef49cee-d6db-4c89-8019-1a36d80e5298">
      <xsd:complexType>
        <xsd:complexContent>
          <xsd:extension base="dms:MultiChoiceLookup">
            <xsd:sequence>
              <xsd:element name="Value" type="dms:Lookup" maxOccurs="unbounded" minOccurs="0" nillable="true"/>
            </xsd:sequence>
          </xsd:extension>
        </xsd:complexContent>
      </xsd:complexType>
    </xsd:element>
    <xsd:element name="i008215bacac45029ee8cafff4c8e93b" ma:index="17" nillable="true" ma:displayName="Originating unit_0" ma:hidden="true" ma:internalName="i008215bacac45029ee8cafff4c8e93b">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5978DB-888D-4D4E-ADA8-95D77101FC8F}">
  <ds:schemaRefs>
    <ds:schemaRef ds:uri="http://schemas.microsoft.com/office/2006/metadata/properties"/>
    <ds:schemaRef ds:uri="http://schemas.microsoft.com/office/infopath/2007/PartnerControls"/>
    <ds:schemaRef ds:uri="3e02667f-0271-471b-bd6e-11a2e16def1d"/>
    <ds:schemaRef ds:uri="6d1ef9a5-67dd-49cf-aa82-ee5152e3570d"/>
  </ds:schemaRefs>
</ds:datastoreItem>
</file>

<file path=customXml/itemProps2.xml><?xml version="1.0" encoding="utf-8"?>
<ds:datastoreItem xmlns:ds="http://schemas.openxmlformats.org/officeDocument/2006/customXml" ds:itemID="{2B2C4791-BC67-42B9-AABC-31F44B6FC216}">
  <ds:schemaRefs>
    <ds:schemaRef ds:uri="http://schemas.microsoft.com/sharepoint/events"/>
  </ds:schemaRefs>
</ds:datastoreItem>
</file>

<file path=customXml/itemProps3.xml><?xml version="1.0" encoding="utf-8"?>
<ds:datastoreItem xmlns:ds="http://schemas.openxmlformats.org/officeDocument/2006/customXml" ds:itemID="{91B93007-507C-4D35-9771-1A6F9885F45A}">
  <ds:schemaRefs>
    <ds:schemaRef ds:uri="http://schemas.microsoft.com/sharepoint/v3/contenttype/forms"/>
  </ds:schemaRefs>
</ds:datastoreItem>
</file>

<file path=customXml/itemProps4.xml><?xml version="1.0" encoding="utf-8"?>
<ds:datastoreItem xmlns:ds="http://schemas.openxmlformats.org/officeDocument/2006/customXml" ds:itemID="{ED18C7C7-F54F-4B9B-AC50-2FABE5588FEB}">
  <ds:schemaRefs>
    <ds:schemaRef ds:uri="Microsoft.SharePoint.Taxonomy.ContentTypeSync"/>
  </ds:schemaRefs>
</ds:datastoreItem>
</file>

<file path=customXml/itemProps5.xml><?xml version="1.0" encoding="utf-8"?>
<ds:datastoreItem xmlns:ds="http://schemas.openxmlformats.org/officeDocument/2006/customXml" ds:itemID="{844D2D25-3871-4489-9845-CC72C1ABF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ef9a5-67dd-49cf-aa82-ee5152e3570d"/>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3023</TotalTime>
  <Words>1109</Words>
  <Application>Microsoft Office PowerPoint</Application>
  <PresentationFormat>Widescreen</PresentationFormat>
  <Paragraphs>134</Paragraphs>
  <Slides>15</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Arial</vt:lpstr>
      <vt:lpstr>Arial (Headings)</vt:lpstr>
      <vt:lpstr>Arial Narrow</vt:lpstr>
      <vt:lpstr>Calibri</vt:lpstr>
      <vt:lpstr>Calibri Light</vt:lpstr>
      <vt:lpstr>Courier New</vt:lpstr>
      <vt:lpstr>Lato Light</vt:lpstr>
      <vt:lpstr>Open Sans</vt:lpstr>
      <vt:lpstr>Poppins</vt:lpstr>
      <vt:lpstr>Segoe UI</vt:lpstr>
      <vt:lpstr>Segoe UI Black</vt:lpstr>
      <vt:lpstr>Segoe UI Semibold</vt:lpstr>
      <vt:lpstr>Wingdings</vt:lpstr>
      <vt:lpstr>Custom Design</vt:lpstr>
      <vt:lpstr>Interior Slide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IEG Presentation, widescreen size</dc:title>
  <dc:creator>Maria Gabriela Padrino</dc:creator>
  <cp:keywords>Presentation Library; IEG Presents</cp:keywords>
  <cp:lastModifiedBy>Darlene Brady Christopher</cp:lastModifiedBy>
  <cp:revision>2</cp:revision>
  <cp:lastPrinted>2018-02-23T19:56:42Z</cp:lastPrinted>
  <dcterms:created xsi:type="dcterms:W3CDTF">2018-01-18T02:23:43Z</dcterms:created>
  <dcterms:modified xsi:type="dcterms:W3CDTF">2025-02-28T20:57:41Z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0x010100F4C63C3BD852AE468EAEFD0E6C57C64F0200364E14347B87DE4F8F8B746B96491787</vt:lpwstr>
  </property>
  <property fmtid="{D5CDD505-2E9C-101B-9397-08002B2CF9AE}" pid="3" name="TaxKeyword">
    <vt:lpwstr>2892;#Presentation Library|8ee6f52e-3c26-4ec2-a17a-fff98f56f127;#1545;#IEG Presents|63a91a08-8995-466c-972a-61fdef2b06d0</vt:lpwstr>
  </property>
  <property fmtid="{D5CDD505-2E9C-101B-9397-08002B2CF9AE}" pid="4" name="Region">
    <vt:lpwstr>4;#World|181f87ec-6d12-43c8-9f7a-dc47bc14aa64</vt:lpwstr>
  </property>
  <property fmtid="{D5CDD505-2E9C-101B-9397-08002B2CF9AE}" pid="5" name="BusinessFunctions">
    <vt:lpwstr/>
  </property>
  <property fmtid="{D5CDD505-2E9C-101B-9397-08002B2CF9AE}" pid="6" name="Country">
    <vt:lpwstr/>
  </property>
  <property fmtid="{D5CDD505-2E9C-101B-9397-08002B2CF9AE}" pid="7" name="Organization">
    <vt:lpwstr>3;#World Bank|bc205cc9-8a56-48a3-9f30-b099e7707c1b</vt:lpwstr>
  </property>
  <property fmtid="{D5CDD505-2E9C-101B-9397-08002B2CF9AE}" pid="8" name="DocumentType">
    <vt:lpwstr>2787;#Documents and Reports|b53c6867-fc63-4794-9713-4f8dedbc3846</vt:lpwstr>
  </property>
  <property fmtid="{D5CDD505-2E9C-101B-9397-08002B2CF9AE}" pid="9" name="VPU">
    <vt:lpwstr>2283;#Independent Evaluation Group (IEG)|f55027e7-830f-4662-b5c5-fbfa579c309f</vt:lpwstr>
  </property>
  <property fmtid="{D5CDD505-2E9C-101B-9397-08002B2CF9AE}" pid="10" name="InternalSponsor">
    <vt:lpwstr/>
  </property>
  <property fmtid="{D5CDD505-2E9C-101B-9397-08002B2CF9AE}" pid="11" name="Topics">
    <vt:lpwstr/>
  </property>
  <property fmtid="{D5CDD505-2E9C-101B-9397-08002B2CF9AE}" pid="12" name="Languages">
    <vt:lpwstr>2;#English|e31af5d6-94ea-4ba5-925e-022fd8479dfd</vt:lpwstr>
  </property>
  <property fmtid="{D5CDD505-2E9C-101B-9397-08002B2CF9AE}" pid="13" name="GeographicArea">
    <vt:lpwstr>4;#World|181f87ec-6d12-43c8-9f7a-dc47bc14aa64</vt:lpwstr>
  </property>
  <property fmtid="{D5CDD505-2E9C-101B-9397-08002B2CF9AE}" pid="14" name="InformationClassification">
    <vt:lpwstr>1;#Official Use Only|4119b812-446b-4199-aebc-580c95bfd42a</vt:lpwstr>
  </property>
  <property fmtid="{D5CDD505-2E9C-101B-9397-08002B2CF9AE}" pid="15" name="ExternalSponsor">
    <vt:lpwstr/>
  </property>
  <property fmtid="{D5CDD505-2E9C-101B-9397-08002B2CF9AE}" pid="16" name="ArticulateGUID">
    <vt:lpwstr>FDE36F2C-45E6-458A-BF04-2D6CBAB00301</vt:lpwstr>
  </property>
  <property fmtid="{D5CDD505-2E9C-101B-9397-08002B2CF9AE}" pid="17" name="ArticulatePath">
    <vt:lpwstr>https://worldbankgroup-my.sharepoint.com/personal/msayes_worldbankgroup_org/Documents/Documents/1-Work/1. PPT/Template/IEG presentation template - widescreen2019</vt:lpwstr>
  </property>
  <property fmtid="{D5CDD505-2E9C-101B-9397-08002B2CF9AE}" pid="18" name="WBDocs_Originating_Unit">
    <vt:lpwstr>5;#IEG|c618e0a1-92b1-4d87-bfcc-ed9b09fe4901</vt:lpwstr>
  </property>
  <property fmtid="{D5CDD505-2E9C-101B-9397-08002B2CF9AE}" pid="19" name="i008215bacac45029ee8cafff4c8e93b0">
    <vt:lpwstr>IEG|c618e0a1-92b1-4d87-bfcc-ed9b09fe4901</vt:lpwstr>
  </property>
  <property fmtid="{D5CDD505-2E9C-101B-9397-08002B2CF9AE}" pid="20" name="WBDocs_Local_Document_Type">
    <vt:lpwstr/>
  </property>
  <property fmtid="{D5CDD505-2E9C-101B-9397-08002B2CF9AE}" pid="21" name="MediaServiceImageTags">
    <vt:lpwstr/>
  </property>
  <property fmtid="{D5CDD505-2E9C-101B-9397-08002B2CF9AE}" pid="22" name="o1cb080a3dca4eb8a0fd03c7cc8bf8f70">
    <vt:lpwstr/>
  </property>
  <property fmtid="{D5CDD505-2E9C-101B-9397-08002B2CF9AE}" pid="23" name="lcf76f155ced4ddcb4097134ff3c332f">
    <vt:lpwstr/>
  </property>
  <property fmtid="{D5CDD505-2E9C-101B-9397-08002B2CF9AE}" pid="24" name="MSIP_Label_f1bf45b6-5649-4236-82a3-f45024cd282e_Enabled">
    <vt:lpwstr>True</vt:lpwstr>
  </property>
  <property fmtid="{D5CDD505-2E9C-101B-9397-08002B2CF9AE}" pid="25" name="MSIP_Label_f1bf45b6-5649-4236-82a3-f45024cd282e_SiteId">
    <vt:lpwstr>31a2fec0-266b-4c67-b56e-2796d8f59c36</vt:lpwstr>
  </property>
  <property fmtid="{D5CDD505-2E9C-101B-9397-08002B2CF9AE}" pid="26" name="MSIP_Label_f1bf45b6-5649-4236-82a3-f45024cd282e_SetDate">
    <vt:lpwstr>2025-01-27T23:30:51Z</vt:lpwstr>
  </property>
  <property fmtid="{D5CDD505-2E9C-101B-9397-08002B2CF9AE}" pid="27" name="MSIP_Label_f1bf45b6-5649-4236-82a3-f45024cd282e_Name">
    <vt:lpwstr>Official Use Only</vt:lpwstr>
  </property>
  <property fmtid="{D5CDD505-2E9C-101B-9397-08002B2CF9AE}" pid="28" name="MSIP_Label_f1bf45b6-5649-4236-82a3-f45024cd282e_ActionId">
    <vt:lpwstr>ba7a7bf5-8ea9-4440-bc54-9a301f271562</vt:lpwstr>
  </property>
  <property fmtid="{D5CDD505-2E9C-101B-9397-08002B2CF9AE}" pid="29" name="MSIP_Label_f1bf45b6-5649-4236-82a3-f45024cd282e_Removed">
    <vt:lpwstr>False</vt:lpwstr>
  </property>
  <property fmtid="{D5CDD505-2E9C-101B-9397-08002B2CF9AE}" pid="30" name="MSIP_Label_f1bf45b6-5649-4236-82a3-f45024cd282e_Extended_MSFT_Method">
    <vt:lpwstr>Standard</vt:lpwstr>
  </property>
  <property fmtid="{D5CDD505-2E9C-101B-9397-08002B2CF9AE}" pid="31" name="Sensitivity">
    <vt:lpwstr>Official Use Only</vt:lpwstr>
  </property>
</Properties>
</file>