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sldIdLst>
    <p:sldId id="285" r:id="rId5"/>
    <p:sldId id="276" r:id="rId6"/>
    <p:sldId id="279" r:id="rId7"/>
    <p:sldId id="280" r:id="rId8"/>
    <p:sldId id="284" r:id="rId9"/>
    <p:sldId id="272" r:id="rId10"/>
    <p:sldId id="273" r:id="rId11"/>
    <p:sldId id="286" r:id="rId12"/>
    <p:sldId id="27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E3DF53-108C-99D1-7930-66D9689B750A}" name="Vaessen, Jozef Leonardus" initials="VJ" userId="S::jozefv@iadb.org::0a1753ec-bd74-4f7e-8fb9-ed1d702849be" providerId="AD"/>
  <p188:author id="{ABFF26C8-2480-DED6-D30B-02D30DA5AB42}" name="Pupo Lafer Marina" initials="MP" userId="S::MPUPOLAFER@iadb.org::62a19ef5-0b88-4784-ab57-b0b5a5e5aea2" providerId="AD"/>
  <p188:author id="{18CE5EDA-A0E2-EE3C-3EF4-0ABDD51E7512}" name="Vaessen, Jozef Leonardus" initials="JV" userId="S::JOZEFV@iadb.org::0a1753ec-bd74-4f7e-8fb9-ed1d702849b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77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A3E9C9-1B73-4BE5-BD4A-CCD210E5BD46}" v="2028" dt="2025-03-07T06:06:40.572"/>
    <p1510:client id="{3B6A13BB-74B1-E40C-CA6F-FF033CFBDF6E}" v="3" dt="2025-03-06T19:02:08.243"/>
    <p1510:client id="{A86F47F5-1A71-46AA-AF2D-559A93F5714B}" v="475" dt="2025-03-07T15:26:15.440"/>
    <p1510:client id="{D2224CF4-4036-94C7-25B2-94496CC92B12}" v="839" dt="2025-03-07T14:24:49.3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848" autoAdjust="0"/>
  </p:normalViewPr>
  <p:slideViewPr>
    <p:cSldViewPr snapToGrid="0">
      <p:cViewPr varScale="1">
        <p:scale>
          <a:sx n="127" d="100"/>
          <a:sy n="127" d="100"/>
        </p:scale>
        <p:origin x="38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essen, Jozef Leonardus" userId="0a1753ec-bd74-4f7e-8fb9-ed1d702849be" providerId="ADAL" clId="{3C33E352-7FE4-4BDA-8D51-D96C58D40E88}"/>
    <pc:docChg chg="modSld">
      <pc:chgData name="Vaessen, Jozef Leonardus" userId="0a1753ec-bd74-4f7e-8fb9-ed1d702849be" providerId="ADAL" clId="{3C33E352-7FE4-4BDA-8D51-D96C58D40E88}" dt="2025-03-07T16:13:55.999" v="2" actId="20577"/>
      <pc:docMkLst>
        <pc:docMk/>
      </pc:docMkLst>
      <pc:sldChg chg="modSp mod">
        <pc:chgData name="Vaessen, Jozef Leonardus" userId="0a1753ec-bd74-4f7e-8fb9-ed1d702849be" providerId="ADAL" clId="{3C33E352-7FE4-4BDA-8D51-D96C58D40E88}" dt="2025-03-07T16:13:55.999" v="2" actId="20577"/>
        <pc:sldMkLst>
          <pc:docMk/>
          <pc:sldMk cId="1619820873" sldId="279"/>
        </pc:sldMkLst>
        <pc:spChg chg="mod">
          <ac:chgData name="Vaessen, Jozef Leonardus" userId="0a1753ec-bd74-4f7e-8fb9-ed1d702849be" providerId="ADAL" clId="{3C33E352-7FE4-4BDA-8D51-D96C58D40E88}" dt="2025-03-07T16:13:55.999" v="2" actId="20577"/>
          <ac:spMkLst>
            <pc:docMk/>
            <pc:sldMk cId="1619820873" sldId="279"/>
            <ac:spMk id="26" creationId="{4E0FF55A-D6D1-19FF-C21D-EC86D5C68F78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780735-FF71-4B13-B059-8FC22662373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E7CB986-13A3-4A0F-B63B-DCBCB95001D7}">
      <dgm:prSet phldrT="[Text]" custT="1"/>
      <dgm:spPr/>
      <dgm:t>
        <a:bodyPr/>
        <a:lstStyle/>
        <a:p>
          <a:r>
            <a:rPr lang="en-US" sz="1000" b="1" i="1" dirty="0">
              <a:solidFill>
                <a:srgbClr val="295778"/>
              </a:solidFill>
              <a:latin typeface="Montserrat" pitchFamily="2" charset="0"/>
            </a:rPr>
            <a:t>Big Book on Evaluation Good Practice Standards (November 2012)</a:t>
          </a:r>
          <a:endParaRPr lang="pt-BR" sz="1000" b="1" i="1" dirty="0">
            <a:solidFill>
              <a:srgbClr val="295778"/>
            </a:solidFill>
            <a:latin typeface="Montserrat" pitchFamily="2" charset="0"/>
          </a:endParaRPr>
        </a:p>
      </dgm:t>
    </dgm:pt>
    <dgm:pt modelId="{9A1CFB52-2603-428A-930A-543ECA150A91}" type="parTrans" cxnId="{ECE266A7-0355-4246-9BD0-8827D8E12E53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4FDEF893-72F4-4862-AF54-E084F2C49958}" type="sibTrans" cxnId="{ECE266A7-0355-4246-9BD0-8827D8E12E53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52BC97C3-A23E-46E0-8257-30231E84934D}">
      <dgm:prSet phldrT="[Text]" custT="1"/>
      <dgm:spPr/>
      <dgm:t>
        <a:bodyPr/>
        <a:lstStyle/>
        <a:p>
          <a:r>
            <a:rPr lang="en-US" sz="1000" b="1" i="1" dirty="0">
              <a:solidFill>
                <a:srgbClr val="295778"/>
              </a:solidFill>
              <a:latin typeface="Montserrat" pitchFamily="2" charset="0"/>
            </a:rPr>
            <a:t>ECG Spring Meeting Washington D.C. (June 2022)</a:t>
          </a:r>
        </a:p>
      </dgm:t>
    </dgm:pt>
    <dgm:pt modelId="{ABAB3BD5-F542-4E7B-AABE-D4B6686AB0C6}" type="parTrans" cxnId="{30E8C424-B406-4F64-9B70-24ACDA0B4752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C4F9DE72-A9E9-41B2-9DDE-E9B4A61A2FB7}" type="sibTrans" cxnId="{30E8C424-B406-4F64-9B70-24ACDA0B4752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C4962874-4E84-41D9-AF77-BBA7B77C34D1}">
      <dgm:prSet phldrT="[Text]" custT="1"/>
      <dgm:spPr/>
      <dgm:t>
        <a:bodyPr/>
        <a:lstStyle/>
        <a:p>
          <a:r>
            <a:rPr lang="en-US" sz="1000" b="1" i="1" dirty="0">
              <a:solidFill>
                <a:srgbClr val="295778"/>
              </a:solidFill>
              <a:latin typeface="Montserrat" pitchFamily="2" charset="0"/>
            </a:rPr>
            <a:t>ECG Fall Meeting </a:t>
          </a:r>
          <a:r>
            <a:rPr lang="en-US" sz="1000" b="1" i="1" dirty="0" err="1">
              <a:solidFill>
                <a:srgbClr val="295778"/>
              </a:solidFill>
              <a:latin typeface="Montserrat" pitchFamily="2" charset="0"/>
            </a:rPr>
            <a:t>WashingtonD.C</a:t>
          </a:r>
          <a:r>
            <a:rPr lang="en-US" sz="1000" b="1" i="1" dirty="0">
              <a:solidFill>
                <a:srgbClr val="295778"/>
              </a:solidFill>
              <a:latin typeface="Montserrat" pitchFamily="2" charset="0"/>
            </a:rPr>
            <a:t>. (November 2022)</a:t>
          </a: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</dgm:t>
    </dgm:pt>
    <dgm:pt modelId="{4DE09C06-0F5B-469E-8243-A19EE9ACF648}" type="parTrans" cxnId="{A40EBECA-0460-42F3-80CF-87AE56AAE30E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B55F3692-A2C1-431F-AFE4-0B953E98DD40}" type="sibTrans" cxnId="{A40EBECA-0460-42F3-80CF-87AE56AAE30E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EC0B9531-18A4-4086-A8D5-E29116D20F58}">
      <dgm:prSet phldrT="[Text]" custT="1"/>
      <dgm:spPr/>
      <dgm:t>
        <a:bodyPr/>
        <a:lstStyle/>
        <a:p>
          <a:r>
            <a:rPr lang="en-US" sz="1000" b="1" i="1" dirty="0">
              <a:solidFill>
                <a:srgbClr val="295778"/>
              </a:solidFill>
              <a:latin typeface="Montserrat" pitchFamily="2" charset="0"/>
            </a:rPr>
            <a:t>ECG Spring Meeting Abidjan (March 2023)</a:t>
          </a:r>
        </a:p>
      </dgm:t>
    </dgm:pt>
    <dgm:pt modelId="{5D435A52-781D-4F9A-B7D4-920AFEF91D6D}" type="parTrans" cxnId="{B1864D85-0ACA-4EC0-BD20-740DEC80D764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2A69C2E9-A0D5-49C2-A8A2-9D111D7E5A35}" type="sibTrans" cxnId="{B1864D85-0ACA-4EC0-BD20-740DEC80D764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EE74D653-872C-47AF-86CA-D3223D0CB01C}">
      <dgm:prSet phldrT="[Text]" custT="1"/>
      <dgm:spPr/>
      <dgm:t>
        <a:bodyPr/>
        <a:lstStyle/>
        <a:p>
          <a:r>
            <a:rPr lang="en-US" sz="1000" b="1" i="1" dirty="0">
              <a:solidFill>
                <a:srgbClr val="295778"/>
              </a:solidFill>
              <a:latin typeface="Montserrat" pitchFamily="2" charset="0"/>
            </a:rPr>
            <a:t>ECG Fall Meeting Abidjan (October 2023)</a:t>
          </a: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</dgm:t>
    </dgm:pt>
    <dgm:pt modelId="{C62DD63E-6E49-40E7-8A20-B005A8070751}" type="parTrans" cxnId="{A4FD0942-B19A-4B81-8781-3C5DFC95FE69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3BC29678-5494-4C26-A7BE-40323E1443B7}" type="sibTrans" cxnId="{A4FD0942-B19A-4B81-8781-3C5DFC95FE69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F914DDA1-1439-45D1-A26F-40EC391FD5AE}">
      <dgm:prSet phldrT="[Text]" custT="1"/>
      <dgm:spPr/>
      <dgm:t>
        <a:bodyPr/>
        <a:lstStyle/>
        <a:p>
          <a:r>
            <a:rPr lang="en-US" sz="1000" b="1" i="1" dirty="0">
              <a:solidFill>
                <a:srgbClr val="295778"/>
              </a:solidFill>
              <a:latin typeface="Montserrat" pitchFamily="2" charset="0"/>
            </a:rPr>
            <a:t>Kick-off meeting ECG GPS update (December 2024)</a:t>
          </a:r>
        </a:p>
      </dgm:t>
    </dgm:pt>
    <dgm:pt modelId="{57CFE572-E38F-49FF-8945-33606A22A493}" type="parTrans" cxnId="{A0730F29-19B1-4A5E-A5F5-53E8C7FF194E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BB840285-1023-4920-B26B-A21F47497DF6}" type="sibTrans" cxnId="{A0730F29-19B1-4A5E-A5F5-53E8C7FF194E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C59DAAE8-F26B-472A-88A1-AD71DACEEAAA}">
      <dgm:prSet phldrT="[Text]" custT="1"/>
      <dgm:spPr/>
      <dgm:t>
        <a:bodyPr/>
        <a:lstStyle/>
        <a:p>
          <a:r>
            <a:rPr lang="en-US" sz="1000" b="1" i="1" dirty="0">
              <a:solidFill>
                <a:srgbClr val="295778"/>
              </a:solidFill>
              <a:latin typeface="Montserrat" pitchFamily="2" charset="0"/>
            </a:rPr>
            <a:t>ECG Spring Meeting London (March 2024)</a:t>
          </a:r>
          <a:endParaRPr lang="pt-BR" sz="1000" b="1" i="1" dirty="0">
            <a:solidFill>
              <a:srgbClr val="295778"/>
            </a:solidFill>
            <a:latin typeface="Montserrat" pitchFamily="2" charset="0"/>
          </a:endParaRPr>
        </a:p>
      </dgm:t>
    </dgm:pt>
    <dgm:pt modelId="{DD60BE06-E40A-49F1-A88F-420C1DA3CB5B}" type="sibTrans" cxnId="{3944A7F6-B1AE-4B2A-917F-F979A03235E0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EB8D6050-A263-4DAF-95DB-1468D5FEEA6A}" type="parTrans" cxnId="{3944A7F6-B1AE-4B2A-917F-F979A03235E0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A9C2E53F-49E6-4DF1-9AC2-39175B623BC5}">
      <dgm:prSet phldrT="[Text]" custT="1"/>
      <dgm:spPr/>
      <dgm:t>
        <a:bodyPr/>
        <a:lstStyle/>
        <a:p>
          <a:r>
            <a:rPr lang="en-US" sz="1000" b="1" i="1" dirty="0">
              <a:solidFill>
                <a:srgbClr val="295778"/>
              </a:solidFill>
              <a:latin typeface="Montserrat" pitchFamily="2" charset="0"/>
            </a:rPr>
            <a:t>Stocktaking Exercise (June 2015)</a:t>
          </a: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</dgm:t>
    </dgm:pt>
    <dgm:pt modelId="{CBA22156-130A-40C9-9594-F5AC310C16CF}" type="parTrans" cxnId="{40BBA3DC-F0A4-4D1E-959D-325854857938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506D65D2-4A92-4A81-B9F7-C9A7494AC259}" type="sibTrans" cxnId="{40BBA3DC-F0A4-4D1E-959D-325854857938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E270595E-6492-48B2-986E-9C864BA04077}">
      <dgm:prSet phldrT="[Text]" custT="1"/>
      <dgm:spPr/>
      <dgm:t>
        <a:bodyPr/>
        <a:lstStyle/>
        <a:p>
          <a:r>
            <a:rPr lang="en-US" sz="1000" b="1" i="1" dirty="0">
              <a:solidFill>
                <a:srgbClr val="295778"/>
              </a:solidFill>
              <a:latin typeface="Montserrat" pitchFamily="2" charset="0"/>
            </a:rPr>
            <a:t>ECG Fall Meeting Tegucigalpa (November 2024)</a:t>
          </a: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en-US" sz="1000" b="1" i="1" dirty="0">
            <a:solidFill>
              <a:srgbClr val="295778"/>
            </a:solidFill>
            <a:latin typeface="Montserrat" pitchFamily="2" charset="0"/>
          </a:endParaRPr>
        </a:p>
        <a:p>
          <a:endParaRPr lang="pt-BR" sz="1000" b="1" i="1" dirty="0">
            <a:solidFill>
              <a:srgbClr val="295778"/>
            </a:solidFill>
            <a:latin typeface="Montserrat" pitchFamily="2" charset="0"/>
          </a:endParaRPr>
        </a:p>
      </dgm:t>
    </dgm:pt>
    <dgm:pt modelId="{0C3BA0D5-7044-47E1-A1A6-92CE4A5DFDCC}" type="parTrans" cxnId="{AAE2A55A-A5DF-49B4-AE8A-19119021D9DE}">
      <dgm:prSet/>
      <dgm:spPr/>
      <dgm:t>
        <a:bodyPr/>
        <a:lstStyle/>
        <a:p>
          <a:endParaRPr lang="pt-BR" sz="1600" i="1"/>
        </a:p>
      </dgm:t>
    </dgm:pt>
    <dgm:pt modelId="{F0D83EE8-425E-434C-976D-631B695A4FAD}" type="sibTrans" cxnId="{AAE2A55A-A5DF-49B4-AE8A-19119021D9DE}">
      <dgm:prSet/>
      <dgm:spPr/>
      <dgm:t>
        <a:bodyPr/>
        <a:lstStyle/>
        <a:p>
          <a:endParaRPr lang="pt-BR" sz="1600" i="1"/>
        </a:p>
      </dgm:t>
    </dgm:pt>
    <dgm:pt modelId="{26CC71B9-4FB9-4030-B6F7-25B105F05769}">
      <dgm:prSet phldrT="[Text]" custT="1"/>
      <dgm:spPr/>
      <dgm:t>
        <a:bodyPr/>
        <a:lstStyle/>
        <a:p>
          <a:r>
            <a:rPr lang="en-US" sz="1000" b="1" i="1" dirty="0">
              <a:solidFill>
                <a:srgbClr val="295778"/>
              </a:solidFill>
              <a:latin typeface="Montserrat" pitchFamily="2" charset="0"/>
            </a:rPr>
            <a:t>Paper: The Private and Public Sector Good Practice Standards: </a:t>
          </a:r>
          <a:r>
            <a:rPr lang="pt-BR" sz="1000" b="1" i="1" dirty="0">
              <a:solidFill>
                <a:srgbClr val="295778"/>
              </a:solidFill>
              <a:latin typeface="Montserrat" pitchFamily="2" charset="0"/>
            </a:rPr>
            <a:t>A Background </a:t>
          </a:r>
          <a:r>
            <a:rPr lang="pt-BR" sz="1000" b="1" i="1" dirty="0" err="1">
              <a:solidFill>
                <a:srgbClr val="295778"/>
              </a:solidFill>
              <a:latin typeface="Montserrat" pitchFamily="2" charset="0"/>
            </a:rPr>
            <a:t>and</a:t>
          </a:r>
          <a:r>
            <a:rPr lang="pt-BR" sz="1000" b="1" i="1" dirty="0">
              <a:solidFill>
                <a:srgbClr val="295778"/>
              </a:solidFill>
              <a:latin typeface="Montserrat" pitchFamily="2" charset="0"/>
            </a:rPr>
            <a:t> </a:t>
          </a:r>
          <a:r>
            <a:rPr lang="pt-BR" sz="1000" b="1" i="1" dirty="0" err="1">
              <a:solidFill>
                <a:srgbClr val="295778"/>
              </a:solidFill>
              <a:latin typeface="Montserrat" pitchFamily="2" charset="0"/>
            </a:rPr>
            <a:t>Comparison</a:t>
          </a:r>
          <a:r>
            <a:rPr lang="pt-BR" sz="1000" b="1" i="1" dirty="0">
              <a:solidFill>
                <a:srgbClr val="295778"/>
              </a:solidFill>
              <a:latin typeface="Montserrat" pitchFamily="2" charset="0"/>
            </a:rPr>
            <a:t> (2013)</a:t>
          </a:r>
        </a:p>
      </dgm:t>
    </dgm:pt>
    <dgm:pt modelId="{DBF963A5-0768-40C3-840C-9A10B0034462}" type="sibTrans" cxnId="{8BFC2178-5539-41A7-BC5A-A8D594C38BD7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BDD0FAEA-FD2B-40BB-94B4-7A08835AE5E3}" type="parTrans" cxnId="{8BFC2178-5539-41A7-BC5A-A8D594C38BD7}">
      <dgm:prSet/>
      <dgm:spPr/>
      <dgm:t>
        <a:bodyPr/>
        <a:lstStyle/>
        <a:p>
          <a:endParaRPr lang="pt-BR" sz="1000" b="1" i="1">
            <a:solidFill>
              <a:srgbClr val="295778"/>
            </a:solidFill>
            <a:latin typeface="Montserrat" pitchFamily="2" charset="0"/>
          </a:endParaRPr>
        </a:p>
      </dgm:t>
    </dgm:pt>
    <dgm:pt modelId="{03C8EE4A-5A7D-4527-83BE-8494704C62DA}" type="pres">
      <dgm:prSet presAssocID="{82780735-FF71-4B13-B059-8FC22662373A}" presName="Name0" presStyleCnt="0">
        <dgm:presLayoutVars>
          <dgm:dir/>
          <dgm:resizeHandles val="exact"/>
        </dgm:presLayoutVars>
      </dgm:prSet>
      <dgm:spPr/>
    </dgm:pt>
    <dgm:pt modelId="{5B79F7AB-BC16-4812-B2B3-B2F055ED02EA}" type="pres">
      <dgm:prSet presAssocID="{82780735-FF71-4B13-B059-8FC22662373A}" presName="arrow" presStyleLbl="bgShp" presStyleIdx="0" presStyleCnt="1"/>
      <dgm:spPr/>
    </dgm:pt>
    <dgm:pt modelId="{B1F493A7-64D4-4F0F-9FA5-3D18CB4BAF38}" type="pres">
      <dgm:prSet presAssocID="{82780735-FF71-4B13-B059-8FC22662373A}" presName="points" presStyleCnt="0"/>
      <dgm:spPr/>
    </dgm:pt>
    <dgm:pt modelId="{C16927DA-8938-4B4A-9CB0-5D38D303473E}" type="pres">
      <dgm:prSet presAssocID="{6E7CB986-13A3-4A0F-B63B-DCBCB95001D7}" presName="compositeA" presStyleCnt="0"/>
      <dgm:spPr/>
    </dgm:pt>
    <dgm:pt modelId="{0332227A-039E-4566-ADB0-EC92F3921623}" type="pres">
      <dgm:prSet presAssocID="{6E7CB986-13A3-4A0F-B63B-DCBCB95001D7}" presName="textA" presStyleLbl="revTx" presStyleIdx="0" presStyleCnt="10">
        <dgm:presLayoutVars>
          <dgm:bulletEnabled val="1"/>
        </dgm:presLayoutVars>
      </dgm:prSet>
      <dgm:spPr/>
    </dgm:pt>
    <dgm:pt modelId="{15D6B390-7656-4CC2-8707-87F3BC1E944C}" type="pres">
      <dgm:prSet presAssocID="{6E7CB986-13A3-4A0F-B63B-DCBCB95001D7}" presName="circleA" presStyleLbl="node1" presStyleIdx="0" presStyleCnt="10"/>
      <dgm:spPr/>
    </dgm:pt>
    <dgm:pt modelId="{1AC27496-5185-4707-BE05-BF79E9952A1C}" type="pres">
      <dgm:prSet presAssocID="{6E7CB986-13A3-4A0F-B63B-DCBCB95001D7}" presName="spaceA" presStyleCnt="0"/>
      <dgm:spPr/>
    </dgm:pt>
    <dgm:pt modelId="{FD68C28A-F54C-42F7-AA1A-E11069C0F951}" type="pres">
      <dgm:prSet presAssocID="{4FDEF893-72F4-4862-AF54-E084F2C49958}" presName="space" presStyleCnt="0"/>
      <dgm:spPr/>
    </dgm:pt>
    <dgm:pt modelId="{9399A777-216C-43C5-A45D-EE931BC20871}" type="pres">
      <dgm:prSet presAssocID="{26CC71B9-4FB9-4030-B6F7-25B105F05769}" presName="compositeB" presStyleCnt="0"/>
      <dgm:spPr/>
    </dgm:pt>
    <dgm:pt modelId="{CE4BB542-2C89-41D9-AC23-388C650ECA84}" type="pres">
      <dgm:prSet presAssocID="{26CC71B9-4FB9-4030-B6F7-25B105F05769}" presName="textB" presStyleLbl="revTx" presStyleIdx="1" presStyleCnt="10">
        <dgm:presLayoutVars>
          <dgm:bulletEnabled val="1"/>
        </dgm:presLayoutVars>
      </dgm:prSet>
      <dgm:spPr/>
    </dgm:pt>
    <dgm:pt modelId="{C8202720-EE63-42A3-AAC5-94F8A7204780}" type="pres">
      <dgm:prSet presAssocID="{26CC71B9-4FB9-4030-B6F7-25B105F05769}" presName="circleB" presStyleLbl="node1" presStyleIdx="1" presStyleCnt="10"/>
      <dgm:spPr/>
    </dgm:pt>
    <dgm:pt modelId="{BE87515D-2AB7-4915-8D3C-8811ADCB5218}" type="pres">
      <dgm:prSet presAssocID="{26CC71B9-4FB9-4030-B6F7-25B105F05769}" presName="spaceB" presStyleCnt="0"/>
      <dgm:spPr/>
    </dgm:pt>
    <dgm:pt modelId="{26DE939B-72F2-48F3-9133-F31E20FA2B9F}" type="pres">
      <dgm:prSet presAssocID="{DBF963A5-0768-40C3-840C-9A10B0034462}" presName="space" presStyleCnt="0"/>
      <dgm:spPr/>
    </dgm:pt>
    <dgm:pt modelId="{5CEE30FF-5650-4B75-8457-B4B932959004}" type="pres">
      <dgm:prSet presAssocID="{A9C2E53F-49E6-4DF1-9AC2-39175B623BC5}" presName="compositeA" presStyleCnt="0"/>
      <dgm:spPr/>
    </dgm:pt>
    <dgm:pt modelId="{BF460648-083F-45AB-81E8-F5D608354A45}" type="pres">
      <dgm:prSet presAssocID="{A9C2E53F-49E6-4DF1-9AC2-39175B623BC5}" presName="textA" presStyleLbl="revTx" presStyleIdx="2" presStyleCnt="10">
        <dgm:presLayoutVars>
          <dgm:bulletEnabled val="1"/>
        </dgm:presLayoutVars>
      </dgm:prSet>
      <dgm:spPr/>
    </dgm:pt>
    <dgm:pt modelId="{AA7370C6-1304-4753-A252-0F9383FD8FC8}" type="pres">
      <dgm:prSet presAssocID="{A9C2E53F-49E6-4DF1-9AC2-39175B623BC5}" presName="circleA" presStyleLbl="node1" presStyleIdx="2" presStyleCnt="10"/>
      <dgm:spPr/>
    </dgm:pt>
    <dgm:pt modelId="{1C5F73D1-8087-4AD3-9F3F-826EE4BDDC77}" type="pres">
      <dgm:prSet presAssocID="{A9C2E53F-49E6-4DF1-9AC2-39175B623BC5}" presName="spaceA" presStyleCnt="0"/>
      <dgm:spPr/>
    </dgm:pt>
    <dgm:pt modelId="{117E31B3-DE97-4CF0-8563-B9E13F3A15BB}" type="pres">
      <dgm:prSet presAssocID="{506D65D2-4A92-4A81-B9F7-C9A7494AC259}" presName="space" presStyleCnt="0"/>
      <dgm:spPr/>
    </dgm:pt>
    <dgm:pt modelId="{A8376D0E-7EFA-4DEF-AE3E-1FCE68847129}" type="pres">
      <dgm:prSet presAssocID="{52BC97C3-A23E-46E0-8257-30231E84934D}" presName="compositeB" presStyleCnt="0"/>
      <dgm:spPr/>
    </dgm:pt>
    <dgm:pt modelId="{6AB8AA68-93A3-44E3-9968-66A85D1BA2D4}" type="pres">
      <dgm:prSet presAssocID="{52BC97C3-A23E-46E0-8257-30231E84934D}" presName="textB" presStyleLbl="revTx" presStyleIdx="3" presStyleCnt="10">
        <dgm:presLayoutVars>
          <dgm:bulletEnabled val="1"/>
        </dgm:presLayoutVars>
      </dgm:prSet>
      <dgm:spPr/>
    </dgm:pt>
    <dgm:pt modelId="{1F6745CC-8262-451D-B1B0-BD431F180419}" type="pres">
      <dgm:prSet presAssocID="{52BC97C3-A23E-46E0-8257-30231E84934D}" presName="circleB" presStyleLbl="node1" presStyleIdx="3" presStyleCnt="10"/>
      <dgm:spPr/>
    </dgm:pt>
    <dgm:pt modelId="{52EDAAD1-D5E5-4BAA-A692-1F08A7CCBDCC}" type="pres">
      <dgm:prSet presAssocID="{52BC97C3-A23E-46E0-8257-30231E84934D}" presName="spaceB" presStyleCnt="0"/>
      <dgm:spPr/>
    </dgm:pt>
    <dgm:pt modelId="{50D90EDF-C05F-4EF2-BBCD-52AC5F250CEF}" type="pres">
      <dgm:prSet presAssocID="{C4F9DE72-A9E9-41B2-9DDE-E9B4A61A2FB7}" presName="space" presStyleCnt="0"/>
      <dgm:spPr/>
    </dgm:pt>
    <dgm:pt modelId="{9280D1CE-2C4C-4BA6-90A2-A0E4698E1111}" type="pres">
      <dgm:prSet presAssocID="{C4962874-4E84-41D9-AF77-BBA7B77C34D1}" presName="compositeA" presStyleCnt="0"/>
      <dgm:spPr/>
    </dgm:pt>
    <dgm:pt modelId="{75ED9296-8696-4E1F-B597-B474B0A0E3C8}" type="pres">
      <dgm:prSet presAssocID="{C4962874-4E84-41D9-AF77-BBA7B77C34D1}" presName="textA" presStyleLbl="revTx" presStyleIdx="4" presStyleCnt="10">
        <dgm:presLayoutVars>
          <dgm:bulletEnabled val="1"/>
        </dgm:presLayoutVars>
      </dgm:prSet>
      <dgm:spPr/>
    </dgm:pt>
    <dgm:pt modelId="{1F86C642-3E50-4FB7-9FB8-8963D8E829A0}" type="pres">
      <dgm:prSet presAssocID="{C4962874-4E84-41D9-AF77-BBA7B77C34D1}" presName="circleA" presStyleLbl="node1" presStyleIdx="4" presStyleCnt="10"/>
      <dgm:spPr/>
    </dgm:pt>
    <dgm:pt modelId="{50BB66A4-41A0-4800-AF9F-71A66275CD28}" type="pres">
      <dgm:prSet presAssocID="{C4962874-4E84-41D9-AF77-BBA7B77C34D1}" presName="spaceA" presStyleCnt="0"/>
      <dgm:spPr/>
    </dgm:pt>
    <dgm:pt modelId="{7270A125-5C52-4A60-91D3-3D9BBE90F112}" type="pres">
      <dgm:prSet presAssocID="{B55F3692-A2C1-431F-AFE4-0B953E98DD40}" presName="space" presStyleCnt="0"/>
      <dgm:spPr/>
    </dgm:pt>
    <dgm:pt modelId="{93A5802A-12FE-427D-B432-A35644A7786B}" type="pres">
      <dgm:prSet presAssocID="{EC0B9531-18A4-4086-A8D5-E29116D20F58}" presName="compositeB" presStyleCnt="0"/>
      <dgm:spPr/>
    </dgm:pt>
    <dgm:pt modelId="{EE81981E-5402-49D7-82A9-C001BE72DAD4}" type="pres">
      <dgm:prSet presAssocID="{EC0B9531-18A4-4086-A8D5-E29116D20F58}" presName="textB" presStyleLbl="revTx" presStyleIdx="5" presStyleCnt="10">
        <dgm:presLayoutVars>
          <dgm:bulletEnabled val="1"/>
        </dgm:presLayoutVars>
      </dgm:prSet>
      <dgm:spPr/>
    </dgm:pt>
    <dgm:pt modelId="{27270FFD-7A71-4AB3-8968-637FCCBEEEF1}" type="pres">
      <dgm:prSet presAssocID="{EC0B9531-18A4-4086-A8D5-E29116D20F58}" presName="circleB" presStyleLbl="node1" presStyleIdx="5" presStyleCnt="10"/>
      <dgm:spPr/>
    </dgm:pt>
    <dgm:pt modelId="{3FCB3126-C762-4828-89BD-A7887AB5B6C8}" type="pres">
      <dgm:prSet presAssocID="{EC0B9531-18A4-4086-A8D5-E29116D20F58}" presName="spaceB" presStyleCnt="0"/>
      <dgm:spPr/>
    </dgm:pt>
    <dgm:pt modelId="{4F0129C0-0112-468A-A801-D2BFC6DE6FCF}" type="pres">
      <dgm:prSet presAssocID="{2A69C2E9-A0D5-49C2-A8A2-9D111D7E5A35}" presName="space" presStyleCnt="0"/>
      <dgm:spPr/>
    </dgm:pt>
    <dgm:pt modelId="{11B15A89-D8C2-4F48-BD6C-1156DB37C448}" type="pres">
      <dgm:prSet presAssocID="{EE74D653-872C-47AF-86CA-D3223D0CB01C}" presName="compositeA" presStyleCnt="0"/>
      <dgm:spPr/>
    </dgm:pt>
    <dgm:pt modelId="{3FB43EEA-2B3F-49C0-97C2-5E87BBB8A6C3}" type="pres">
      <dgm:prSet presAssocID="{EE74D653-872C-47AF-86CA-D3223D0CB01C}" presName="textA" presStyleLbl="revTx" presStyleIdx="6" presStyleCnt="10">
        <dgm:presLayoutVars>
          <dgm:bulletEnabled val="1"/>
        </dgm:presLayoutVars>
      </dgm:prSet>
      <dgm:spPr/>
    </dgm:pt>
    <dgm:pt modelId="{CEBAAFE6-BD9C-4B43-BB6B-C1C5E5363FB9}" type="pres">
      <dgm:prSet presAssocID="{EE74D653-872C-47AF-86CA-D3223D0CB01C}" presName="circleA" presStyleLbl="node1" presStyleIdx="6" presStyleCnt="10"/>
      <dgm:spPr/>
    </dgm:pt>
    <dgm:pt modelId="{F96B1107-9B48-4ADF-AB65-D21270B09FCD}" type="pres">
      <dgm:prSet presAssocID="{EE74D653-872C-47AF-86CA-D3223D0CB01C}" presName="spaceA" presStyleCnt="0"/>
      <dgm:spPr/>
    </dgm:pt>
    <dgm:pt modelId="{BF8D1AD5-285B-4496-A661-52AE9D78F9B1}" type="pres">
      <dgm:prSet presAssocID="{3BC29678-5494-4C26-A7BE-40323E1443B7}" presName="space" presStyleCnt="0"/>
      <dgm:spPr/>
    </dgm:pt>
    <dgm:pt modelId="{7112EA7F-D8AD-4867-9198-4DFE4F586AA3}" type="pres">
      <dgm:prSet presAssocID="{C59DAAE8-F26B-472A-88A1-AD71DACEEAAA}" presName="compositeB" presStyleCnt="0"/>
      <dgm:spPr/>
    </dgm:pt>
    <dgm:pt modelId="{4D632ED9-2414-45D1-A75A-BD3FBECCE893}" type="pres">
      <dgm:prSet presAssocID="{C59DAAE8-F26B-472A-88A1-AD71DACEEAAA}" presName="textB" presStyleLbl="revTx" presStyleIdx="7" presStyleCnt="10">
        <dgm:presLayoutVars>
          <dgm:bulletEnabled val="1"/>
        </dgm:presLayoutVars>
      </dgm:prSet>
      <dgm:spPr/>
    </dgm:pt>
    <dgm:pt modelId="{191B307D-513C-44CE-B437-C16720767F65}" type="pres">
      <dgm:prSet presAssocID="{C59DAAE8-F26B-472A-88A1-AD71DACEEAAA}" presName="circleB" presStyleLbl="node1" presStyleIdx="7" presStyleCnt="10"/>
      <dgm:spPr/>
    </dgm:pt>
    <dgm:pt modelId="{352E145F-C50A-4B5C-AEFD-B7553E312983}" type="pres">
      <dgm:prSet presAssocID="{C59DAAE8-F26B-472A-88A1-AD71DACEEAAA}" presName="spaceB" presStyleCnt="0"/>
      <dgm:spPr/>
    </dgm:pt>
    <dgm:pt modelId="{921D4AE3-5636-4815-A6F3-EF1791E0BA9E}" type="pres">
      <dgm:prSet presAssocID="{DD60BE06-E40A-49F1-A88F-420C1DA3CB5B}" presName="space" presStyleCnt="0"/>
      <dgm:spPr/>
    </dgm:pt>
    <dgm:pt modelId="{5D6EB53C-14DA-4291-9C84-AA73E4CFB307}" type="pres">
      <dgm:prSet presAssocID="{E270595E-6492-48B2-986E-9C864BA04077}" presName="compositeA" presStyleCnt="0"/>
      <dgm:spPr/>
    </dgm:pt>
    <dgm:pt modelId="{D9971E7B-614E-4A81-8126-A03C151C223A}" type="pres">
      <dgm:prSet presAssocID="{E270595E-6492-48B2-986E-9C864BA04077}" presName="textA" presStyleLbl="revTx" presStyleIdx="8" presStyleCnt="10">
        <dgm:presLayoutVars>
          <dgm:bulletEnabled val="1"/>
        </dgm:presLayoutVars>
      </dgm:prSet>
      <dgm:spPr/>
    </dgm:pt>
    <dgm:pt modelId="{54B6000C-9BF6-4753-BF73-2EF4D81BA4A8}" type="pres">
      <dgm:prSet presAssocID="{E270595E-6492-48B2-986E-9C864BA04077}" presName="circleA" presStyleLbl="node1" presStyleIdx="8" presStyleCnt="10"/>
      <dgm:spPr/>
    </dgm:pt>
    <dgm:pt modelId="{1CC7CDFC-213B-4AF5-892F-DE28CDDCF309}" type="pres">
      <dgm:prSet presAssocID="{E270595E-6492-48B2-986E-9C864BA04077}" presName="spaceA" presStyleCnt="0"/>
      <dgm:spPr/>
    </dgm:pt>
    <dgm:pt modelId="{D9795FDD-1040-4613-ACF6-A61EFF0CD7CE}" type="pres">
      <dgm:prSet presAssocID="{F0D83EE8-425E-434C-976D-631B695A4FAD}" presName="space" presStyleCnt="0"/>
      <dgm:spPr/>
    </dgm:pt>
    <dgm:pt modelId="{D5D17F25-1063-4CBC-A0BB-B61CB76769A3}" type="pres">
      <dgm:prSet presAssocID="{F914DDA1-1439-45D1-A26F-40EC391FD5AE}" presName="compositeB" presStyleCnt="0"/>
      <dgm:spPr/>
    </dgm:pt>
    <dgm:pt modelId="{3D9D3849-EECE-4F7C-8BD9-661B1B965E84}" type="pres">
      <dgm:prSet presAssocID="{F914DDA1-1439-45D1-A26F-40EC391FD5AE}" presName="textB" presStyleLbl="revTx" presStyleIdx="9" presStyleCnt="10">
        <dgm:presLayoutVars>
          <dgm:bulletEnabled val="1"/>
        </dgm:presLayoutVars>
      </dgm:prSet>
      <dgm:spPr/>
    </dgm:pt>
    <dgm:pt modelId="{40AB3C5A-DB79-4F5D-A280-B7A004308661}" type="pres">
      <dgm:prSet presAssocID="{F914DDA1-1439-45D1-A26F-40EC391FD5AE}" presName="circleB" presStyleLbl="node1" presStyleIdx="9" presStyleCnt="10"/>
      <dgm:spPr/>
    </dgm:pt>
    <dgm:pt modelId="{D48007F3-7866-447D-87CC-F03B87F4D23F}" type="pres">
      <dgm:prSet presAssocID="{F914DDA1-1439-45D1-A26F-40EC391FD5AE}" presName="spaceB" presStyleCnt="0"/>
      <dgm:spPr/>
    </dgm:pt>
  </dgm:ptLst>
  <dgm:cxnLst>
    <dgm:cxn modelId="{8B04740D-E7CC-49C0-9DD4-AB93429014FF}" type="presOf" srcId="{A9C2E53F-49E6-4DF1-9AC2-39175B623BC5}" destId="{BF460648-083F-45AB-81E8-F5D608354A45}" srcOrd="0" destOrd="0" presId="urn:microsoft.com/office/officeart/2005/8/layout/hProcess11"/>
    <dgm:cxn modelId="{30E8C424-B406-4F64-9B70-24ACDA0B4752}" srcId="{82780735-FF71-4B13-B059-8FC22662373A}" destId="{52BC97C3-A23E-46E0-8257-30231E84934D}" srcOrd="3" destOrd="0" parTransId="{ABAB3BD5-F542-4E7B-AABE-D4B6686AB0C6}" sibTransId="{C4F9DE72-A9E9-41B2-9DDE-E9B4A61A2FB7}"/>
    <dgm:cxn modelId="{A0730F29-19B1-4A5E-A5F5-53E8C7FF194E}" srcId="{82780735-FF71-4B13-B059-8FC22662373A}" destId="{F914DDA1-1439-45D1-A26F-40EC391FD5AE}" srcOrd="9" destOrd="0" parTransId="{57CFE572-E38F-49FF-8945-33606A22A493}" sibTransId="{BB840285-1023-4920-B26B-A21F47497DF6}"/>
    <dgm:cxn modelId="{54AAA235-3D13-4E9D-931B-870666F3E299}" type="presOf" srcId="{EC0B9531-18A4-4086-A8D5-E29116D20F58}" destId="{EE81981E-5402-49D7-82A9-C001BE72DAD4}" srcOrd="0" destOrd="0" presId="urn:microsoft.com/office/officeart/2005/8/layout/hProcess11"/>
    <dgm:cxn modelId="{A4FD0942-B19A-4B81-8781-3C5DFC95FE69}" srcId="{82780735-FF71-4B13-B059-8FC22662373A}" destId="{EE74D653-872C-47AF-86CA-D3223D0CB01C}" srcOrd="6" destOrd="0" parTransId="{C62DD63E-6E49-40E7-8A20-B005A8070751}" sibTransId="{3BC29678-5494-4C26-A7BE-40323E1443B7}"/>
    <dgm:cxn modelId="{315E8C77-FB01-4B04-BAED-7C20AB840F8F}" type="presOf" srcId="{EE74D653-872C-47AF-86CA-D3223D0CB01C}" destId="{3FB43EEA-2B3F-49C0-97C2-5E87BBB8A6C3}" srcOrd="0" destOrd="0" presId="urn:microsoft.com/office/officeart/2005/8/layout/hProcess11"/>
    <dgm:cxn modelId="{8BFC2178-5539-41A7-BC5A-A8D594C38BD7}" srcId="{82780735-FF71-4B13-B059-8FC22662373A}" destId="{26CC71B9-4FB9-4030-B6F7-25B105F05769}" srcOrd="1" destOrd="0" parTransId="{BDD0FAEA-FD2B-40BB-94B4-7A08835AE5E3}" sibTransId="{DBF963A5-0768-40C3-840C-9A10B0034462}"/>
    <dgm:cxn modelId="{F1785D79-BC73-4532-8275-31064DAB2E20}" type="presOf" srcId="{82780735-FF71-4B13-B059-8FC22662373A}" destId="{03C8EE4A-5A7D-4527-83BE-8494704C62DA}" srcOrd="0" destOrd="0" presId="urn:microsoft.com/office/officeart/2005/8/layout/hProcess11"/>
    <dgm:cxn modelId="{AAE2A55A-A5DF-49B4-AE8A-19119021D9DE}" srcId="{82780735-FF71-4B13-B059-8FC22662373A}" destId="{E270595E-6492-48B2-986E-9C864BA04077}" srcOrd="8" destOrd="0" parTransId="{0C3BA0D5-7044-47E1-A1A6-92CE4A5DFDCC}" sibTransId="{F0D83EE8-425E-434C-976D-631B695A4FAD}"/>
    <dgm:cxn modelId="{B1864D85-0ACA-4EC0-BD20-740DEC80D764}" srcId="{82780735-FF71-4B13-B059-8FC22662373A}" destId="{EC0B9531-18A4-4086-A8D5-E29116D20F58}" srcOrd="5" destOrd="0" parTransId="{5D435A52-781D-4F9A-B7D4-920AFEF91D6D}" sibTransId="{2A69C2E9-A0D5-49C2-A8A2-9D111D7E5A35}"/>
    <dgm:cxn modelId="{1CF14896-255A-45FF-9AA7-32E14C7A843A}" type="presOf" srcId="{E270595E-6492-48B2-986E-9C864BA04077}" destId="{D9971E7B-614E-4A81-8126-A03C151C223A}" srcOrd="0" destOrd="0" presId="urn:microsoft.com/office/officeart/2005/8/layout/hProcess11"/>
    <dgm:cxn modelId="{CCA712A0-CE43-4F63-9EB5-9CBE702AB1AD}" type="presOf" srcId="{26CC71B9-4FB9-4030-B6F7-25B105F05769}" destId="{CE4BB542-2C89-41D9-AC23-388C650ECA84}" srcOrd="0" destOrd="0" presId="urn:microsoft.com/office/officeart/2005/8/layout/hProcess11"/>
    <dgm:cxn modelId="{ECE266A7-0355-4246-9BD0-8827D8E12E53}" srcId="{82780735-FF71-4B13-B059-8FC22662373A}" destId="{6E7CB986-13A3-4A0F-B63B-DCBCB95001D7}" srcOrd="0" destOrd="0" parTransId="{9A1CFB52-2603-428A-930A-543ECA150A91}" sibTransId="{4FDEF893-72F4-4862-AF54-E084F2C49958}"/>
    <dgm:cxn modelId="{F75914B4-417D-4892-91D2-1FEB814F00DF}" type="presOf" srcId="{6E7CB986-13A3-4A0F-B63B-DCBCB95001D7}" destId="{0332227A-039E-4566-ADB0-EC92F3921623}" srcOrd="0" destOrd="0" presId="urn:microsoft.com/office/officeart/2005/8/layout/hProcess11"/>
    <dgm:cxn modelId="{A40EBECA-0460-42F3-80CF-87AE56AAE30E}" srcId="{82780735-FF71-4B13-B059-8FC22662373A}" destId="{C4962874-4E84-41D9-AF77-BBA7B77C34D1}" srcOrd="4" destOrd="0" parTransId="{4DE09C06-0F5B-469E-8243-A19EE9ACF648}" sibTransId="{B55F3692-A2C1-431F-AFE4-0B953E98DD40}"/>
    <dgm:cxn modelId="{A57FA6D3-97EB-48AA-844A-61958DF16F81}" type="presOf" srcId="{52BC97C3-A23E-46E0-8257-30231E84934D}" destId="{6AB8AA68-93A3-44E3-9968-66A85D1BA2D4}" srcOrd="0" destOrd="0" presId="urn:microsoft.com/office/officeart/2005/8/layout/hProcess11"/>
    <dgm:cxn modelId="{A560B8D7-AE34-400F-BC77-8F55864EACCB}" type="presOf" srcId="{F914DDA1-1439-45D1-A26F-40EC391FD5AE}" destId="{3D9D3849-EECE-4F7C-8BD9-661B1B965E84}" srcOrd="0" destOrd="0" presId="urn:microsoft.com/office/officeart/2005/8/layout/hProcess11"/>
    <dgm:cxn modelId="{40BBA3DC-F0A4-4D1E-959D-325854857938}" srcId="{82780735-FF71-4B13-B059-8FC22662373A}" destId="{A9C2E53F-49E6-4DF1-9AC2-39175B623BC5}" srcOrd="2" destOrd="0" parTransId="{CBA22156-130A-40C9-9594-F5AC310C16CF}" sibTransId="{506D65D2-4A92-4A81-B9F7-C9A7494AC259}"/>
    <dgm:cxn modelId="{681EBBF0-0784-4B96-9CA3-D7F84CEA0AD3}" type="presOf" srcId="{C59DAAE8-F26B-472A-88A1-AD71DACEEAAA}" destId="{4D632ED9-2414-45D1-A75A-BD3FBECCE893}" srcOrd="0" destOrd="0" presId="urn:microsoft.com/office/officeart/2005/8/layout/hProcess11"/>
    <dgm:cxn modelId="{8D8080F1-7DB1-47DA-8A70-A9486FA4D6E9}" type="presOf" srcId="{C4962874-4E84-41D9-AF77-BBA7B77C34D1}" destId="{75ED9296-8696-4E1F-B597-B474B0A0E3C8}" srcOrd="0" destOrd="0" presId="urn:microsoft.com/office/officeart/2005/8/layout/hProcess11"/>
    <dgm:cxn modelId="{3944A7F6-B1AE-4B2A-917F-F979A03235E0}" srcId="{82780735-FF71-4B13-B059-8FC22662373A}" destId="{C59DAAE8-F26B-472A-88A1-AD71DACEEAAA}" srcOrd="7" destOrd="0" parTransId="{EB8D6050-A263-4DAF-95DB-1468D5FEEA6A}" sibTransId="{DD60BE06-E40A-49F1-A88F-420C1DA3CB5B}"/>
    <dgm:cxn modelId="{0C1D4562-31D3-4D9D-999F-84B7718D4DE6}" type="presParOf" srcId="{03C8EE4A-5A7D-4527-83BE-8494704C62DA}" destId="{5B79F7AB-BC16-4812-B2B3-B2F055ED02EA}" srcOrd="0" destOrd="0" presId="urn:microsoft.com/office/officeart/2005/8/layout/hProcess11"/>
    <dgm:cxn modelId="{F4EF48A2-CEC4-468C-8EA4-FA2B886EC6BE}" type="presParOf" srcId="{03C8EE4A-5A7D-4527-83BE-8494704C62DA}" destId="{B1F493A7-64D4-4F0F-9FA5-3D18CB4BAF38}" srcOrd="1" destOrd="0" presId="urn:microsoft.com/office/officeart/2005/8/layout/hProcess11"/>
    <dgm:cxn modelId="{0FDC449D-F0D2-4345-AF01-985BCD7F6125}" type="presParOf" srcId="{B1F493A7-64D4-4F0F-9FA5-3D18CB4BAF38}" destId="{C16927DA-8938-4B4A-9CB0-5D38D303473E}" srcOrd="0" destOrd="0" presId="urn:microsoft.com/office/officeart/2005/8/layout/hProcess11"/>
    <dgm:cxn modelId="{B81C8F50-783A-4589-B916-4C361291B713}" type="presParOf" srcId="{C16927DA-8938-4B4A-9CB0-5D38D303473E}" destId="{0332227A-039E-4566-ADB0-EC92F3921623}" srcOrd="0" destOrd="0" presId="urn:microsoft.com/office/officeart/2005/8/layout/hProcess11"/>
    <dgm:cxn modelId="{674D2F9D-D007-48DA-BBAF-4209CD9CC1CC}" type="presParOf" srcId="{C16927DA-8938-4B4A-9CB0-5D38D303473E}" destId="{15D6B390-7656-4CC2-8707-87F3BC1E944C}" srcOrd="1" destOrd="0" presId="urn:microsoft.com/office/officeart/2005/8/layout/hProcess11"/>
    <dgm:cxn modelId="{F531FEBC-65AA-4A41-820F-7A41972D3DA1}" type="presParOf" srcId="{C16927DA-8938-4B4A-9CB0-5D38D303473E}" destId="{1AC27496-5185-4707-BE05-BF79E9952A1C}" srcOrd="2" destOrd="0" presId="urn:microsoft.com/office/officeart/2005/8/layout/hProcess11"/>
    <dgm:cxn modelId="{5BEE2814-E7F5-4F41-8753-1928F861EA8C}" type="presParOf" srcId="{B1F493A7-64D4-4F0F-9FA5-3D18CB4BAF38}" destId="{FD68C28A-F54C-42F7-AA1A-E11069C0F951}" srcOrd="1" destOrd="0" presId="urn:microsoft.com/office/officeart/2005/8/layout/hProcess11"/>
    <dgm:cxn modelId="{C6126183-E2A2-46B8-8D26-6F5E70287FBA}" type="presParOf" srcId="{B1F493A7-64D4-4F0F-9FA5-3D18CB4BAF38}" destId="{9399A777-216C-43C5-A45D-EE931BC20871}" srcOrd="2" destOrd="0" presId="urn:microsoft.com/office/officeart/2005/8/layout/hProcess11"/>
    <dgm:cxn modelId="{81587D4A-9257-4D93-ADA3-AE62A54C1C01}" type="presParOf" srcId="{9399A777-216C-43C5-A45D-EE931BC20871}" destId="{CE4BB542-2C89-41D9-AC23-388C650ECA84}" srcOrd="0" destOrd="0" presId="urn:microsoft.com/office/officeart/2005/8/layout/hProcess11"/>
    <dgm:cxn modelId="{78C4B335-2F89-4805-A0D9-DEFE9A925CB9}" type="presParOf" srcId="{9399A777-216C-43C5-A45D-EE931BC20871}" destId="{C8202720-EE63-42A3-AAC5-94F8A7204780}" srcOrd="1" destOrd="0" presId="urn:microsoft.com/office/officeart/2005/8/layout/hProcess11"/>
    <dgm:cxn modelId="{88A2DBFE-1233-4F10-9D4D-82DB7D65BE0C}" type="presParOf" srcId="{9399A777-216C-43C5-A45D-EE931BC20871}" destId="{BE87515D-2AB7-4915-8D3C-8811ADCB5218}" srcOrd="2" destOrd="0" presId="urn:microsoft.com/office/officeart/2005/8/layout/hProcess11"/>
    <dgm:cxn modelId="{32758C75-86B9-434F-B0BD-A4E571AA18D9}" type="presParOf" srcId="{B1F493A7-64D4-4F0F-9FA5-3D18CB4BAF38}" destId="{26DE939B-72F2-48F3-9133-F31E20FA2B9F}" srcOrd="3" destOrd="0" presId="urn:microsoft.com/office/officeart/2005/8/layout/hProcess11"/>
    <dgm:cxn modelId="{03533F28-20BE-48FF-A461-8FA582402548}" type="presParOf" srcId="{B1F493A7-64D4-4F0F-9FA5-3D18CB4BAF38}" destId="{5CEE30FF-5650-4B75-8457-B4B932959004}" srcOrd="4" destOrd="0" presId="urn:microsoft.com/office/officeart/2005/8/layout/hProcess11"/>
    <dgm:cxn modelId="{6F480489-0A9B-4335-8AFD-A29396E21B36}" type="presParOf" srcId="{5CEE30FF-5650-4B75-8457-B4B932959004}" destId="{BF460648-083F-45AB-81E8-F5D608354A45}" srcOrd="0" destOrd="0" presId="urn:microsoft.com/office/officeart/2005/8/layout/hProcess11"/>
    <dgm:cxn modelId="{6664BD2C-C78C-423C-9B22-34CAE3F69BC9}" type="presParOf" srcId="{5CEE30FF-5650-4B75-8457-B4B932959004}" destId="{AA7370C6-1304-4753-A252-0F9383FD8FC8}" srcOrd="1" destOrd="0" presId="urn:microsoft.com/office/officeart/2005/8/layout/hProcess11"/>
    <dgm:cxn modelId="{904A1CE6-6074-48E5-9176-4BA57B112CA2}" type="presParOf" srcId="{5CEE30FF-5650-4B75-8457-B4B932959004}" destId="{1C5F73D1-8087-4AD3-9F3F-826EE4BDDC77}" srcOrd="2" destOrd="0" presId="urn:microsoft.com/office/officeart/2005/8/layout/hProcess11"/>
    <dgm:cxn modelId="{9A7A95DC-A6E4-4AA4-98EE-A3865919C727}" type="presParOf" srcId="{B1F493A7-64D4-4F0F-9FA5-3D18CB4BAF38}" destId="{117E31B3-DE97-4CF0-8563-B9E13F3A15BB}" srcOrd="5" destOrd="0" presId="urn:microsoft.com/office/officeart/2005/8/layout/hProcess11"/>
    <dgm:cxn modelId="{389AFA4C-FF81-4D26-8B1D-EB1EC1D02401}" type="presParOf" srcId="{B1F493A7-64D4-4F0F-9FA5-3D18CB4BAF38}" destId="{A8376D0E-7EFA-4DEF-AE3E-1FCE68847129}" srcOrd="6" destOrd="0" presId="urn:microsoft.com/office/officeart/2005/8/layout/hProcess11"/>
    <dgm:cxn modelId="{F9D80037-0AE6-4241-9261-E6CAF619AA4E}" type="presParOf" srcId="{A8376D0E-7EFA-4DEF-AE3E-1FCE68847129}" destId="{6AB8AA68-93A3-44E3-9968-66A85D1BA2D4}" srcOrd="0" destOrd="0" presId="urn:microsoft.com/office/officeart/2005/8/layout/hProcess11"/>
    <dgm:cxn modelId="{DFAA5F3B-8BCB-402A-A582-84ABFC5F37B6}" type="presParOf" srcId="{A8376D0E-7EFA-4DEF-AE3E-1FCE68847129}" destId="{1F6745CC-8262-451D-B1B0-BD431F180419}" srcOrd="1" destOrd="0" presId="urn:microsoft.com/office/officeart/2005/8/layout/hProcess11"/>
    <dgm:cxn modelId="{62D30381-A690-48C3-8904-81D47DC8429A}" type="presParOf" srcId="{A8376D0E-7EFA-4DEF-AE3E-1FCE68847129}" destId="{52EDAAD1-D5E5-4BAA-A692-1F08A7CCBDCC}" srcOrd="2" destOrd="0" presId="urn:microsoft.com/office/officeart/2005/8/layout/hProcess11"/>
    <dgm:cxn modelId="{2445C253-FA2B-429F-A442-4B9CB875337F}" type="presParOf" srcId="{B1F493A7-64D4-4F0F-9FA5-3D18CB4BAF38}" destId="{50D90EDF-C05F-4EF2-BBCD-52AC5F250CEF}" srcOrd="7" destOrd="0" presId="urn:microsoft.com/office/officeart/2005/8/layout/hProcess11"/>
    <dgm:cxn modelId="{8F95E563-5566-4D2A-87D0-2A3C9EDF56EC}" type="presParOf" srcId="{B1F493A7-64D4-4F0F-9FA5-3D18CB4BAF38}" destId="{9280D1CE-2C4C-4BA6-90A2-A0E4698E1111}" srcOrd="8" destOrd="0" presId="urn:microsoft.com/office/officeart/2005/8/layout/hProcess11"/>
    <dgm:cxn modelId="{444CD937-1752-498B-A3FE-97038D7B8AD1}" type="presParOf" srcId="{9280D1CE-2C4C-4BA6-90A2-A0E4698E1111}" destId="{75ED9296-8696-4E1F-B597-B474B0A0E3C8}" srcOrd="0" destOrd="0" presId="urn:microsoft.com/office/officeart/2005/8/layout/hProcess11"/>
    <dgm:cxn modelId="{7EA5D5CF-2B25-4564-89F3-F07BB85369A3}" type="presParOf" srcId="{9280D1CE-2C4C-4BA6-90A2-A0E4698E1111}" destId="{1F86C642-3E50-4FB7-9FB8-8963D8E829A0}" srcOrd="1" destOrd="0" presId="urn:microsoft.com/office/officeart/2005/8/layout/hProcess11"/>
    <dgm:cxn modelId="{A43B7CB8-0523-40A3-BDFC-98AE3C89E0B6}" type="presParOf" srcId="{9280D1CE-2C4C-4BA6-90A2-A0E4698E1111}" destId="{50BB66A4-41A0-4800-AF9F-71A66275CD28}" srcOrd="2" destOrd="0" presId="urn:microsoft.com/office/officeart/2005/8/layout/hProcess11"/>
    <dgm:cxn modelId="{011983CA-9427-4888-B0C2-77F3ED616B06}" type="presParOf" srcId="{B1F493A7-64D4-4F0F-9FA5-3D18CB4BAF38}" destId="{7270A125-5C52-4A60-91D3-3D9BBE90F112}" srcOrd="9" destOrd="0" presId="urn:microsoft.com/office/officeart/2005/8/layout/hProcess11"/>
    <dgm:cxn modelId="{C587B2E2-D53E-48E8-A278-894485F4C135}" type="presParOf" srcId="{B1F493A7-64D4-4F0F-9FA5-3D18CB4BAF38}" destId="{93A5802A-12FE-427D-B432-A35644A7786B}" srcOrd="10" destOrd="0" presId="urn:microsoft.com/office/officeart/2005/8/layout/hProcess11"/>
    <dgm:cxn modelId="{CA411D6E-D78F-4132-B70E-56F211BDD6FD}" type="presParOf" srcId="{93A5802A-12FE-427D-B432-A35644A7786B}" destId="{EE81981E-5402-49D7-82A9-C001BE72DAD4}" srcOrd="0" destOrd="0" presId="urn:microsoft.com/office/officeart/2005/8/layout/hProcess11"/>
    <dgm:cxn modelId="{71E96632-6985-4814-8A11-94BF3BF96E68}" type="presParOf" srcId="{93A5802A-12FE-427D-B432-A35644A7786B}" destId="{27270FFD-7A71-4AB3-8968-637FCCBEEEF1}" srcOrd="1" destOrd="0" presId="urn:microsoft.com/office/officeart/2005/8/layout/hProcess11"/>
    <dgm:cxn modelId="{553EF887-3523-45C7-8475-8D3EA3B1E661}" type="presParOf" srcId="{93A5802A-12FE-427D-B432-A35644A7786B}" destId="{3FCB3126-C762-4828-89BD-A7887AB5B6C8}" srcOrd="2" destOrd="0" presId="urn:microsoft.com/office/officeart/2005/8/layout/hProcess11"/>
    <dgm:cxn modelId="{18D9B496-E6B7-4286-8DDE-F06D08FD0B48}" type="presParOf" srcId="{B1F493A7-64D4-4F0F-9FA5-3D18CB4BAF38}" destId="{4F0129C0-0112-468A-A801-D2BFC6DE6FCF}" srcOrd="11" destOrd="0" presId="urn:microsoft.com/office/officeart/2005/8/layout/hProcess11"/>
    <dgm:cxn modelId="{FCB68CF1-13B0-45B3-877A-A8123CADCFDB}" type="presParOf" srcId="{B1F493A7-64D4-4F0F-9FA5-3D18CB4BAF38}" destId="{11B15A89-D8C2-4F48-BD6C-1156DB37C448}" srcOrd="12" destOrd="0" presId="urn:microsoft.com/office/officeart/2005/8/layout/hProcess11"/>
    <dgm:cxn modelId="{A94842A9-3E10-46A3-9F48-3CBCD56CC4F5}" type="presParOf" srcId="{11B15A89-D8C2-4F48-BD6C-1156DB37C448}" destId="{3FB43EEA-2B3F-49C0-97C2-5E87BBB8A6C3}" srcOrd="0" destOrd="0" presId="urn:microsoft.com/office/officeart/2005/8/layout/hProcess11"/>
    <dgm:cxn modelId="{5155FA13-1082-48FB-980A-D2EC7B73929C}" type="presParOf" srcId="{11B15A89-D8C2-4F48-BD6C-1156DB37C448}" destId="{CEBAAFE6-BD9C-4B43-BB6B-C1C5E5363FB9}" srcOrd="1" destOrd="0" presId="urn:microsoft.com/office/officeart/2005/8/layout/hProcess11"/>
    <dgm:cxn modelId="{B1FA1F7E-C56B-42B4-81F7-2E8AA9E7BE1B}" type="presParOf" srcId="{11B15A89-D8C2-4F48-BD6C-1156DB37C448}" destId="{F96B1107-9B48-4ADF-AB65-D21270B09FCD}" srcOrd="2" destOrd="0" presId="urn:microsoft.com/office/officeart/2005/8/layout/hProcess11"/>
    <dgm:cxn modelId="{4512651D-1796-434B-BB27-1946C801729C}" type="presParOf" srcId="{B1F493A7-64D4-4F0F-9FA5-3D18CB4BAF38}" destId="{BF8D1AD5-285B-4496-A661-52AE9D78F9B1}" srcOrd="13" destOrd="0" presId="urn:microsoft.com/office/officeart/2005/8/layout/hProcess11"/>
    <dgm:cxn modelId="{990673A6-C308-4628-8E5E-D4B5A2947DD7}" type="presParOf" srcId="{B1F493A7-64D4-4F0F-9FA5-3D18CB4BAF38}" destId="{7112EA7F-D8AD-4867-9198-4DFE4F586AA3}" srcOrd="14" destOrd="0" presId="urn:microsoft.com/office/officeart/2005/8/layout/hProcess11"/>
    <dgm:cxn modelId="{07117A57-66CE-448F-92A7-B8266162FD32}" type="presParOf" srcId="{7112EA7F-D8AD-4867-9198-4DFE4F586AA3}" destId="{4D632ED9-2414-45D1-A75A-BD3FBECCE893}" srcOrd="0" destOrd="0" presId="urn:microsoft.com/office/officeart/2005/8/layout/hProcess11"/>
    <dgm:cxn modelId="{8522092D-7BCC-46E7-AC99-682E4BDD4573}" type="presParOf" srcId="{7112EA7F-D8AD-4867-9198-4DFE4F586AA3}" destId="{191B307D-513C-44CE-B437-C16720767F65}" srcOrd="1" destOrd="0" presId="urn:microsoft.com/office/officeart/2005/8/layout/hProcess11"/>
    <dgm:cxn modelId="{D9EA7B62-058C-49F5-A4BE-419857D3ECD9}" type="presParOf" srcId="{7112EA7F-D8AD-4867-9198-4DFE4F586AA3}" destId="{352E145F-C50A-4B5C-AEFD-B7553E312983}" srcOrd="2" destOrd="0" presId="urn:microsoft.com/office/officeart/2005/8/layout/hProcess11"/>
    <dgm:cxn modelId="{BE174DF6-A497-497B-8B19-4A68F99D5FB6}" type="presParOf" srcId="{B1F493A7-64D4-4F0F-9FA5-3D18CB4BAF38}" destId="{921D4AE3-5636-4815-A6F3-EF1791E0BA9E}" srcOrd="15" destOrd="0" presId="urn:microsoft.com/office/officeart/2005/8/layout/hProcess11"/>
    <dgm:cxn modelId="{DFA35C56-B6A0-4E50-AD1C-96BB3AABDC76}" type="presParOf" srcId="{B1F493A7-64D4-4F0F-9FA5-3D18CB4BAF38}" destId="{5D6EB53C-14DA-4291-9C84-AA73E4CFB307}" srcOrd="16" destOrd="0" presId="urn:microsoft.com/office/officeart/2005/8/layout/hProcess11"/>
    <dgm:cxn modelId="{69D5E7B7-F04B-4380-9993-18374960A7A1}" type="presParOf" srcId="{5D6EB53C-14DA-4291-9C84-AA73E4CFB307}" destId="{D9971E7B-614E-4A81-8126-A03C151C223A}" srcOrd="0" destOrd="0" presId="urn:microsoft.com/office/officeart/2005/8/layout/hProcess11"/>
    <dgm:cxn modelId="{CC0D3AAB-BDFD-4C3C-AEA3-EA99FD46D222}" type="presParOf" srcId="{5D6EB53C-14DA-4291-9C84-AA73E4CFB307}" destId="{54B6000C-9BF6-4753-BF73-2EF4D81BA4A8}" srcOrd="1" destOrd="0" presId="urn:microsoft.com/office/officeart/2005/8/layout/hProcess11"/>
    <dgm:cxn modelId="{5A94B92A-C5B4-4ED0-80A0-900EF5D4390B}" type="presParOf" srcId="{5D6EB53C-14DA-4291-9C84-AA73E4CFB307}" destId="{1CC7CDFC-213B-4AF5-892F-DE28CDDCF309}" srcOrd="2" destOrd="0" presId="urn:microsoft.com/office/officeart/2005/8/layout/hProcess11"/>
    <dgm:cxn modelId="{F7A6F6C3-EBE5-4E3C-BB48-7288416E5974}" type="presParOf" srcId="{B1F493A7-64D4-4F0F-9FA5-3D18CB4BAF38}" destId="{D9795FDD-1040-4613-ACF6-A61EFF0CD7CE}" srcOrd="17" destOrd="0" presId="urn:microsoft.com/office/officeart/2005/8/layout/hProcess11"/>
    <dgm:cxn modelId="{B4DD1120-A524-41EE-BFE0-17F6A1009AE1}" type="presParOf" srcId="{B1F493A7-64D4-4F0F-9FA5-3D18CB4BAF38}" destId="{D5D17F25-1063-4CBC-A0BB-B61CB76769A3}" srcOrd="18" destOrd="0" presId="urn:microsoft.com/office/officeart/2005/8/layout/hProcess11"/>
    <dgm:cxn modelId="{4E81F36F-356C-41C4-A0D9-0287DEE7AF74}" type="presParOf" srcId="{D5D17F25-1063-4CBC-A0BB-B61CB76769A3}" destId="{3D9D3849-EECE-4F7C-8BD9-661B1B965E84}" srcOrd="0" destOrd="0" presId="urn:microsoft.com/office/officeart/2005/8/layout/hProcess11"/>
    <dgm:cxn modelId="{4E9FD0B5-87F5-4599-87E1-7511BE2C76E0}" type="presParOf" srcId="{D5D17F25-1063-4CBC-A0BB-B61CB76769A3}" destId="{40AB3C5A-DB79-4F5D-A280-B7A004308661}" srcOrd="1" destOrd="0" presId="urn:microsoft.com/office/officeart/2005/8/layout/hProcess11"/>
    <dgm:cxn modelId="{08789062-CD11-42E1-82FA-4EAE2CCC00BC}" type="presParOf" srcId="{D5D17F25-1063-4CBC-A0BB-B61CB76769A3}" destId="{D48007F3-7866-447D-87CC-F03B87F4D23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79F7AB-BC16-4812-B2B3-B2F055ED02EA}">
      <dsp:nvSpPr>
        <dsp:cNvPr id="0" name=""/>
        <dsp:cNvSpPr/>
      </dsp:nvSpPr>
      <dsp:spPr>
        <a:xfrm>
          <a:off x="0" y="1800542"/>
          <a:ext cx="11418570" cy="2400723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32227A-039E-4566-ADB0-EC92F3921623}">
      <dsp:nvSpPr>
        <dsp:cNvPr id="0" name=""/>
        <dsp:cNvSpPr/>
      </dsp:nvSpPr>
      <dsp:spPr>
        <a:xfrm>
          <a:off x="6052" y="0"/>
          <a:ext cx="982259" cy="2400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i="1" kern="1200" dirty="0">
              <a:solidFill>
                <a:srgbClr val="295778"/>
              </a:solidFill>
              <a:latin typeface="Montserrat" pitchFamily="2" charset="0"/>
            </a:rPr>
            <a:t>Big Book on Evaluation Good Practice Standards (November 2012)</a:t>
          </a:r>
          <a:endParaRPr lang="pt-BR" sz="1000" b="1" i="1" kern="1200" dirty="0">
            <a:solidFill>
              <a:srgbClr val="295778"/>
            </a:solidFill>
            <a:latin typeface="Montserrat" pitchFamily="2" charset="0"/>
          </a:endParaRPr>
        </a:p>
      </dsp:txBody>
      <dsp:txXfrm>
        <a:off x="6052" y="0"/>
        <a:ext cx="982259" cy="2400723"/>
      </dsp:txXfrm>
    </dsp:sp>
    <dsp:sp modelId="{15D6B390-7656-4CC2-8707-87F3BC1E944C}">
      <dsp:nvSpPr>
        <dsp:cNvPr id="0" name=""/>
        <dsp:cNvSpPr/>
      </dsp:nvSpPr>
      <dsp:spPr>
        <a:xfrm>
          <a:off x="197091" y="2700814"/>
          <a:ext cx="600180" cy="600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BB542-2C89-41D9-AC23-388C650ECA84}">
      <dsp:nvSpPr>
        <dsp:cNvPr id="0" name=""/>
        <dsp:cNvSpPr/>
      </dsp:nvSpPr>
      <dsp:spPr>
        <a:xfrm>
          <a:off x="1037424" y="3601085"/>
          <a:ext cx="982259" cy="2400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i="1" kern="1200" dirty="0">
              <a:solidFill>
                <a:srgbClr val="295778"/>
              </a:solidFill>
              <a:latin typeface="Montserrat" pitchFamily="2" charset="0"/>
            </a:rPr>
            <a:t>Paper: The Private and Public Sector Good Practice Standards: </a:t>
          </a:r>
          <a:r>
            <a:rPr lang="pt-BR" sz="1000" b="1" i="1" kern="1200" dirty="0">
              <a:solidFill>
                <a:srgbClr val="295778"/>
              </a:solidFill>
              <a:latin typeface="Montserrat" pitchFamily="2" charset="0"/>
            </a:rPr>
            <a:t>A Background </a:t>
          </a:r>
          <a:r>
            <a:rPr lang="pt-BR" sz="1000" b="1" i="1" kern="1200" dirty="0" err="1">
              <a:solidFill>
                <a:srgbClr val="295778"/>
              </a:solidFill>
              <a:latin typeface="Montserrat" pitchFamily="2" charset="0"/>
            </a:rPr>
            <a:t>and</a:t>
          </a:r>
          <a:r>
            <a:rPr lang="pt-BR" sz="1000" b="1" i="1" kern="1200" dirty="0">
              <a:solidFill>
                <a:srgbClr val="295778"/>
              </a:solidFill>
              <a:latin typeface="Montserrat" pitchFamily="2" charset="0"/>
            </a:rPr>
            <a:t> </a:t>
          </a:r>
          <a:r>
            <a:rPr lang="pt-BR" sz="1000" b="1" i="1" kern="1200" dirty="0" err="1">
              <a:solidFill>
                <a:srgbClr val="295778"/>
              </a:solidFill>
              <a:latin typeface="Montserrat" pitchFamily="2" charset="0"/>
            </a:rPr>
            <a:t>Comparison</a:t>
          </a:r>
          <a:r>
            <a:rPr lang="pt-BR" sz="1000" b="1" i="1" kern="1200" dirty="0">
              <a:solidFill>
                <a:srgbClr val="295778"/>
              </a:solidFill>
              <a:latin typeface="Montserrat" pitchFamily="2" charset="0"/>
            </a:rPr>
            <a:t> (2013)</a:t>
          </a:r>
        </a:p>
      </dsp:txBody>
      <dsp:txXfrm>
        <a:off x="1037424" y="3601085"/>
        <a:ext cx="982259" cy="2400723"/>
      </dsp:txXfrm>
    </dsp:sp>
    <dsp:sp modelId="{C8202720-EE63-42A3-AAC5-94F8A7204780}">
      <dsp:nvSpPr>
        <dsp:cNvPr id="0" name=""/>
        <dsp:cNvSpPr/>
      </dsp:nvSpPr>
      <dsp:spPr>
        <a:xfrm>
          <a:off x="1228463" y="2700814"/>
          <a:ext cx="600180" cy="600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460648-083F-45AB-81E8-F5D608354A45}">
      <dsp:nvSpPr>
        <dsp:cNvPr id="0" name=""/>
        <dsp:cNvSpPr/>
      </dsp:nvSpPr>
      <dsp:spPr>
        <a:xfrm>
          <a:off x="2068796" y="0"/>
          <a:ext cx="982259" cy="2400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i="1" kern="1200" dirty="0">
              <a:solidFill>
                <a:srgbClr val="295778"/>
              </a:solidFill>
              <a:latin typeface="Montserrat" pitchFamily="2" charset="0"/>
            </a:rPr>
            <a:t>Stocktaking Exercise (June 2015)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</dsp:txBody>
      <dsp:txXfrm>
        <a:off x="2068796" y="0"/>
        <a:ext cx="982259" cy="2400723"/>
      </dsp:txXfrm>
    </dsp:sp>
    <dsp:sp modelId="{AA7370C6-1304-4753-A252-0F9383FD8FC8}">
      <dsp:nvSpPr>
        <dsp:cNvPr id="0" name=""/>
        <dsp:cNvSpPr/>
      </dsp:nvSpPr>
      <dsp:spPr>
        <a:xfrm>
          <a:off x="2259835" y="2700814"/>
          <a:ext cx="600180" cy="600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8AA68-93A3-44E3-9968-66A85D1BA2D4}">
      <dsp:nvSpPr>
        <dsp:cNvPr id="0" name=""/>
        <dsp:cNvSpPr/>
      </dsp:nvSpPr>
      <dsp:spPr>
        <a:xfrm>
          <a:off x="3100168" y="3601085"/>
          <a:ext cx="982259" cy="2400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i="1" kern="1200" dirty="0">
              <a:solidFill>
                <a:srgbClr val="295778"/>
              </a:solidFill>
              <a:latin typeface="Montserrat" pitchFamily="2" charset="0"/>
            </a:rPr>
            <a:t>ECG Spring Meeting Washington D.C. (June 2022)</a:t>
          </a:r>
        </a:p>
      </dsp:txBody>
      <dsp:txXfrm>
        <a:off x="3100168" y="3601085"/>
        <a:ext cx="982259" cy="2400723"/>
      </dsp:txXfrm>
    </dsp:sp>
    <dsp:sp modelId="{1F6745CC-8262-451D-B1B0-BD431F180419}">
      <dsp:nvSpPr>
        <dsp:cNvPr id="0" name=""/>
        <dsp:cNvSpPr/>
      </dsp:nvSpPr>
      <dsp:spPr>
        <a:xfrm>
          <a:off x="3291208" y="2700814"/>
          <a:ext cx="600180" cy="600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D9296-8696-4E1F-B597-B474B0A0E3C8}">
      <dsp:nvSpPr>
        <dsp:cNvPr id="0" name=""/>
        <dsp:cNvSpPr/>
      </dsp:nvSpPr>
      <dsp:spPr>
        <a:xfrm>
          <a:off x="4131540" y="0"/>
          <a:ext cx="982259" cy="2400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i="1" kern="1200" dirty="0">
              <a:solidFill>
                <a:srgbClr val="295778"/>
              </a:solidFill>
              <a:latin typeface="Montserrat" pitchFamily="2" charset="0"/>
            </a:rPr>
            <a:t>ECG Fall Meeting </a:t>
          </a:r>
          <a:r>
            <a:rPr lang="en-US" sz="1000" b="1" i="1" kern="1200" dirty="0" err="1">
              <a:solidFill>
                <a:srgbClr val="295778"/>
              </a:solidFill>
              <a:latin typeface="Montserrat" pitchFamily="2" charset="0"/>
            </a:rPr>
            <a:t>WashingtonD.C</a:t>
          </a:r>
          <a:r>
            <a:rPr lang="en-US" sz="1000" b="1" i="1" kern="1200" dirty="0">
              <a:solidFill>
                <a:srgbClr val="295778"/>
              </a:solidFill>
              <a:latin typeface="Montserrat" pitchFamily="2" charset="0"/>
            </a:rPr>
            <a:t>. (November 2022)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</dsp:txBody>
      <dsp:txXfrm>
        <a:off x="4131540" y="0"/>
        <a:ext cx="982259" cy="2400723"/>
      </dsp:txXfrm>
    </dsp:sp>
    <dsp:sp modelId="{1F86C642-3E50-4FB7-9FB8-8963D8E829A0}">
      <dsp:nvSpPr>
        <dsp:cNvPr id="0" name=""/>
        <dsp:cNvSpPr/>
      </dsp:nvSpPr>
      <dsp:spPr>
        <a:xfrm>
          <a:off x="4322580" y="2700814"/>
          <a:ext cx="600180" cy="600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81981E-5402-49D7-82A9-C001BE72DAD4}">
      <dsp:nvSpPr>
        <dsp:cNvPr id="0" name=""/>
        <dsp:cNvSpPr/>
      </dsp:nvSpPr>
      <dsp:spPr>
        <a:xfrm>
          <a:off x="5162912" y="3601085"/>
          <a:ext cx="982259" cy="2400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i="1" kern="1200" dirty="0">
              <a:solidFill>
                <a:srgbClr val="295778"/>
              </a:solidFill>
              <a:latin typeface="Montserrat" pitchFamily="2" charset="0"/>
            </a:rPr>
            <a:t>ECG Spring Meeting Abidjan (March 2023)</a:t>
          </a:r>
        </a:p>
      </dsp:txBody>
      <dsp:txXfrm>
        <a:off x="5162912" y="3601085"/>
        <a:ext cx="982259" cy="2400723"/>
      </dsp:txXfrm>
    </dsp:sp>
    <dsp:sp modelId="{27270FFD-7A71-4AB3-8968-637FCCBEEEF1}">
      <dsp:nvSpPr>
        <dsp:cNvPr id="0" name=""/>
        <dsp:cNvSpPr/>
      </dsp:nvSpPr>
      <dsp:spPr>
        <a:xfrm>
          <a:off x="5353952" y="2700814"/>
          <a:ext cx="600180" cy="600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B43EEA-2B3F-49C0-97C2-5E87BBB8A6C3}">
      <dsp:nvSpPr>
        <dsp:cNvPr id="0" name=""/>
        <dsp:cNvSpPr/>
      </dsp:nvSpPr>
      <dsp:spPr>
        <a:xfrm>
          <a:off x="6194284" y="0"/>
          <a:ext cx="982259" cy="2400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i="1" kern="1200" dirty="0">
              <a:solidFill>
                <a:srgbClr val="295778"/>
              </a:solidFill>
              <a:latin typeface="Montserrat" pitchFamily="2" charset="0"/>
            </a:rPr>
            <a:t>ECG Fall Meeting Abidjan (October 2023)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</dsp:txBody>
      <dsp:txXfrm>
        <a:off x="6194284" y="0"/>
        <a:ext cx="982259" cy="2400723"/>
      </dsp:txXfrm>
    </dsp:sp>
    <dsp:sp modelId="{CEBAAFE6-BD9C-4B43-BB6B-C1C5E5363FB9}">
      <dsp:nvSpPr>
        <dsp:cNvPr id="0" name=""/>
        <dsp:cNvSpPr/>
      </dsp:nvSpPr>
      <dsp:spPr>
        <a:xfrm>
          <a:off x="6385324" y="2700814"/>
          <a:ext cx="600180" cy="600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32ED9-2414-45D1-A75A-BD3FBECCE893}">
      <dsp:nvSpPr>
        <dsp:cNvPr id="0" name=""/>
        <dsp:cNvSpPr/>
      </dsp:nvSpPr>
      <dsp:spPr>
        <a:xfrm>
          <a:off x="7225657" y="3601085"/>
          <a:ext cx="982259" cy="2400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i="1" kern="1200" dirty="0">
              <a:solidFill>
                <a:srgbClr val="295778"/>
              </a:solidFill>
              <a:latin typeface="Montserrat" pitchFamily="2" charset="0"/>
            </a:rPr>
            <a:t>ECG Spring Meeting London (March 2024)</a:t>
          </a:r>
          <a:endParaRPr lang="pt-BR" sz="1000" b="1" i="1" kern="1200" dirty="0">
            <a:solidFill>
              <a:srgbClr val="295778"/>
            </a:solidFill>
            <a:latin typeface="Montserrat" pitchFamily="2" charset="0"/>
          </a:endParaRPr>
        </a:p>
      </dsp:txBody>
      <dsp:txXfrm>
        <a:off x="7225657" y="3601085"/>
        <a:ext cx="982259" cy="2400723"/>
      </dsp:txXfrm>
    </dsp:sp>
    <dsp:sp modelId="{191B307D-513C-44CE-B437-C16720767F65}">
      <dsp:nvSpPr>
        <dsp:cNvPr id="0" name=""/>
        <dsp:cNvSpPr/>
      </dsp:nvSpPr>
      <dsp:spPr>
        <a:xfrm>
          <a:off x="7416696" y="2700814"/>
          <a:ext cx="600180" cy="600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971E7B-614E-4A81-8126-A03C151C223A}">
      <dsp:nvSpPr>
        <dsp:cNvPr id="0" name=""/>
        <dsp:cNvSpPr/>
      </dsp:nvSpPr>
      <dsp:spPr>
        <a:xfrm>
          <a:off x="8257029" y="0"/>
          <a:ext cx="982259" cy="2400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b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i="1" kern="1200" dirty="0">
              <a:solidFill>
                <a:srgbClr val="295778"/>
              </a:solidFill>
              <a:latin typeface="Montserrat" pitchFamily="2" charset="0"/>
            </a:rPr>
            <a:t>ECG Fall Meeting Tegucigalpa (November 2024)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b="1" i="1" kern="1200" dirty="0">
            <a:solidFill>
              <a:srgbClr val="295778"/>
            </a:solidFill>
            <a:latin typeface="Montserrat" pitchFamily="2" charset="0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00" b="1" i="1" kern="1200" dirty="0">
            <a:solidFill>
              <a:srgbClr val="295778"/>
            </a:solidFill>
            <a:latin typeface="Montserrat" pitchFamily="2" charset="0"/>
          </a:endParaRPr>
        </a:p>
      </dsp:txBody>
      <dsp:txXfrm>
        <a:off x="8257029" y="0"/>
        <a:ext cx="982259" cy="2400723"/>
      </dsp:txXfrm>
    </dsp:sp>
    <dsp:sp modelId="{54B6000C-9BF6-4753-BF73-2EF4D81BA4A8}">
      <dsp:nvSpPr>
        <dsp:cNvPr id="0" name=""/>
        <dsp:cNvSpPr/>
      </dsp:nvSpPr>
      <dsp:spPr>
        <a:xfrm>
          <a:off x="8448068" y="2700814"/>
          <a:ext cx="600180" cy="600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9D3849-EECE-4F7C-8BD9-661B1B965E84}">
      <dsp:nvSpPr>
        <dsp:cNvPr id="0" name=""/>
        <dsp:cNvSpPr/>
      </dsp:nvSpPr>
      <dsp:spPr>
        <a:xfrm>
          <a:off x="9288401" y="3601085"/>
          <a:ext cx="982259" cy="24007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i="1" kern="1200" dirty="0">
              <a:solidFill>
                <a:srgbClr val="295778"/>
              </a:solidFill>
              <a:latin typeface="Montserrat" pitchFamily="2" charset="0"/>
            </a:rPr>
            <a:t>Kick-off meeting ECG GPS update (December 2024)</a:t>
          </a:r>
        </a:p>
      </dsp:txBody>
      <dsp:txXfrm>
        <a:off x="9288401" y="3601085"/>
        <a:ext cx="982259" cy="2400723"/>
      </dsp:txXfrm>
    </dsp:sp>
    <dsp:sp modelId="{40AB3C5A-DB79-4F5D-A280-B7A004308661}">
      <dsp:nvSpPr>
        <dsp:cNvPr id="0" name=""/>
        <dsp:cNvSpPr/>
      </dsp:nvSpPr>
      <dsp:spPr>
        <a:xfrm>
          <a:off x="9479440" y="2700814"/>
          <a:ext cx="600180" cy="600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D0939-7E71-9947-914C-4189AF3FB2C3}" type="datetimeFigureOut">
              <a:rPr lang="es-ES_tradnl" smtClean="0"/>
              <a:t>07/03/2025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34493-0AF5-9145-B33C-1A199E44428D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5343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934493-0AF5-9145-B33C-1A199E44428D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93383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rtl="0" fontAlgn="base">
              <a:lnSpc>
                <a:spcPts val="1275"/>
              </a:lnSpc>
              <a:buFont typeface="Arial" panose="020B0604020202020204" pitchFamily="34" charset="0"/>
              <a:buNone/>
            </a:pPr>
            <a:endParaRPr lang="en-US" dirty="0">
              <a:latin typeface="Calibri"/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934493-0AF5-9145-B33C-1A199E44428D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8650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934493-0AF5-9145-B33C-1A199E44428D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014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5779C0-6C8D-48AF-7703-C18981675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205AF6-5620-7B05-DEB2-92333BBD6C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571686F-872F-0747-3DD7-7D75929E84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F2D534-86A3-8778-9DC4-7B961C686E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934493-0AF5-9145-B33C-1A199E44428D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23384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934493-0AF5-9145-B33C-1A199E44428D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9202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3688F90-BB2F-FAC0-85A5-64E29E944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209227"/>
            <a:ext cx="5839269" cy="6431798"/>
          </a:xfrm>
          <a:prstGeom prst="rect">
            <a:avLst/>
          </a:prstGeom>
          <a:solidFill>
            <a:srgbClr val="295778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06E338-D5AF-ECAC-7E86-730B1CD2A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6868" y="1542081"/>
            <a:ext cx="5024034" cy="259596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algn="l">
              <a:defRPr sz="33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100EB1-BD19-FAAA-18CE-0552EC9BE7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6868" y="4355024"/>
            <a:ext cx="5024034" cy="728420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January 22, 2024</a:t>
            </a:r>
            <a:endParaRPr lang="es-ES_tradnl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9907FBC9-0FEB-5C26-8794-DA427E4CCA1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 rot="16200000">
            <a:off x="10598998" y="4723066"/>
            <a:ext cx="2743200" cy="365125"/>
          </a:xfrm>
          <a:prstGeom prst="rect">
            <a:avLst/>
          </a:prstGeom>
        </p:spPr>
        <p:txBody>
          <a:bodyPr/>
          <a:lstStyle/>
          <a:p>
            <a:fld id="{DC17D20F-433E-0B4A-A98B-62A11BAD0A5E}" type="datetime1">
              <a:rPr lang="en-US" smtClean="0"/>
              <a:t>3/7/2025</a:t>
            </a:fld>
            <a:endParaRPr lang="es-ES_tradnl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D5501A1A-9834-E0FA-BA79-EC3F24850EA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788035" y="6385052"/>
            <a:ext cx="368808" cy="365125"/>
          </a:xfrm>
          <a:prstGeom prst="rect">
            <a:avLst/>
          </a:prstGeom>
        </p:spPr>
        <p:txBody>
          <a:bodyPr/>
          <a:lstStyle/>
          <a:p>
            <a:fld id="{42B5209B-614C-6642-88EA-38522E799009}" type="slidenum">
              <a:rPr lang="es-ES_tradnl" smtClean="0"/>
              <a:pPr/>
              <a:t>‹#›</a:t>
            </a:fld>
            <a:endParaRPr lang="es-ES_tradnl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17A202-266F-4238-63A6-397302720C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07220"/>
            <a:ext cx="2648435" cy="10789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8FC019-935A-1792-F8B1-CAEE11C7F7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35758" b="1051"/>
          <a:stretch/>
        </p:blipFill>
        <p:spPr>
          <a:xfrm>
            <a:off x="352372" y="5526000"/>
            <a:ext cx="3358667" cy="43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400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D938B-B7F5-3B8E-CD32-77999F29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8" y="2618249"/>
            <a:ext cx="11196262" cy="10898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EDD8-19E2-1FA7-31E2-BB008D775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978" y="3857492"/>
            <a:ext cx="5486400" cy="261773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59D61-5206-A94E-7570-E3D5666D2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458C-105B-B34F-BC73-EB5679B6FF0D}" type="datetime1">
              <a:rPr lang="en-US" smtClean="0"/>
              <a:t>3/7/2025</a:t>
            </a:fld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4C695-875F-EC4B-8B12-C22CFBBE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138EA6-695E-D660-4FCF-999B06B96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" y="0"/>
            <a:ext cx="11738345" cy="2468880"/>
          </a:xfrm>
          <a:solidFill>
            <a:schemeClr val="accent1"/>
          </a:solidFill>
        </p:spPr>
        <p:txBody>
          <a:bodyPr/>
          <a:lstStyle/>
          <a:p>
            <a:endParaRPr lang="es-ES_tradnl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FD97410-FFAA-3B58-EEF7-A049A5E0FFE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044700" y="3857492"/>
            <a:ext cx="5486400" cy="261773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9530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D938B-B7F5-3B8E-CD32-77999F29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9" y="967563"/>
            <a:ext cx="3218688" cy="4922874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EDD8-19E2-1FA7-31E2-BB008D775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7208" y="446567"/>
            <a:ext cx="7543800" cy="596486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59D61-5206-A94E-7570-E3D5666D2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458C-105B-B34F-BC73-EB5679B6FF0D}" type="datetime1">
              <a:rPr lang="en-US" smtClean="0"/>
              <a:t>3/7/2025</a:t>
            </a:fld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4C695-875F-EC4B-8B12-C22CFBBE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71FC8AE-AE27-BCFF-2411-7F08D48DB9E0}"/>
              </a:ext>
            </a:extLst>
          </p:cNvPr>
          <p:cNvCxnSpPr>
            <a:cxnSpLocks/>
          </p:cNvCxnSpPr>
          <p:nvPr userDrawn="1"/>
        </p:nvCxnSpPr>
        <p:spPr>
          <a:xfrm>
            <a:off x="3739081" y="1644495"/>
            <a:ext cx="0" cy="35690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114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D1713-B575-DB41-3970-D43CCA664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9" y="136525"/>
            <a:ext cx="11312471" cy="10898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827561-B3CC-B07E-EA2E-9B19DB0B0E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598998" y="4723066"/>
            <a:ext cx="2743200" cy="365125"/>
          </a:xfrm>
          <a:prstGeom prst="rect">
            <a:avLst/>
          </a:prstGeom>
        </p:spPr>
        <p:txBody>
          <a:bodyPr/>
          <a:lstStyle/>
          <a:p>
            <a:fld id="{09877585-8F67-6643-A264-8B5783586F8D}" type="datetime1">
              <a:rPr lang="en-US" smtClean="0"/>
              <a:t>3/7/2025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D07202-A826-AE66-3225-4DDEDB53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F9697-AC87-D9D1-2B14-52B15A37A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8035" y="6385052"/>
            <a:ext cx="368808" cy="365125"/>
          </a:xfrm>
          <a:prstGeom prst="rect">
            <a:avLst/>
          </a:prstGeom>
        </p:spPr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0761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E05ED4-1E18-5A83-EBCD-90B14E28A9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598998" y="4723066"/>
            <a:ext cx="2743200" cy="365125"/>
          </a:xfrm>
          <a:prstGeom prst="rect">
            <a:avLst/>
          </a:prstGeom>
        </p:spPr>
        <p:txBody>
          <a:bodyPr/>
          <a:lstStyle/>
          <a:p>
            <a:fld id="{21EEA8C7-E328-884E-9BCB-EB3391A3C333}" type="datetime1">
              <a:rPr lang="en-US" smtClean="0"/>
              <a:t>3/7/2025</a:t>
            </a:fld>
            <a:endParaRPr lang="es-ES_trad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B6B4F-12F2-21F7-FFA5-74C2C768A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5BEE0-2617-90CF-886B-796E14645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8035" y="6385052"/>
            <a:ext cx="368808" cy="365125"/>
          </a:xfrm>
          <a:prstGeom prst="rect">
            <a:avLst/>
          </a:prstGeom>
        </p:spPr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8849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0C3E6-C0A8-E90C-A2B3-D355011F2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794F2-3DB3-566E-7F5A-196FFF1EA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1E68B-9D17-9EAB-E7B6-F102F5082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510E3C-8EF3-5991-9FF8-BC3E1416E6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598998" y="4723066"/>
            <a:ext cx="2743200" cy="365125"/>
          </a:xfrm>
          <a:prstGeom prst="rect">
            <a:avLst/>
          </a:prstGeom>
        </p:spPr>
        <p:txBody>
          <a:bodyPr/>
          <a:lstStyle/>
          <a:p>
            <a:fld id="{6BB3DE02-A275-654E-B053-0615DBF51179}" type="datetime1">
              <a:rPr lang="en-US" smtClean="0"/>
              <a:t>3/7/2025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521F4-7D52-5AA3-2D4C-89670423C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2FB049-D823-FE70-0838-FC003E79E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8035" y="6385052"/>
            <a:ext cx="368808" cy="365125"/>
          </a:xfrm>
          <a:prstGeom prst="rect">
            <a:avLst/>
          </a:prstGeom>
        </p:spPr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65607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DB6AC-252C-D8E3-D1B1-DF629417B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F0308D-BF08-9EA6-7664-7C287EEF75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A973D4-170A-39F7-DA2B-36803C55A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35186-D3C3-B71B-53C2-C0E2D18674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598998" y="4723066"/>
            <a:ext cx="2743200" cy="365125"/>
          </a:xfrm>
          <a:prstGeom prst="rect">
            <a:avLst/>
          </a:prstGeom>
        </p:spPr>
        <p:txBody>
          <a:bodyPr/>
          <a:lstStyle/>
          <a:p>
            <a:fld id="{2D53823D-94A3-4546-8813-D1D672E80EED}" type="datetime1">
              <a:rPr lang="en-US" smtClean="0"/>
              <a:t>3/7/2025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796E8-2EA2-9110-E6A1-39B325C04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AEA71C-1BFA-8392-EF33-7D59F992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8035" y="6385052"/>
            <a:ext cx="368808" cy="365125"/>
          </a:xfrm>
          <a:prstGeom prst="rect">
            <a:avLst/>
          </a:prstGeom>
        </p:spPr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94175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AA473-342F-D93A-7AC1-C71D71484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9" y="136525"/>
            <a:ext cx="11312471" cy="10898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0663D5-A41C-58ED-E5A6-8E0FE779A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2770" y="1391672"/>
            <a:ext cx="11312470" cy="4807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6C1E3-F32E-CEF3-C978-616BC0878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598998" y="4723066"/>
            <a:ext cx="2743200" cy="365125"/>
          </a:xfrm>
          <a:prstGeom prst="rect">
            <a:avLst/>
          </a:prstGeom>
        </p:spPr>
        <p:txBody>
          <a:bodyPr/>
          <a:lstStyle/>
          <a:p>
            <a:fld id="{DAE19EDA-A396-4442-936A-F44CBBE3A929}" type="datetime1">
              <a:rPr lang="en-US" smtClean="0"/>
              <a:t>3/7/2025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472D5-5E07-08B6-A4DC-E35B56F30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68E23-690C-223B-A91F-6ABC34CDB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8035" y="6385052"/>
            <a:ext cx="368808" cy="365125"/>
          </a:xfrm>
          <a:prstGeom prst="rect">
            <a:avLst/>
          </a:prstGeom>
        </p:spPr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45201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1FC49A-7557-1CBD-94DA-53B44E36BB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BACAE-F8F6-C6DB-49AD-1A942FE1D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8B153-9A9B-8FAD-2EE2-6C6F64E9AF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598998" y="4723066"/>
            <a:ext cx="2743200" cy="365125"/>
          </a:xfrm>
          <a:prstGeom prst="rect">
            <a:avLst/>
          </a:prstGeom>
        </p:spPr>
        <p:txBody>
          <a:bodyPr/>
          <a:lstStyle/>
          <a:p>
            <a:fld id="{CBC21138-B824-6A43-8405-D97F609900C2}" type="datetime1">
              <a:rPr lang="en-US" smtClean="0"/>
              <a:t>3/7/2025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C7C74-C079-CBA1-8C34-1E5AB009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86F69-E37B-9E5C-2727-AA3ED461D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8035" y="6385052"/>
            <a:ext cx="368808" cy="365125"/>
          </a:xfrm>
          <a:prstGeom prst="rect">
            <a:avLst/>
          </a:prstGeom>
        </p:spPr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902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D938B-B7F5-3B8E-CD32-77999F29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9" y="136525"/>
            <a:ext cx="11312471" cy="10898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EDD8-19E2-1FA7-31E2-BB008D775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70" y="1391672"/>
            <a:ext cx="11312470" cy="4807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59D61-5206-A94E-7570-E3D5666D20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598998" y="4723066"/>
            <a:ext cx="2743200" cy="365125"/>
          </a:xfrm>
          <a:prstGeom prst="rect">
            <a:avLst/>
          </a:prstGeom>
        </p:spPr>
        <p:txBody>
          <a:bodyPr/>
          <a:lstStyle/>
          <a:p>
            <a:fld id="{F4B8458C-105B-B34F-BC73-EB5679B6FF0D}" type="datetime1">
              <a:rPr lang="en-US" smtClean="0"/>
              <a:t>3/7/2025</a:t>
            </a:fld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4C695-875F-EC4B-8B12-C22CFBBE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8035" y="6385052"/>
            <a:ext cx="368808" cy="365125"/>
          </a:xfrm>
          <a:prstGeom prst="rect">
            <a:avLst/>
          </a:prstGeom>
        </p:spPr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830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B183C86-AA4F-277B-4E40-7A3C3ED9F4F5}"/>
              </a:ext>
            </a:extLst>
          </p:cNvPr>
          <p:cNvSpPr/>
          <p:nvPr userDrawn="1"/>
        </p:nvSpPr>
        <p:spPr>
          <a:xfrm>
            <a:off x="3252157" y="0"/>
            <a:ext cx="8939841" cy="6858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99000">
                <a:schemeClr val="accent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C12E2C8-8C2D-A6C9-91EA-F65713982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70" y="336430"/>
            <a:ext cx="2902740" cy="6262778"/>
          </a:xfrm>
        </p:spPr>
        <p:txBody>
          <a:bodyPr anchor="ctr"/>
          <a:lstStyle>
            <a:lvl1pPr algn="r">
              <a:defRPr>
                <a:solidFill>
                  <a:srgbClr val="FFC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8864295-9FA5-8D53-A6AA-6FAB739E7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6445" y="336430"/>
            <a:ext cx="8100204" cy="6262778"/>
          </a:xfrm>
        </p:spPr>
        <p:txBody>
          <a:bodyPr anchor="ctr"/>
          <a:lstStyle>
            <a:lvl1pPr marL="290513" indent="-290513">
              <a:buClr>
                <a:srgbClr val="FFC000"/>
              </a:buClr>
              <a:buFont typeface="+mj-lt"/>
              <a:buAutoNum type="arabicPeriod"/>
              <a:tabLst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rgbClr val="FFC000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rgbClr val="FFC000"/>
              </a:buClr>
              <a:buFont typeface="Courier New" panose="02070309020205020404" pitchFamily="49" charset="0"/>
              <a:buChar char="o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rgbClr val="FFC000"/>
              </a:buClr>
              <a:buFont typeface="Wingdings" pitchFamily="2" charset="2"/>
              <a:buChar char="§"/>
              <a:defRPr>
                <a:solidFill>
                  <a:schemeClr val="bg1"/>
                </a:solidFill>
              </a:defRPr>
            </a:lvl4pPr>
            <a:lvl5pPr>
              <a:buClr>
                <a:srgbClr val="FFC000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497B2C9-4427-B72D-9A0A-56515E4645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598998" y="4723066"/>
            <a:ext cx="2743200" cy="365125"/>
          </a:xfrm>
        </p:spPr>
        <p:txBody>
          <a:bodyPr/>
          <a:lstStyle/>
          <a:p>
            <a:fld id="{F4B8458C-105B-B34F-BC73-EB5679B6FF0D}" type="datetime1">
              <a:rPr lang="en-US" smtClean="0"/>
              <a:t>3/7/2025</a:t>
            </a:fld>
            <a:endParaRPr lang="es-ES_tradnl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6E939F82-58CC-5E20-4A6F-EC1F90FF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8035" y="6385052"/>
            <a:ext cx="368808" cy="365125"/>
          </a:xfrm>
        </p:spPr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08159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4F7C7-875D-EF56-89F5-F166559EA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598998" y="4723066"/>
            <a:ext cx="2743200" cy="365125"/>
          </a:xfrm>
          <a:prstGeom prst="rect">
            <a:avLst/>
          </a:prstGeom>
        </p:spPr>
        <p:txBody>
          <a:bodyPr/>
          <a:lstStyle/>
          <a:p>
            <a:fld id="{64F90790-B04C-1F45-A442-7044290B4587}" type="datetime1">
              <a:rPr lang="en-US" smtClean="0"/>
              <a:t>3/7/2025</a:t>
            </a:fld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D6199-B651-F210-6F08-BE7AB5509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8035" y="6385052"/>
            <a:ext cx="368808" cy="365125"/>
          </a:xfrm>
          <a:prstGeom prst="rect">
            <a:avLst/>
          </a:prstGeom>
        </p:spPr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A9136B-1B89-1D87-7D58-285ABF857D44}"/>
              </a:ext>
            </a:extLst>
          </p:cNvPr>
          <p:cNvSpPr/>
          <p:nvPr userDrawn="1"/>
        </p:nvSpPr>
        <p:spPr>
          <a:xfrm>
            <a:off x="1466491" y="0"/>
            <a:ext cx="10725508" cy="6858000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99000">
                <a:schemeClr val="accent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670F0C-A6A1-83CD-7E6C-F60D022F3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20" y="2002632"/>
            <a:ext cx="9998014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FB6348-D245-3A06-8BBB-77CB60CCF4E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93688" y="2002632"/>
            <a:ext cx="1021802" cy="285273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r">
              <a:buNone/>
              <a:defRPr sz="3200" b="1" i="0">
                <a:solidFill>
                  <a:srgbClr val="FFC000"/>
                </a:solidFill>
                <a:latin typeface="Montserrat ExtraBold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_tradnl" b="1"/>
              <a:t>01.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7203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9F964-54D4-62C7-6BC9-4540E6FD4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9" y="136525"/>
            <a:ext cx="11312471" cy="10898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EB757-DC05-701E-B71B-DB8442445A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BF2B7-1650-49A0-DC4F-C5357D361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53320-FD61-2553-A756-44DD59903B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16200000">
            <a:off x="10598998" y="4723066"/>
            <a:ext cx="2743200" cy="365125"/>
          </a:xfrm>
          <a:prstGeom prst="rect">
            <a:avLst/>
          </a:prstGeom>
        </p:spPr>
        <p:txBody>
          <a:bodyPr/>
          <a:lstStyle/>
          <a:p>
            <a:fld id="{49DFBCE6-5A27-F042-910A-9226163D6CBB}" type="datetime1">
              <a:rPr lang="en-US" smtClean="0"/>
              <a:t>3/7/2025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642A5-4255-ABA6-1CA1-ABC9F09AD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A931D-1DF1-020C-2A00-E2D3B54F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88035" y="6385052"/>
            <a:ext cx="368808" cy="365125"/>
          </a:xfrm>
          <a:prstGeom prst="rect">
            <a:avLst/>
          </a:prstGeom>
        </p:spPr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134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B7947-0F5F-420F-6781-2384F8269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8402" y="139408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12F11-1772-A793-92CD-BFB82060F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402" y="2217996"/>
            <a:ext cx="5157787" cy="416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A54977-93F5-BB9E-EB80-E56D9BDCA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80814" y="139408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DC90A-A300-0818-8DEE-E1682C07E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80814" y="2217996"/>
            <a:ext cx="5183188" cy="416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9E5A7B-A9B6-0C2F-4400-982D1BA98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08AA-26BA-DA4C-BF90-86FAB6AA7542}" type="datetime1">
              <a:rPr lang="en-US" smtClean="0"/>
              <a:t>3/7/2025</a:t>
            </a:fld>
            <a:endParaRPr lang="es-ES_trad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914672-AFC3-41D9-0EB0-6D276D991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6CD84AF-6147-6234-5CFA-1A38C2392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9" y="136525"/>
            <a:ext cx="11312471" cy="10898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7139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FB7947-0F5F-420F-6781-2384F8269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43075" y="1394084"/>
            <a:ext cx="3968496" cy="8239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12F11-1772-A793-92CD-BFB82060F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43075" y="2217996"/>
            <a:ext cx="3968496" cy="41670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9E5A7B-A9B6-0C2F-4400-982D1BA98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08AA-26BA-DA4C-BF90-86FAB6AA7542}" type="datetime1">
              <a:rPr lang="en-US" smtClean="0"/>
              <a:t>3/7/2025</a:t>
            </a:fld>
            <a:endParaRPr lang="es-ES_trad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914672-AFC3-41D9-0EB0-6D276D991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6CD84AF-6147-6234-5CFA-1A38C2392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9" y="136525"/>
            <a:ext cx="11312471" cy="10898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3016DE18-8C46-E6B4-50A9-030EF918E08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7546744" y="1394084"/>
            <a:ext cx="3968496" cy="8239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797D6A0D-B3A5-B803-266A-91D30D4AEFF9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7546744" y="2217996"/>
            <a:ext cx="3968496" cy="416705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514DA87D-1232-EFCB-3356-A416DAC31657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202769" y="1690577"/>
            <a:ext cx="2967511" cy="469447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4267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812F11-1772-A793-92CD-BFB82060F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402" y="3072809"/>
            <a:ext cx="5157787" cy="331224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DC90A-A300-0818-8DEE-E1682C07E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80814" y="3072809"/>
            <a:ext cx="5183188" cy="331224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9E5A7B-A9B6-0C2F-4400-982D1BA98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908AA-26BA-DA4C-BF90-86FAB6AA7542}" type="datetime1">
              <a:rPr lang="en-US" smtClean="0"/>
              <a:t>3/7/2025</a:t>
            </a:fld>
            <a:endParaRPr lang="es-ES_trad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914672-AFC3-41D9-0EB0-6D276D991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6CD84AF-6147-6234-5CFA-1A38C2392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9" y="136525"/>
            <a:ext cx="11312471" cy="10898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2C771B3C-BCCF-913E-5B2F-1F046E2A5107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48402" y="1499191"/>
            <a:ext cx="5157787" cy="1446028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A38B08A4-D542-A887-CEAC-AB1EF02ABC1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980814" y="1499191"/>
            <a:ext cx="5183188" cy="1446028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19651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D938B-B7F5-3B8E-CD32-77999F295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0976" y="136525"/>
            <a:ext cx="6624263" cy="108987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EDD8-19E2-1FA7-31E2-BB008D775C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977" y="1391672"/>
            <a:ext cx="6624262" cy="480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59D61-5206-A94E-7570-E3D5666D2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458C-105B-B34F-BC73-EB5679B6FF0D}" type="datetime1">
              <a:rPr lang="en-US" smtClean="0"/>
              <a:t>3/7/2025</a:t>
            </a:fld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4C695-875F-EC4B-8B12-C22CFBBE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138EA6-695E-D660-4FCF-999B06B96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4572000" cy="6858000"/>
          </a:xfrm>
          <a:solidFill>
            <a:schemeClr val="accent1"/>
          </a:solidFill>
        </p:spPr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8202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269F79-FCA5-DB6D-85E8-5CD6686054DE}"/>
              </a:ext>
            </a:extLst>
          </p:cNvPr>
          <p:cNvSpPr/>
          <p:nvPr userDrawn="1"/>
        </p:nvSpPr>
        <p:spPr>
          <a:xfrm>
            <a:off x="11733608" y="0"/>
            <a:ext cx="473979" cy="6858000"/>
          </a:xfrm>
          <a:prstGeom prst="rect">
            <a:avLst/>
          </a:prstGeom>
          <a:solidFill>
            <a:schemeClr val="accent3">
              <a:alpha val="41865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4BABEE7A-E32A-35A2-A39E-BBE3049A8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9" y="136525"/>
            <a:ext cx="11312471" cy="10898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5762BAFD-7C59-E6C8-01E2-FC3839B66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2770" y="1391672"/>
            <a:ext cx="11312470" cy="4807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2C39A137-D253-32BA-0C42-6F4EC4C0D9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10598998" y="472306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alpha val="31000"/>
                  </a:schemeClr>
                </a:solidFill>
                <a:latin typeface="Montserrat" pitchFamily="2" charset="77"/>
              </a:defRPr>
            </a:lvl1pPr>
          </a:lstStyle>
          <a:p>
            <a:fld id="{0AA8374B-CE97-F64E-B919-4EE17CE4747E}" type="datetime1">
              <a:rPr lang="en-US" smtClean="0"/>
              <a:pPr/>
              <a:t>3/7/2025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FA49021-56A3-E42C-C5B5-4F0594B6A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8035" y="6385052"/>
            <a:ext cx="368808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900" b="1" i="0">
                <a:solidFill>
                  <a:srgbClr val="FFC000"/>
                </a:solidFill>
                <a:latin typeface="Montserrat ExtraBold" pitchFamily="2" charset="77"/>
              </a:defRPr>
            </a:lvl1pPr>
          </a:lstStyle>
          <a:p>
            <a:fld id="{42B5209B-614C-6642-88EA-38522E7990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C45A44-17C4-C674-84E8-0A66C812B294}"/>
              </a:ext>
            </a:extLst>
          </p:cNvPr>
          <p:cNvSpPr txBox="1"/>
          <p:nvPr userDrawn="1"/>
        </p:nvSpPr>
        <p:spPr>
          <a:xfrm rot="16200000">
            <a:off x="10542662" y="1414751"/>
            <a:ext cx="2860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noProof="0">
                <a:solidFill>
                  <a:schemeClr val="bg1"/>
                </a:solidFill>
                <a:latin typeface="Montserrat" pitchFamily="2" charset="77"/>
              </a:rPr>
              <a:t>Office of Evaluation and Oversight  </a:t>
            </a:r>
            <a:r>
              <a:rPr lang="en-US" sz="1000" b="1" noProof="0">
                <a:solidFill>
                  <a:srgbClr val="FFC000"/>
                </a:solidFill>
                <a:latin typeface="Montserrat" pitchFamily="2" charset="77"/>
              </a:rPr>
              <a:t>|</a:t>
            </a:r>
            <a:r>
              <a:rPr lang="en-US" sz="1000" noProof="0">
                <a:solidFill>
                  <a:schemeClr val="bg1"/>
                </a:solidFill>
                <a:latin typeface="Montserrat" pitchFamily="2" charset="77"/>
              </a:rPr>
              <a:t>  OVE</a:t>
            </a:r>
          </a:p>
        </p:txBody>
      </p:sp>
    </p:spTree>
    <p:extLst>
      <p:ext uri="{BB962C8B-B14F-4D97-AF65-F5344CB8AC3E}">
        <p14:creationId xmlns:p14="http://schemas.microsoft.com/office/powerpoint/2010/main" val="40186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295778"/>
          </a:solidFill>
          <a:latin typeface="Montserrat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rgbClr val="FFC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FFC000"/>
        </a:buClr>
        <a:buFont typeface="Courier New" panose="02070309020205020404" pitchFamily="49" charset="0"/>
        <a:buChar char="o"/>
        <a:defRPr sz="22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FFC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FFC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rgbClr val="FFC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B23A1-2184-657D-60C4-8A460D11A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Revising the Good Practice Standards</a:t>
            </a:r>
            <a:br>
              <a:rPr lang="en-US"/>
            </a:br>
            <a:r>
              <a:rPr lang="en-US" sz="2400"/>
              <a:t>A Roadmap</a:t>
            </a:r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FDC686-99DF-CE16-8C2B-70CAFC027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1</a:t>
            </a:fld>
            <a:endParaRPr lang="es-ES_tradnl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57D2AE9-D56D-1D7D-0541-C4EC7AFB25D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2632953" y="5538281"/>
            <a:ext cx="8898148" cy="936946"/>
          </a:xfrm>
        </p:spPr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en-US" dirty="0"/>
              <a:t>Proposed by ECG GPS Working Group co-leads</a:t>
            </a:r>
          </a:p>
          <a:p>
            <a:pPr marL="0" indent="0" algn="r">
              <a:buNone/>
            </a:pPr>
            <a:r>
              <a:rPr lang="en-US" dirty="0"/>
              <a:t>Office of Evaluation and Oversight, Inter-American Development Bank (OVE/IADB)</a:t>
            </a:r>
          </a:p>
          <a:p>
            <a:pPr marL="0" indent="0" algn="r">
              <a:buNone/>
            </a:pPr>
            <a:r>
              <a:rPr lang="en-US" dirty="0"/>
              <a:t>Independent Evaluation Group, World Bank (IEG/WB)</a:t>
            </a:r>
            <a:endParaRPr lang="pt-BR" dirty="0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BF92BF5-4F60-2C8A-2ECD-1D4BC0C9F2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11096" y="111853"/>
            <a:ext cx="4885204" cy="236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637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7A3C9-78E2-8A38-01DE-5D2D29B8F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458C-105B-B34F-BC73-EB5679B6FF0D}" type="datetime1">
              <a:rPr lang="en-US" smtClean="0"/>
              <a:t>3/7/2025</a:t>
            </a:fld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C614D-5A7B-BB97-B121-D5C8ADB1C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10</a:t>
            </a:fld>
            <a:endParaRPr lang="es-ES_tradnl"/>
          </a:p>
        </p:txBody>
      </p:sp>
      <p:pic>
        <p:nvPicPr>
          <p:cNvPr id="7" name="Picture 6" descr="A building with many windows&#10;&#10;Description automatically generated">
            <a:extLst>
              <a:ext uri="{FF2B5EF4-FFF2-40B4-BE49-F238E27FC236}">
                <a16:creationId xmlns:a16="http://schemas.microsoft.com/office/drawing/2014/main" id="{4E28AF8A-5AC7-7577-0339-72099A273F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10212E9-F81F-BF44-C88C-EB2B546DDD2B}"/>
              </a:ext>
            </a:extLst>
          </p:cNvPr>
          <p:cNvSpPr/>
          <p:nvPr/>
        </p:nvSpPr>
        <p:spPr>
          <a:xfrm>
            <a:off x="3802455" y="0"/>
            <a:ext cx="5341545" cy="6858000"/>
          </a:xfrm>
          <a:prstGeom prst="rect">
            <a:avLst/>
          </a:prstGeom>
          <a:gradFill flip="none" rotWithShape="1">
            <a:gsLst>
              <a:gs pos="45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3876DA-D33A-8BB9-EF1A-46275DA99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03" y="2815628"/>
            <a:ext cx="4559353" cy="2779414"/>
          </a:xfrm>
        </p:spPr>
        <p:txBody>
          <a:bodyPr anchor="t">
            <a:normAutofit/>
          </a:bodyPr>
          <a:lstStyle/>
          <a:p>
            <a:pPr algn="r"/>
            <a:r>
              <a:rPr lang="es-ES_tradnl" sz="4400" dirty="0" err="1">
                <a:solidFill>
                  <a:schemeClr val="accent2"/>
                </a:solidFill>
              </a:rPr>
              <a:t>Thank</a:t>
            </a:r>
            <a:r>
              <a:rPr lang="es-ES_tradnl" sz="4400" dirty="0">
                <a:solidFill>
                  <a:schemeClr val="accent2"/>
                </a:solidFill>
              </a:rPr>
              <a:t> </a:t>
            </a:r>
            <a:r>
              <a:rPr lang="es-ES_tradnl" sz="4400" dirty="0" err="1">
                <a:solidFill>
                  <a:schemeClr val="accent2"/>
                </a:solidFill>
              </a:rPr>
              <a:t>you</a:t>
            </a:r>
            <a:r>
              <a:rPr lang="es-ES_tradnl" sz="4400" dirty="0">
                <a:solidFill>
                  <a:schemeClr val="accent2"/>
                </a:solidFill>
              </a:rPr>
              <a:t> </a:t>
            </a:r>
            <a:br>
              <a:rPr lang="es-ES_tradnl" sz="4400" dirty="0">
                <a:solidFill>
                  <a:schemeClr val="accent2"/>
                </a:solidFill>
              </a:rPr>
            </a:br>
            <a:endParaRPr lang="es-ES_tradnl" sz="4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9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0FA7B-7D22-EA63-BDE6-04C8DEDD7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43BA9-589A-9742-4E9B-5A038C57B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90195" indent="-290195"/>
            <a:endParaRPr lang="en-US" dirty="0">
              <a:latin typeface="Montserrat"/>
            </a:endParaRPr>
          </a:p>
          <a:p>
            <a:pPr marL="290195" indent="-290195"/>
            <a:r>
              <a:rPr lang="en-US" dirty="0">
                <a:latin typeface="Montserrat"/>
              </a:rPr>
              <a:t>Where do we stand and what are the areas of agreement</a:t>
            </a:r>
          </a:p>
          <a:p>
            <a:pPr marL="290195" indent="-290195"/>
            <a:r>
              <a:rPr lang="en-US" dirty="0">
                <a:latin typeface="Montserrat"/>
              </a:rPr>
              <a:t>Proposed Steps for revising the GPS</a:t>
            </a:r>
          </a:p>
          <a:p>
            <a:pPr marL="290195" indent="-290195"/>
            <a:r>
              <a:rPr lang="en-US" dirty="0">
                <a:latin typeface="Montserrat"/>
              </a:rPr>
              <a:t>Role and responsibilities</a:t>
            </a:r>
            <a:endParaRPr lang="en-US" dirty="0"/>
          </a:p>
          <a:p>
            <a:pPr marL="290195" indent="-290195"/>
            <a:r>
              <a:rPr lang="en-US" dirty="0">
                <a:latin typeface="Montserrat"/>
              </a:rPr>
              <a:t>Questions for discussion</a:t>
            </a:r>
          </a:p>
          <a:p>
            <a:pPr marL="290195" indent="-290195"/>
            <a:endParaRPr lang="pt-B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1EFB0-91E1-E3C2-EB42-E3DC78DBD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32962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1493D-8C41-0C7F-20AF-4E7A297CF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ontserrat"/>
              </a:rPr>
              <a:t>Where do we stand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34B489-4CE4-22E5-322A-333C0594E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3</a:t>
            </a:fld>
            <a:endParaRPr lang="es-ES_tradnl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CD0EF7-94C9-B02E-57C4-60134A1982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9604467"/>
              </p:ext>
            </p:extLst>
          </p:nvPr>
        </p:nvGraphicFramePr>
        <p:xfrm>
          <a:off x="202769" y="428095"/>
          <a:ext cx="11418570" cy="6001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208EA19-E6E3-7906-5AA4-109B71E65369}"/>
              </a:ext>
            </a:extLst>
          </p:cNvPr>
          <p:cNvSpPr txBox="1"/>
          <p:nvPr/>
        </p:nvSpPr>
        <p:spPr>
          <a:xfrm>
            <a:off x="4996282" y="4905628"/>
            <a:ext cx="173461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1000" b="0" i="1" dirty="0" err="1">
                <a:latin typeface="Montserrat" pitchFamily="2" charset="0"/>
              </a:rPr>
              <a:t>Powerpoint</a:t>
            </a:r>
            <a:r>
              <a:rPr lang="en-US" sz="1000" b="0" i="1" dirty="0">
                <a:latin typeface="Montserrat" pitchFamily="2" charset="0"/>
              </a:rPr>
              <a:t> presented by GPS Working Group (EIB, </a:t>
            </a:r>
            <a:r>
              <a:rPr lang="en-US" sz="1000" b="0" i="1" dirty="0" err="1">
                <a:latin typeface="Montserrat" pitchFamily="2" charset="0"/>
              </a:rPr>
              <a:t>IsDB</a:t>
            </a:r>
            <a:r>
              <a:rPr lang="en-US" sz="1000" b="0" i="1" dirty="0">
                <a:latin typeface="Montserrat" pitchFamily="2" charset="0"/>
              </a:rPr>
              <a:t>, CABEI): Preliminary thoughts on the need to update the ECG Good Practice Standards (GPS)</a:t>
            </a:r>
            <a:endParaRPr lang="pt-BR" sz="1000" b="0" i="1" dirty="0">
              <a:latin typeface="Montserrat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3D5F2B-AAFA-9B56-3BAF-73786ECC564C}"/>
              </a:ext>
            </a:extLst>
          </p:cNvPr>
          <p:cNvSpPr txBox="1"/>
          <p:nvPr/>
        </p:nvSpPr>
        <p:spPr>
          <a:xfrm>
            <a:off x="3905128" y="1861056"/>
            <a:ext cx="184023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1000" i="1" dirty="0">
                <a:latin typeface="Montserrat" pitchFamily="2" charset="0"/>
              </a:rPr>
              <a:t>GPS recognized as key part of defining ECG’s purpose; recognized need for initial assessment on the extent of the review</a:t>
            </a:r>
            <a:endParaRPr lang="pt-BR" sz="1000" b="1" i="1" dirty="0">
              <a:solidFill>
                <a:srgbClr val="295778"/>
              </a:solidFill>
              <a:latin typeface="Montserrat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7EB9B4-552D-1C62-73EC-E53A1F87C555}"/>
              </a:ext>
            </a:extLst>
          </p:cNvPr>
          <p:cNvSpPr txBox="1"/>
          <p:nvPr/>
        </p:nvSpPr>
        <p:spPr>
          <a:xfrm>
            <a:off x="5912054" y="1888745"/>
            <a:ext cx="216164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1000" i="1" dirty="0">
                <a:latin typeface="Montserrat" pitchFamily="2" charset="0"/>
              </a:rPr>
              <a:t>Strategic Reflections Group: GPS integral part of ECG’s </a:t>
            </a:r>
            <a:r>
              <a:rPr lang="en-US" sz="1000" i="1" dirty="0" err="1">
                <a:latin typeface="Montserrat" pitchFamily="2" charset="0"/>
              </a:rPr>
              <a:t>ToC</a:t>
            </a:r>
            <a:r>
              <a:rPr lang="en-US" sz="1000" i="1" dirty="0">
                <a:latin typeface="Montserrat" pitchFamily="2" charset="0"/>
              </a:rPr>
              <a:t>; Agreement on preparing a roadmap proposal for updating the GPS</a:t>
            </a:r>
            <a:endParaRPr lang="pt-BR" sz="1000" b="1" i="1" dirty="0">
              <a:solidFill>
                <a:srgbClr val="295778"/>
              </a:solidFill>
              <a:latin typeface="Montserrat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580B5FB-309A-98B8-6042-4164DA20EC2E}"/>
              </a:ext>
            </a:extLst>
          </p:cNvPr>
          <p:cNvSpPr txBox="1"/>
          <p:nvPr/>
        </p:nvSpPr>
        <p:spPr>
          <a:xfrm>
            <a:off x="3064099" y="4927394"/>
            <a:ext cx="149698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itchFamily="2" charset="0"/>
              </a:rPr>
              <a:t>Revision of GPS stems from discussion on rethinking ECG’s long-term strategy in view of the changing context</a:t>
            </a:r>
            <a:endParaRPr kumimoji="0" lang="pt-BR" sz="1000" b="1" i="1" u="none" strike="noStrike" kern="0" cap="none" spc="0" normalizeH="0" baseline="0" noProof="0" dirty="0">
              <a:ln>
                <a:noFill/>
              </a:ln>
              <a:solidFill>
                <a:srgbClr val="295778"/>
              </a:solidFill>
              <a:effectLst/>
              <a:uLnTx/>
              <a:uFillTx/>
              <a:latin typeface="Montserrat" pitchFamily="2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E0FF55A-D6D1-19FF-C21D-EC86D5C68F78}"/>
              </a:ext>
            </a:extLst>
          </p:cNvPr>
          <p:cNvSpPr txBox="1"/>
          <p:nvPr/>
        </p:nvSpPr>
        <p:spPr>
          <a:xfrm>
            <a:off x="9098280" y="4974208"/>
            <a:ext cx="180594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itchFamily="2" charset="0"/>
              </a:rPr>
              <a:t>Agreements on general purpose, format and scope of revised GPS; suggestions on update process</a:t>
            </a:r>
            <a:endParaRPr kumimoji="0" lang="pt-BR" sz="1000" b="1" i="1" u="none" strike="noStrike" kern="0" cap="none" spc="0" normalizeH="0" baseline="0" noProof="0" dirty="0">
              <a:ln>
                <a:noFill/>
              </a:ln>
              <a:solidFill>
                <a:srgbClr val="295778"/>
              </a:solidFill>
              <a:effectLst/>
              <a:uLnTx/>
              <a:uFillTx/>
              <a:latin typeface="Montserrat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1E244E-F4C0-F65C-D791-D6A450712626}"/>
              </a:ext>
            </a:extLst>
          </p:cNvPr>
          <p:cNvSpPr txBox="1"/>
          <p:nvPr/>
        </p:nvSpPr>
        <p:spPr>
          <a:xfrm>
            <a:off x="2125980" y="2212198"/>
            <a:ext cx="13144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itchFamily="2" charset="0"/>
              </a:rPr>
              <a:t>To help define ECG’s future strategic role</a:t>
            </a:r>
            <a:endParaRPr kumimoji="0" lang="pt-BR" sz="1000" b="1" i="1" u="none" strike="noStrike" kern="0" cap="none" spc="0" normalizeH="0" baseline="0" noProof="0" dirty="0">
              <a:ln>
                <a:noFill/>
              </a:ln>
              <a:solidFill>
                <a:srgbClr val="295778"/>
              </a:solidFill>
              <a:effectLst/>
              <a:uLnTx/>
              <a:uFillTx/>
              <a:latin typeface="Montserrat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D146E-5BF8-0E0A-8FA1-A7B3109890C5}"/>
              </a:ext>
            </a:extLst>
          </p:cNvPr>
          <p:cNvSpPr txBox="1"/>
          <p:nvPr/>
        </p:nvSpPr>
        <p:spPr>
          <a:xfrm>
            <a:off x="8049892" y="1882395"/>
            <a:ext cx="180815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en-US" sz="1000" i="1" dirty="0">
                <a:latin typeface="Montserrat" pitchFamily="2" charset="0"/>
              </a:rPr>
              <a:t>GPS update process launched; all ECG members join the GPS Working Group</a:t>
            </a:r>
            <a:endParaRPr lang="pt-BR" sz="1000" i="1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82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C03A1-D070-69E6-F9D9-9DCF94306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What are the areas of agreement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8F89B-9F3F-E138-0E71-3C9B4EFA1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latin typeface="Montserrat"/>
              </a:rPr>
              <a:t>Purpose</a:t>
            </a:r>
          </a:p>
          <a:p>
            <a:pPr lvl="1"/>
            <a:r>
              <a:rPr lang="en-US" dirty="0">
                <a:latin typeface="Montserrat"/>
              </a:rPr>
              <a:t>The GPS are a reference framework:</a:t>
            </a:r>
            <a:endParaRPr lang="en-US" dirty="0"/>
          </a:p>
          <a:p>
            <a:pPr lvl="2"/>
            <a:r>
              <a:rPr lang="en-US" dirty="0">
                <a:latin typeface="Montserrat"/>
              </a:rPr>
              <a:t>To discuss the role of evaluation and of evaluation functions with ECG member institutions' Boards and Management</a:t>
            </a:r>
            <a:endParaRPr lang="en-US" dirty="0"/>
          </a:p>
          <a:p>
            <a:pPr lvl="2"/>
            <a:r>
              <a:rPr lang="en-US" dirty="0">
                <a:latin typeface="Montserrat"/>
              </a:rPr>
              <a:t>To guide the practice of evaluation in ECG member institutions</a:t>
            </a:r>
            <a:endParaRPr lang="en-US" dirty="0"/>
          </a:p>
          <a:p>
            <a:endParaRPr lang="en-US" dirty="0"/>
          </a:p>
          <a:p>
            <a:r>
              <a:rPr lang="en-US" b="1" dirty="0">
                <a:latin typeface="Montserrat"/>
              </a:rPr>
              <a:t>Format</a:t>
            </a:r>
          </a:p>
          <a:p>
            <a:pPr lvl="1"/>
            <a:r>
              <a:rPr lang="en-US" dirty="0">
                <a:latin typeface="Montserrat"/>
              </a:rPr>
              <a:t>The updated GPS should be principle-based, high-level standards that remain valid over time</a:t>
            </a:r>
          </a:p>
          <a:p>
            <a:pPr lvl="1"/>
            <a:r>
              <a:rPr lang="en-US" dirty="0">
                <a:latin typeface="Montserrat"/>
              </a:rPr>
              <a:t>The updated GPS document could be shorter than the GPS Big Book with references to more detailed guidance</a:t>
            </a:r>
          </a:p>
          <a:p>
            <a:pPr lvl="1"/>
            <a:r>
              <a:rPr lang="en-US" dirty="0">
                <a:latin typeface="Montserrat"/>
              </a:rPr>
              <a:t>The coverage should be broader but with a better balance across topics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C6B3A7-0BAB-8BC6-BC98-82E80E747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0012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1004C7-170D-2189-BFC2-6326BB004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12326-B664-D4E3-259B-7672F83AA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Montserrat"/>
              </a:rPr>
              <a:t>What are the areas of agreement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4A3B1-4401-09D6-B51F-046E4ACCF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769" y="1017022"/>
            <a:ext cx="11312470" cy="480765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600" b="1" dirty="0">
                <a:latin typeface="Montserrat"/>
              </a:rPr>
              <a:t>Scope</a:t>
            </a:r>
          </a:p>
          <a:p>
            <a:pPr lvl="1"/>
            <a:r>
              <a:rPr lang="en-US" sz="1600" dirty="0">
                <a:latin typeface="Montserrat"/>
              </a:rPr>
              <a:t>Clarity on purpose, intended uses and audiences of the GPS</a:t>
            </a:r>
          </a:p>
          <a:p>
            <a:pPr lvl="1"/>
            <a:r>
              <a:rPr lang="en-US" sz="1600" dirty="0">
                <a:latin typeface="Montserrat"/>
              </a:rPr>
              <a:t>Background and context: evolving institutionalization of evaluation, harmonization, potential for collaboration between ECG member institutions and mutual reliance</a:t>
            </a:r>
          </a:p>
          <a:p>
            <a:pPr lvl="1"/>
            <a:r>
              <a:rPr lang="en-US" sz="1600" dirty="0">
                <a:latin typeface="Montserrat"/>
              </a:rPr>
              <a:t>Principles for the institutionalization of evaluation in ECG member institutions (with emphasis on independent evaluation (principles of independence; the link with self-evaluation)) and principles for evaluation practice</a:t>
            </a:r>
          </a:p>
          <a:p>
            <a:pPr lvl="1"/>
            <a:r>
              <a:rPr lang="en-US" sz="1600" dirty="0">
                <a:latin typeface="Montserrat"/>
              </a:rPr>
              <a:t>Principles for evaluation practice covering the main modalities of evaluation: public sector (project) evaluation, private sector (project) evaluation, country program evaluation, sectoral and thematic evaluation, evaluation synthesis</a:t>
            </a:r>
          </a:p>
          <a:p>
            <a:pPr lvl="1"/>
            <a:r>
              <a:rPr lang="en-US" sz="1600" dirty="0">
                <a:latin typeface="Montserrat"/>
              </a:rPr>
              <a:t>Importance of covering different financial instruments (e.g. PBL, INL, RBL, equity, guarantees) as well as non-financial activities (e.g. policy dialogue, technical assistance, advisory and analytical work); attention to synergies between the two</a:t>
            </a:r>
          </a:p>
          <a:p>
            <a:pPr lvl="1"/>
            <a:r>
              <a:rPr lang="en-US" sz="1600" dirty="0">
                <a:latin typeface="Montserrat"/>
              </a:rPr>
              <a:t>Importance of (potential) harmonization between public and private sector evaluation</a:t>
            </a:r>
          </a:p>
          <a:p>
            <a:pPr lvl="1"/>
            <a:r>
              <a:rPr lang="en-US" sz="1600" dirty="0">
                <a:latin typeface="Montserrat"/>
              </a:rPr>
              <a:t>Importance of (revised) OECD-DAC criteria (include coherence); consider additional issues such as additionality, comparative advantage</a:t>
            </a:r>
          </a:p>
          <a:p>
            <a:pPr lvl="1"/>
            <a:r>
              <a:rPr lang="en-US" sz="1600" dirty="0">
                <a:latin typeface="Montserrat"/>
              </a:rPr>
              <a:t>Reflect on inclusion of cross-cutting issues (e.g. gender, environment, fragility, security)</a:t>
            </a:r>
          </a:p>
          <a:p>
            <a:pPr lvl="1"/>
            <a:r>
              <a:rPr lang="en-US" sz="1600" dirty="0">
                <a:latin typeface="Montserrat"/>
              </a:rPr>
              <a:t>Importance of responsible use of data, technology and data analytics (with particular attention to artificial intelligence)</a:t>
            </a:r>
          </a:p>
          <a:p>
            <a:pPr lvl="1"/>
            <a:r>
              <a:rPr lang="en-US" sz="1600" dirty="0">
                <a:latin typeface="Montserrat"/>
              </a:rPr>
              <a:t>Updates of bibliography, terms and definitions, acronyms and abbreviations</a:t>
            </a:r>
          </a:p>
          <a:p>
            <a:pPr lvl="1"/>
            <a:endParaRPr lang="en-US" sz="1600" dirty="0">
              <a:latin typeface="Montserra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C5725D-2D92-F3BD-EA93-350E1D0F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607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A654F-DE27-0F17-4762-A7377739E3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DF574-E3A1-13ED-34CA-96F1D4D42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69" y="144763"/>
            <a:ext cx="11312471" cy="1089874"/>
          </a:xfrm>
        </p:spPr>
        <p:txBody>
          <a:bodyPr/>
          <a:lstStyle/>
          <a:p>
            <a:r>
              <a:rPr lang="en-US"/>
              <a:t>2. Proposed Steps for Overall GPS Update Process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490334-5FBD-46F3-1CF7-36844C055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1A1F8D6-7ECC-0897-9910-A69F1FE02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012301"/>
              </p:ext>
            </p:extLst>
          </p:nvPr>
        </p:nvGraphicFramePr>
        <p:xfrm>
          <a:off x="349250" y="1782347"/>
          <a:ext cx="11061700" cy="3992880"/>
        </p:xfrm>
        <a:graphic>
          <a:graphicData uri="http://schemas.openxmlformats.org/drawingml/2006/table">
            <a:tbl>
              <a:tblPr firstRow="1" bandRow="1"/>
              <a:tblGrid>
                <a:gridCol w="2212340">
                  <a:extLst>
                    <a:ext uri="{9D8B030D-6E8A-4147-A177-3AD203B41FA5}">
                      <a16:colId xmlns:a16="http://schemas.microsoft.com/office/drawing/2014/main" val="1554803976"/>
                    </a:ext>
                  </a:extLst>
                </a:gridCol>
                <a:gridCol w="2212340">
                  <a:extLst>
                    <a:ext uri="{9D8B030D-6E8A-4147-A177-3AD203B41FA5}">
                      <a16:colId xmlns:a16="http://schemas.microsoft.com/office/drawing/2014/main" val="1019285789"/>
                    </a:ext>
                  </a:extLst>
                </a:gridCol>
                <a:gridCol w="2212340">
                  <a:extLst>
                    <a:ext uri="{9D8B030D-6E8A-4147-A177-3AD203B41FA5}">
                      <a16:colId xmlns:a16="http://schemas.microsoft.com/office/drawing/2014/main" val="3542749004"/>
                    </a:ext>
                  </a:extLst>
                </a:gridCol>
                <a:gridCol w="2212340">
                  <a:extLst>
                    <a:ext uri="{9D8B030D-6E8A-4147-A177-3AD203B41FA5}">
                      <a16:colId xmlns:a16="http://schemas.microsoft.com/office/drawing/2014/main" val="761552798"/>
                    </a:ext>
                  </a:extLst>
                </a:gridCol>
                <a:gridCol w="2212340">
                  <a:extLst>
                    <a:ext uri="{9D8B030D-6E8A-4147-A177-3AD203B41FA5}">
                      <a16:colId xmlns:a16="http://schemas.microsoft.com/office/drawing/2014/main" val="1831838668"/>
                    </a:ext>
                  </a:extLst>
                </a:gridCol>
              </a:tblGrid>
              <a:tr h="911426">
                <a:tc>
                  <a:txBody>
                    <a:bodyPr/>
                    <a:lstStyle/>
                    <a:p>
                      <a:pPr algn="ctr"/>
                      <a:r>
                        <a:rPr lang="en-US" b="1" noProof="0">
                          <a:solidFill>
                            <a:schemeClr val="tx1"/>
                          </a:solidFill>
                          <a:latin typeface="Montserrat"/>
                        </a:rPr>
                        <a:t>Concept Note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noProof="0">
                          <a:solidFill>
                            <a:schemeClr val="tx1"/>
                          </a:solidFill>
                          <a:latin typeface="Montserrat"/>
                        </a:rPr>
                        <a:t>Reviews and consultations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noProof="0">
                          <a:solidFill>
                            <a:schemeClr val="tx1"/>
                          </a:solidFill>
                          <a:latin typeface="Montserrat"/>
                        </a:rPr>
                        <a:t>Draft Revised Good Practice Standards</a:t>
                      </a:r>
                      <a:endParaRPr lang="en-US" b="0" noProof="0">
                        <a:solidFill>
                          <a:schemeClr val="tx1"/>
                        </a:solidFill>
                        <a:latin typeface="Montserra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noProof="0">
                          <a:solidFill>
                            <a:schemeClr val="tx1"/>
                          </a:solidFill>
                          <a:latin typeface="Montserrat"/>
                        </a:rPr>
                        <a:t>Review rounds and finalization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noProof="0">
                          <a:solidFill>
                            <a:schemeClr val="tx1"/>
                          </a:solidFill>
                          <a:latin typeface="Montserrat"/>
                        </a:rPr>
                        <a:t>Publication and dissemination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2884370"/>
                  </a:ext>
                </a:extLst>
              </a:tr>
              <a:tr h="21197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Develop Roadmap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Develop Concept Note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Prepare </a:t>
                      </a:r>
                      <a:r>
                        <a:rPr lang="en-US" sz="1400" noProof="0" dirty="0" err="1">
                          <a:solidFill>
                            <a:schemeClr val="tx1"/>
                          </a:solidFill>
                          <a:latin typeface="Montserrat"/>
                        </a:rPr>
                        <a:t>ToR</a:t>
                      </a: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 for consultants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Review </a:t>
                      </a:r>
                      <a:b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</a:b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ECG member  documentation and relevant external publications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Consult with ECG members and Management of ECG member institutions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Develop concise </a:t>
                      </a:r>
                      <a:r>
                        <a:rPr lang="en-US" sz="1400" noProof="0" dirty="0" err="1">
                          <a:solidFill>
                            <a:schemeClr val="tx1"/>
                          </a:solidFill>
                          <a:latin typeface="Montserrat"/>
                        </a:rPr>
                        <a:t>stocktake</a:t>
                      </a: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 report on current GPS use</a:t>
                      </a: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Develop annotated outline of updated GPS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noProof="0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Prepare first draft of revised GPS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400" noProof="0" dirty="0">
                        <a:solidFill>
                          <a:schemeClr val="tx1"/>
                        </a:solidFill>
                        <a:latin typeface="Montserrat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Multiple iterations of revised GPS based on feedback from GPS Working Group, ECG meeting and Management of ECG member institutions</a:t>
                      </a: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Finalize and publish revised GPS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noProof="0" dirty="0">
                          <a:solidFill>
                            <a:schemeClr val="tx1"/>
                          </a:solidFill>
                          <a:latin typeface="Montserrat"/>
                        </a:rPr>
                        <a:t>Develop and implement plan for launch and dissemination</a:t>
                      </a:r>
                    </a:p>
                  </a:txBody>
                  <a:tcPr>
                    <a:lnL w="12700" cap="flat" cmpd="sng" algn="ctr">
                      <a:solidFill>
                        <a:schemeClr val="accent3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18113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872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7E81C1-9D87-2140-688B-5D579AC001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DC313-2E4F-DF54-CE6B-EB1E3F385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err="1"/>
              <a:t>Proposed</a:t>
            </a:r>
            <a:r>
              <a:rPr lang="es-ES_tradnl"/>
              <a:t> Timeline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1E1299-8503-116C-E378-D548FF1B2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7</a:t>
            </a:fld>
            <a:endParaRPr lang="es-ES_tradnl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06553B1-DA7F-0BD6-B401-0CE0C0352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9" y="5734304"/>
            <a:ext cx="1990725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DC99520-1BBB-6E58-2A90-58ACF9BCCF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66361"/>
            <a:ext cx="11515240" cy="4462985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0A7B0267-A437-1771-2E85-DC09054802F4}"/>
              </a:ext>
            </a:extLst>
          </p:cNvPr>
          <p:cNvGrpSpPr/>
          <p:nvPr/>
        </p:nvGrpSpPr>
        <p:grpSpPr>
          <a:xfrm>
            <a:off x="6477000" y="190500"/>
            <a:ext cx="1606550" cy="1314450"/>
            <a:chOff x="6477000" y="190500"/>
            <a:chExt cx="1606550" cy="1314450"/>
          </a:xfrm>
        </p:grpSpPr>
        <p:sp>
          <p:nvSpPr>
            <p:cNvPr id="3" name="Arrow: Down 2">
              <a:extLst>
                <a:ext uri="{FF2B5EF4-FFF2-40B4-BE49-F238E27FC236}">
                  <a16:creationId xmlns:a16="http://schemas.microsoft.com/office/drawing/2014/main" id="{6C33AB9E-DBC7-4E11-5B1E-6733F77914C1}"/>
                </a:ext>
              </a:extLst>
            </p:cNvPr>
            <p:cNvSpPr/>
            <p:nvPr/>
          </p:nvSpPr>
          <p:spPr>
            <a:xfrm>
              <a:off x="7124700" y="527050"/>
              <a:ext cx="215900" cy="977900"/>
            </a:xfrm>
            <a:prstGeom prst="downArrow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419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BE412C9-35EB-43ED-17BE-1476480C1B35}"/>
                </a:ext>
              </a:extLst>
            </p:cNvPr>
            <p:cNvSpPr txBox="1"/>
            <p:nvPr/>
          </p:nvSpPr>
          <p:spPr>
            <a:xfrm>
              <a:off x="6477000" y="190500"/>
              <a:ext cx="1606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accent1"/>
                  </a:solidFill>
                </a:rPr>
                <a:t>We are here</a:t>
              </a:r>
              <a:endParaRPr lang="es-419" b="1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7861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AD50B-F2A0-1EE1-C38C-C2EE29747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responsibilities</a:t>
            </a:r>
            <a:endParaRPr lang="es-419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A10AE-5469-E98C-2D89-F5ABA5E9E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ECG members (and observers)</a:t>
            </a:r>
            <a:r>
              <a:rPr lang="en-US" dirty="0"/>
              <a:t>.</a:t>
            </a:r>
            <a:r>
              <a:rPr lang="en-US" b="1" dirty="0"/>
              <a:t> </a:t>
            </a:r>
            <a:r>
              <a:rPr lang="en-US" dirty="0"/>
              <a:t>At each ECG meeting the GPS Working Group co-leads will provide an update on the GPS process and will take on board guidance from the ECG meeting.</a:t>
            </a:r>
          </a:p>
          <a:p>
            <a:r>
              <a:rPr lang="en-US" b="1" dirty="0"/>
              <a:t>GPS Working Group</a:t>
            </a:r>
            <a:r>
              <a:rPr lang="en-US" dirty="0"/>
              <a:t>.</a:t>
            </a:r>
            <a:r>
              <a:rPr lang="en-US" b="1" dirty="0"/>
              <a:t> </a:t>
            </a:r>
            <a:r>
              <a:rPr lang="en-US" dirty="0"/>
              <a:t>The Working Group will oversee the process and provide technical feedback on intermediate products. </a:t>
            </a:r>
          </a:p>
          <a:p>
            <a:r>
              <a:rPr lang="en-US" b="1" dirty="0"/>
              <a:t>The GPS Working Group co-leads</a:t>
            </a:r>
            <a:r>
              <a:rPr lang="en-US" dirty="0"/>
              <a:t>, IADB and WB, will manage the overall implementation process, oversee the work of the consultants, and prepare draft (intermediate) documents for review by the Working Group and the ECG meeting.</a:t>
            </a:r>
          </a:p>
          <a:p>
            <a:r>
              <a:rPr lang="en-US" dirty="0"/>
              <a:t>To the extent needed and feasible, </a:t>
            </a:r>
            <a:r>
              <a:rPr lang="en-US" b="1" dirty="0"/>
              <a:t>thematic sub-Working Groups </a:t>
            </a:r>
            <a:r>
              <a:rPr lang="en-US" dirty="0"/>
              <a:t>will be established to discuss specific sections of the GPS.</a:t>
            </a:r>
          </a:p>
          <a:p>
            <a:r>
              <a:rPr lang="en-US" dirty="0"/>
              <a:t>A team of 2-4 </a:t>
            </a:r>
            <a:r>
              <a:rPr lang="en-US" b="1" dirty="0"/>
              <a:t>consultants</a:t>
            </a:r>
            <a:r>
              <a:rPr lang="en-US" dirty="0"/>
              <a:t> will be contracted for conducting the review and consultation tasks and drafting the revised GPS. The team will include at least one expert specializing in public-sector evaluation and another in private-sector evaluation.</a:t>
            </a:r>
          </a:p>
          <a:p>
            <a:endParaRPr lang="es-419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22DDE-9D56-BF2B-0913-EDC1B79F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8458C-105B-B34F-BC73-EB5679B6FF0D}" type="datetime1">
              <a:rPr lang="en-US" smtClean="0"/>
              <a:t>3/7/2025</a:t>
            </a:fld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AAE5F6-BD01-5ACA-8853-D7031E921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5982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79FE0-2880-9E3B-EED1-A1FDEE035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Montserrat"/>
              </a:rPr>
              <a:t>Questions for discussion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C7BC8-41D0-EB3C-2AB1-8D909417A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Montserrat"/>
              </a:rPr>
              <a:t>Are there any additional points you would like to share regarding the purpose, scope and format of the revised GPS?</a:t>
            </a:r>
          </a:p>
          <a:p>
            <a:endParaRPr lang="en-US" dirty="0">
              <a:latin typeface="Montserrat"/>
            </a:endParaRPr>
          </a:p>
          <a:p>
            <a:r>
              <a:rPr lang="en-US" dirty="0">
                <a:latin typeface="Montserrat"/>
              </a:rPr>
              <a:t>Are you in (broad) agreement with the process?</a:t>
            </a:r>
          </a:p>
          <a:p>
            <a:endParaRPr lang="en-US" dirty="0">
              <a:latin typeface="Montserrat"/>
            </a:endParaRPr>
          </a:p>
          <a:p>
            <a:r>
              <a:rPr lang="en-US" dirty="0">
                <a:latin typeface="Montserrat"/>
              </a:rPr>
              <a:t>How (and to what extent) should we involve representatives from Management and the Boards in the process? Should we involve other stakeholders in the process?</a:t>
            </a:r>
          </a:p>
          <a:p>
            <a:endParaRPr lang="en-US" dirty="0">
              <a:latin typeface="Montserrat"/>
            </a:endParaRPr>
          </a:p>
          <a:p>
            <a:pPr marL="0" indent="0">
              <a:buNone/>
            </a:pPr>
            <a:endParaRPr lang="en-US" dirty="0">
              <a:latin typeface="Montserrat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1B100-D86F-E298-5CE3-0639472D0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5209B-614C-6642-88EA-38522E799009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82148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VE">
      <a:dk1>
        <a:srgbClr val="000000"/>
      </a:dk1>
      <a:lt1>
        <a:srgbClr val="FFFFFF"/>
      </a:lt1>
      <a:dk2>
        <a:srgbClr val="002C3D"/>
      </a:dk2>
      <a:lt2>
        <a:srgbClr val="E8E8E8"/>
      </a:lt2>
      <a:accent1>
        <a:srgbClr val="FBC12E"/>
      </a:accent1>
      <a:accent2>
        <a:srgbClr val="2592C4"/>
      </a:accent2>
      <a:accent3>
        <a:srgbClr val="285777"/>
      </a:accent3>
      <a:accent4>
        <a:srgbClr val="00BEE2"/>
      </a:accent4>
      <a:accent5>
        <a:srgbClr val="EA823F"/>
      </a:accent5>
      <a:accent6>
        <a:srgbClr val="002C3D"/>
      </a:accent6>
      <a:hlink>
        <a:srgbClr val="00BEE2"/>
      </a:hlink>
      <a:folHlink>
        <a:srgbClr val="A0DBF1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B70BB50CAAC64694B638F04FC2F493" ma:contentTypeVersion="4" ma:contentTypeDescription="Create a new document." ma:contentTypeScope="" ma:versionID="717a2de8fa5441c2570fcbf47a14460d">
  <xsd:schema xmlns:xsd="http://www.w3.org/2001/XMLSchema" xmlns:xs="http://www.w3.org/2001/XMLSchema" xmlns:p="http://schemas.microsoft.com/office/2006/metadata/properties" xmlns:ns2="f149b288-1065-4c69-ae33-d4c8fbe09d11" targetNamespace="http://schemas.microsoft.com/office/2006/metadata/properties" ma:root="true" ma:fieldsID="3c2444da8d580dd3b0cf2df40eba3e43" ns2:_="">
    <xsd:import namespace="f149b288-1065-4c69-ae33-d4c8fbe09d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9b288-1065-4c69-ae33-d4c8fbe09d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9300D2-F3C1-472B-B6FC-B045DC5F6C64}">
  <ds:schemaRefs>
    <ds:schemaRef ds:uri="f149b288-1065-4c69-ae33-d4c8fbe09d1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C4F0115-D044-48AE-A169-C84F996079A8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f149b288-1065-4c69-ae33-d4c8fbe09d1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72B9025-0BBE-44E3-8153-187469A101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974</Words>
  <Application>Microsoft Office PowerPoint</Application>
  <PresentationFormat>Widescreen</PresentationFormat>
  <Paragraphs>109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Aptos</vt:lpstr>
      <vt:lpstr>Arial</vt:lpstr>
      <vt:lpstr>Calibri</vt:lpstr>
      <vt:lpstr>Courier New</vt:lpstr>
      <vt:lpstr>Montserrat</vt:lpstr>
      <vt:lpstr>Montserrat ExtraBold</vt:lpstr>
      <vt:lpstr>Wingdings</vt:lpstr>
      <vt:lpstr>Office Theme</vt:lpstr>
      <vt:lpstr>Revising the Good Practice Standards A Roadmap</vt:lpstr>
      <vt:lpstr>Agenda</vt:lpstr>
      <vt:lpstr>Where do we stand</vt:lpstr>
      <vt:lpstr>What are the areas of agreement (1)</vt:lpstr>
      <vt:lpstr>What are the areas of agreement (2)</vt:lpstr>
      <vt:lpstr>2. Proposed Steps for Overall GPS Update Process</vt:lpstr>
      <vt:lpstr>Proposed Timeline</vt:lpstr>
      <vt:lpstr>Roles and responsibilities</vt:lpstr>
      <vt:lpstr>Questions for discussion</vt:lpstr>
      <vt:lpstr>Thank you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Ahumada Manjarres, Alejandro</dc:creator>
  <cp:lastModifiedBy>Vaessen, Jozef Leonardus</cp:lastModifiedBy>
  <cp:revision>8</cp:revision>
  <dcterms:created xsi:type="dcterms:W3CDTF">2023-12-04T22:33:30Z</dcterms:created>
  <dcterms:modified xsi:type="dcterms:W3CDTF">2025-03-07T16:13:59Z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0x010100E2B70BB50CAAC64694B638F04FC2F493</vt:lpwstr>
  </property>
  <property fmtid="{D5CDD505-2E9C-101B-9397-08002B2CF9AE}" pid="3" name="MediaServiceImageTags">
    <vt:lpwstr/>
  </property>
</Properties>
</file>